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FFE65F4_27E9C373.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03_AB3EA30D.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3" r:id="rId4"/>
    <p:sldMasterId id="2147483984" r:id="rId5"/>
    <p:sldMasterId id="2147484004" r:id="rId6"/>
    <p:sldMasterId id="2147484024" r:id="rId7"/>
    <p:sldMasterId id="2147484044" r:id="rId8"/>
    <p:sldMasterId id="2147484064" r:id="rId9"/>
  </p:sldMasterIdLst>
  <p:notesMasterIdLst>
    <p:notesMasterId r:id="rId50"/>
  </p:notesMasterIdLst>
  <p:handoutMasterIdLst>
    <p:handoutMasterId r:id="rId51"/>
  </p:handoutMasterIdLst>
  <p:sldIdLst>
    <p:sldId id="256" r:id="rId10"/>
    <p:sldId id="2147378680" r:id="rId11"/>
    <p:sldId id="2147378681" r:id="rId12"/>
    <p:sldId id="2147378703" r:id="rId13"/>
    <p:sldId id="2147378712" r:id="rId14"/>
    <p:sldId id="2147378713" r:id="rId15"/>
    <p:sldId id="2147378714" r:id="rId16"/>
    <p:sldId id="2147378689" r:id="rId17"/>
    <p:sldId id="2147378289" r:id="rId18"/>
    <p:sldId id="2147378682" r:id="rId19"/>
    <p:sldId id="2147378695" r:id="rId20"/>
    <p:sldId id="2147378666" r:id="rId21"/>
    <p:sldId id="2147378699" r:id="rId22"/>
    <p:sldId id="2147378705" r:id="rId23"/>
    <p:sldId id="2147378676" r:id="rId24"/>
    <p:sldId id="260" r:id="rId25"/>
    <p:sldId id="2147378701" r:id="rId26"/>
    <p:sldId id="2147378728" r:id="rId27"/>
    <p:sldId id="2147378715" r:id="rId28"/>
    <p:sldId id="2147378716" r:id="rId29"/>
    <p:sldId id="2147378684" r:id="rId30"/>
    <p:sldId id="2147378727" r:id="rId31"/>
    <p:sldId id="2147378700" r:id="rId32"/>
    <p:sldId id="2147378721" r:id="rId33"/>
    <p:sldId id="2147378724" r:id="rId34"/>
    <p:sldId id="2147378672" r:id="rId35"/>
    <p:sldId id="259" r:id="rId36"/>
    <p:sldId id="4169" r:id="rId37"/>
    <p:sldId id="2147378725" r:id="rId38"/>
    <p:sldId id="2147378717" r:id="rId39"/>
    <p:sldId id="258" r:id="rId40"/>
    <p:sldId id="2147378726" r:id="rId41"/>
    <p:sldId id="2147378718" r:id="rId42"/>
    <p:sldId id="2147378720" r:id="rId43"/>
    <p:sldId id="4285" r:id="rId44"/>
    <p:sldId id="2147378243" r:id="rId45"/>
    <p:sldId id="2147378722" r:id="rId46"/>
    <p:sldId id="2147378723" r:id="rId47"/>
    <p:sldId id="2147378706" r:id="rId48"/>
    <p:sldId id="2147378675" r:id="rId49"/>
  </p:sldIdLst>
  <p:sldSz cx="12192000" cy="6858000"/>
  <p:notesSz cx="6858000" cy="9144000"/>
  <p:embeddedFontLst>
    <p:embeddedFont>
      <p:font typeface="Archivo" pitchFamily="2" charset="0"/>
      <p:regular r:id="rId52"/>
      <p:bold r:id="rId53"/>
      <p:italic r:id="rId54"/>
      <p:boldItalic r:id="rId55"/>
    </p:embeddedFont>
    <p:embeddedFont>
      <p:font typeface="Arial Black" panose="020B0A04020102020204" pitchFamily="34" charset="0"/>
      <p:bold r:id="rId56"/>
    </p:embeddedFont>
    <p:embeddedFont>
      <p:font typeface="FSecure Office" panose="020B0604020202020204" charset="0"/>
      <p:regular r:id="rId57"/>
      <p:bold r:id="rId58"/>
      <p:italic r:id="rId59"/>
      <p:boldItalic r:id="rId60"/>
    </p:embeddedFont>
    <p:embeddedFont>
      <p:font typeface="TitlingGothicFB" panose="020B0604020202020204" charset="0"/>
      <p:regular r:id="rId61"/>
    </p:embeddedFont>
    <p:embeddedFont>
      <p:font typeface="TitlingGothicFB Medium" panose="020B0604020202020204" charset="0"/>
      <p:regular r:id="rId62"/>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ng XDR" id="{8CD7E9E2-8DBE-4D53-BD5C-C51BFFC1C136}">
          <p14:sldIdLst>
            <p14:sldId id="256"/>
            <p14:sldId id="2147378680"/>
            <p14:sldId id="2147378681"/>
            <p14:sldId id="2147378703"/>
            <p14:sldId id="2147378712"/>
            <p14:sldId id="2147378713"/>
            <p14:sldId id="2147378714"/>
            <p14:sldId id="2147378689"/>
            <p14:sldId id="2147378289"/>
          </p14:sldIdLst>
        </p14:section>
        <p14:section name="Elements Identity Security" id="{980E5153-1BDA-43BF-98FD-A491F38D2FBD}">
          <p14:sldIdLst>
            <p14:sldId id="2147378682"/>
            <p14:sldId id="2147378695"/>
            <p14:sldId id="2147378666"/>
            <p14:sldId id="2147378699"/>
            <p14:sldId id="2147378705"/>
            <p14:sldId id="2147378676"/>
            <p14:sldId id="260"/>
            <p14:sldId id="2147378701"/>
            <p14:sldId id="2147378728"/>
            <p14:sldId id="2147378715"/>
            <p14:sldId id="2147378716"/>
            <p14:sldId id="2147378684"/>
          </p14:sldIdLst>
        </p14:section>
        <p14:section name="Other XDR modules" id="{51F2A2B0-A7FC-4482-8539-C557825AB917}">
          <p14:sldIdLst>
            <p14:sldId id="2147378727"/>
            <p14:sldId id="2147378700"/>
            <p14:sldId id="2147378721"/>
            <p14:sldId id="2147378724"/>
            <p14:sldId id="2147378672"/>
            <p14:sldId id="259"/>
            <p14:sldId id="4169"/>
            <p14:sldId id="2147378725"/>
            <p14:sldId id="2147378717"/>
            <p14:sldId id="258"/>
            <p14:sldId id="2147378726"/>
            <p14:sldId id="2147378718"/>
            <p14:sldId id="2147378720"/>
            <p14:sldId id="4285"/>
            <p14:sldId id="2147378243"/>
          </p14:sldIdLst>
        </p14:section>
        <p14:section name="Portfolio and company summary" id="{C5D63A11-162C-4E79-8C23-15DAB48595CF}">
          <p14:sldIdLst>
            <p14:sldId id="2147378722"/>
            <p14:sldId id="2147378723"/>
            <p14:sldId id="2147378706"/>
            <p14:sldId id="2147378675"/>
          </p14:sldIdLst>
        </p14:section>
      </p14:sectionLst>
    </p:ext>
    <p:ext uri="{EFAFB233-063F-42B5-8137-9DF3F51BA10A}">
      <p15:sldGuideLst xmlns:p15="http://schemas.microsoft.com/office/powerpoint/2012/main">
        <p15:guide id="1" orient="horz" pos="1248" userDrawn="1">
          <p15:clr>
            <a:srgbClr val="A4A3A4"/>
          </p15:clr>
        </p15:guide>
        <p15:guide id="2" orient="horz" pos="2616" userDrawn="1">
          <p15:clr>
            <a:srgbClr val="A4A3A4"/>
          </p15:clr>
        </p15:guide>
        <p15:guide id="3" pos="6528" userDrawn="1">
          <p15:clr>
            <a:srgbClr val="A4A3A4"/>
          </p15:clr>
        </p15:guide>
        <p15:guide id="4" orient="horz" pos="2184" userDrawn="1">
          <p15:clr>
            <a:srgbClr val="A4A3A4"/>
          </p15:clr>
        </p15:guide>
        <p15:guide id="5" orient="horz" pos="2328" userDrawn="1">
          <p15:clr>
            <a:srgbClr val="A4A3A4"/>
          </p15:clr>
        </p15:guide>
        <p15:guide id="6" orient="horz" pos="2160" userDrawn="1">
          <p15:clr>
            <a:srgbClr val="A4A3A4"/>
          </p15:clr>
        </p15:guide>
        <p15:guide id="7" orient="horz" pos="3240" userDrawn="1">
          <p15:clr>
            <a:srgbClr val="A4A3A4"/>
          </p15:clr>
        </p15:guide>
        <p15:guide id="8" pos="1680" userDrawn="1">
          <p15:clr>
            <a:srgbClr val="A4A3A4"/>
          </p15:clr>
        </p15:guide>
        <p15:guide id="9" pos="2904" userDrawn="1">
          <p15:clr>
            <a:srgbClr val="A4A3A4"/>
          </p15:clr>
        </p15:guide>
        <p15:guide id="10" pos="4128" userDrawn="1">
          <p15:clr>
            <a:srgbClr val="A4A3A4"/>
          </p15:clr>
        </p15:guide>
        <p15:guide id="11" pos="5328" userDrawn="1">
          <p15:clr>
            <a:srgbClr val="A4A3A4"/>
          </p15:clr>
        </p15:guide>
        <p15:guide id="12" pos="662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888224-7EF3-9018-A640-DC8873EB3ADD}" name="Jessica Dohmen" initials="JD" userId="S::jessica.dohmen@withsecure.com::9c30c909-93e1-4d67-89de-3f0664ece990" providerId="AD"/>
  <p188:author id="{84CEF042-0E80-61A8-0B42-3F92EDC2EF5B}" name="Nina Susikova" initials="" userId="S::nina.susikova@withsecure.com::2e790aed-c33b-4d01-a589-9fb946013df5" providerId="AD"/>
  <p188:author id="{A156FD4F-BB62-C037-414E-0878E7365178}" name="James Manning" initials="JM" userId="S::james.manning@withsecure.com::6a2d7ca1-dccb-4ec9-84f0-718e719b507d" providerId="AD"/>
  <p188:author id="{3EE1C460-482B-FF94-5969-D0A5F61507B5}" name="Suvi Silvanto" initials="SS" userId="S::suvi.silvanto@withsecure.com::e18bdf8c-88bc-4ebd-8061-3955812cc3a2" providerId="AD"/>
  <p188:author id="{B05FA469-D98F-EC05-2AAC-0EC54351AD27}" name="Rose-Maria Erkkilä" initials="R-M.E." userId="Rose-Maria Erkkilä" providerId="None"/>
  <p188:author id="{590E3487-3912-F973-683E-91BA76535C73}" name="Rose-Maria Erkkila" initials="RE" userId="S::rose-maria.erkkila@withsecure.com::49b74c89-c3ee-470d-8cbb-de81e552c4aa" providerId="AD"/>
  <p188:author id="{48578B87-1FF9-49DD-A17E-AC409B327561}" name="Ishan Singh-Levett" initials="ISL" userId="S::ishan.singh-levett@withsecure.com::8b2ef870-b6ff-491c-aeee-26f66c1dbfba" providerId="AD"/>
  <p188:author id="{E6B2969B-0A83-198C-7DE8-518A2F61CF6E}" name="Hannu Kilpelainen" initials="HK" userId="S::hannu.kilpelainen@withsecure.com::68b5a656-2d55-45be-ae9b-519b4c7734fb" providerId="AD"/>
  <p188:author id="{46142BE3-7B52-4E3E-D99F-FD8AE16BA900}" name="Jennifer Howarth" initials="JH" userId="S::jennifer.howarth@withsecure.com::61c5a1a8-59e6-4799-9860-28f209fe62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6ACF"/>
    <a:srgbClr val="1A2565"/>
    <a:srgbClr val="28388F"/>
    <a:srgbClr val="E6E6EF"/>
    <a:srgbClr val="344ABE"/>
    <a:srgbClr val="B0CCFF"/>
    <a:srgbClr val="A077E1"/>
    <a:srgbClr val="9F77E0"/>
    <a:srgbClr val="F0B2B2"/>
    <a:srgbClr val="0567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947CD4-F1EA-448B-A91A-B21FAAECF071}" v="55" dt="2024-06-26T03:07:22.6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6078" autoAdjust="0"/>
  </p:normalViewPr>
  <p:slideViewPr>
    <p:cSldViewPr snapToGrid="0">
      <p:cViewPr>
        <p:scale>
          <a:sx n="75" d="100"/>
          <a:sy n="75" d="100"/>
        </p:scale>
        <p:origin x="946" y="-955"/>
      </p:cViewPr>
      <p:guideLst>
        <p:guide orient="horz" pos="1248"/>
        <p:guide orient="horz" pos="2616"/>
        <p:guide pos="6528"/>
        <p:guide orient="horz" pos="2184"/>
        <p:guide orient="horz" pos="2328"/>
        <p:guide orient="horz" pos="2160"/>
        <p:guide orient="horz" pos="3240"/>
        <p:guide pos="1680"/>
        <p:guide pos="2904"/>
        <p:guide pos="4128"/>
        <p:guide pos="5328"/>
        <p:guide pos="662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0.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font" Target="fonts/font5.fntdata"/><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8.fntdata"/><Relationship Id="rId67" Type="http://schemas.microsoft.com/office/2016/11/relationships/changesInfo" Target="changesInfos/changesInfo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font" Target="fonts/font6.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notesMaster" Target="notesMasters/notesMaster1.xml"/><Relationship Id="rId55"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Howarth" userId="61c5a1a8-59e6-4799-9860-28f209fe62bf" providerId="ADAL" clId="{18B93257-4247-4B1B-8CEC-7953D590531E}"/>
    <pc:docChg chg="undo custSel addSld delSld modSld sldOrd modSection">
      <pc:chgData name="Jennifer Howarth" userId="61c5a1a8-59e6-4799-9860-28f209fe62bf" providerId="ADAL" clId="{18B93257-4247-4B1B-8CEC-7953D590531E}" dt="2024-05-20T17:17:10.755" v="12844" actId="113"/>
      <pc:docMkLst>
        <pc:docMk/>
      </pc:docMkLst>
      <pc:sldChg chg="modSp mod">
        <pc:chgData name="Jennifer Howarth" userId="61c5a1a8-59e6-4799-9860-28f209fe62bf" providerId="ADAL" clId="{18B93257-4247-4B1B-8CEC-7953D590531E}" dt="2024-04-19T19:47:37.101" v="7418" actId="20577"/>
        <pc:sldMkLst>
          <pc:docMk/>
          <pc:sldMk cId="4112435734" sldId="257"/>
        </pc:sldMkLst>
        <pc:spChg chg="mod">
          <ac:chgData name="Jennifer Howarth" userId="61c5a1a8-59e6-4799-9860-28f209fe62bf" providerId="ADAL" clId="{18B93257-4247-4B1B-8CEC-7953D590531E}" dt="2024-04-19T19:47:37.101" v="7418" actId="20577"/>
          <ac:spMkLst>
            <pc:docMk/>
            <pc:sldMk cId="4112435734" sldId="257"/>
            <ac:spMk id="2" creationId="{06AD0DBB-07DE-2A84-704A-78D27F9AD25E}"/>
          </ac:spMkLst>
        </pc:spChg>
        <pc:spChg chg="mod">
          <ac:chgData name="Jennifer Howarth" userId="61c5a1a8-59e6-4799-9860-28f209fe62bf" providerId="ADAL" clId="{18B93257-4247-4B1B-8CEC-7953D590531E}" dt="2024-04-11T09:49:02.106" v="983" actId="20577"/>
          <ac:spMkLst>
            <pc:docMk/>
            <pc:sldMk cId="4112435734" sldId="257"/>
            <ac:spMk id="4" creationId="{26309CFB-FAAD-0290-1528-F64FEC589E0A}"/>
          </ac:spMkLst>
        </pc:spChg>
      </pc:sldChg>
      <pc:sldChg chg="modSp add mod modNotesTx">
        <pc:chgData name="Jennifer Howarth" userId="61c5a1a8-59e6-4799-9860-28f209fe62bf" providerId="ADAL" clId="{18B93257-4247-4B1B-8CEC-7953D590531E}" dt="2024-04-22T15:17:16.287" v="9375"/>
        <pc:sldMkLst>
          <pc:docMk/>
          <pc:sldMk cId="400051540" sldId="258"/>
        </pc:sldMkLst>
        <pc:spChg chg="mod">
          <ac:chgData name="Jennifer Howarth" userId="61c5a1a8-59e6-4799-9860-28f209fe62bf" providerId="ADAL" clId="{18B93257-4247-4B1B-8CEC-7953D590531E}" dt="2024-04-19T19:53:39.769" v="7807" actId="20577"/>
          <ac:spMkLst>
            <pc:docMk/>
            <pc:sldMk cId="400051540" sldId="258"/>
            <ac:spMk id="2" creationId="{85210CEC-75D9-965A-8790-F445FAB5F549}"/>
          </ac:spMkLst>
        </pc:spChg>
      </pc:sldChg>
      <pc:sldChg chg="addSp delSp modSp mod ord modNotesTx">
        <pc:chgData name="Jennifer Howarth" userId="61c5a1a8-59e6-4799-9860-28f209fe62bf" providerId="ADAL" clId="{18B93257-4247-4B1B-8CEC-7953D590531E}" dt="2024-04-16T16:49:28.202" v="4706" actId="20577"/>
        <pc:sldMkLst>
          <pc:docMk/>
          <pc:sldMk cId="3603193940" sldId="259"/>
        </pc:sldMkLst>
        <pc:spChg chg="add mod">
          <ac:chgData name="Jennifer Howarth" userId="61c5a1a8-59e6-4799-9860-28f209fe62bf" providerId="ADAL" clId="{18B93257-4247-4B1B-8CEC-7953D590531E}" dt="2024-04-16T16:49:28.202" v="4706" actId="20577"/>
          <ac:spMkLst>
            <pc:docMk/>
            <pc:sldMk cId="3603193940" sldId="259"/>
            <ac:spMk id="2" creationId="{1393EDC5-0EA0-DD1F-FE5F-5D18115C7054}"/>
          </ac:spMkLst>
        </pc:spChg>
        <pc:spChg chg="del mod">
          <ac:chgData name="Jennifer Howarth" userId="61c5a1a8-59e6-4799-9860-28f209fe62bf" providerId="ADAL" clId="{18B93257-4247-4B1B-8CEC-7953D590531E}" dt="2024-04-12T08:16:55.817" v="2745" actId="478"/>
          <ac:spMkLst>
            <pc:docMk/>
            <pc:sldMk cId="3603193940" sldId="259"/>
            <ac:spMk id="2" creationId="{8F3B3998-389B-98F9-FDC4-F643EF405307}"/>
          </ac:spMkLst>
        </pc:spChg>
        <pc:spChg chg="add del mod">
          <ac:chgData name="Jennifer Howarth" userId="61c5a1a8-59e6-4799-9860-28f209fe62bf" providerId="ADAL" clId="{18B93257-4247-4B1B-8CEC-7953D590531E}" dt="2024-04-12T08:16:51.252" v="2744" actId="478"/>
          <ac:spMkLst>
            <pc:docMk/>
            <pc:sldMk cId="3603193940" sldId="259"/>
            <ac:spMk id="5" creationId="{CBC4547D-079E-B4D5-7F65-09BDD5136D1F}"/>
          </ac:spMkLst>
        </pc:spChg>
        <pc:spChg chg="add mod">
          <ac:chgData name="Jennifer Howarth" userId="61c5a1a8-59e6-4799-9860-28f209fe62bf" providerId="ADAL" clId="{18B93257-4247-4B1B-8CEC-7953D590531E}" dt="2024-04-12T08:17:12.542" v="2748" actId="1076"/>
          <ac:spMkLst>
            <pc:docMk/>
            <pc:sldMk cId="3603193940" sldId="259"/>
            <ac:spMk id="7" creationId="{31ACBDE4-0692-2E58-238B-43D8EFECC5D4}"/>
          </ac:spMkLst>
        </pc:spChg>
        <pc:spChg chg="add mod">
          <ac:chgData name="Jennifer Howarth" userId="61c5a1a8-59e6-4799-9860-28f209fe62bf" providerId="ADAL" clId="{18B93257-4247-4B1B-8CEC-7953D590531E}" dt="2024-04-12T08:17:12.542" v="2748" actId="1076"/>
          <ac:spMkLst>
            <pc:docMk/>
            <pc:sldMk cId="3603193940" sldId="259"/>
            <ac:spMk id="8" creationId="{E390A73A-CD63-E730-932A-C651334550E9}"/>
          </ac:spMkLst>
        </pc:spChg>
        <pc:spChg chg="add mod">
          <ac:chgData name="Jennifer Howarth" userId="61c5a1a8-59e6-4799-9860-28f209fe62bf" providerId="ADAL" clId="{18B93257-4247-4B1B-8CEC-7953D590531E}" dt="2024-04-12T08:17:12.542" v="2748" actId="1076"/>
          <ac:spMkLst>
            <pc:docMk/>
            <pc:sldMk cId="3603193940" sldId="259"/>
            <ac:spMk id="9" creationId="{523ED4D6-D12F-3015-638A-5F09EFD22F05}"/>
          </ac:spMkLst>
        </pc:spChg>
        <pc:spChg chg="add del mod">
          <ac:chgData name="Jennifer Howarth" userId="61c5a1a8-59e6-4799-9860-28f209fe62bf" providerId="ADAL" clId="{18B93257-4247-4B1B-8CEC-7953D590531E}" dt="2024-04-12T08:17:03.808" v="2747" actId="478"/>
          <ac:spMkLst>
            <pc:docMk/>
            <pc:sldMk cId="3603193940" sldId="259"/>
            <ac:spMk id="10" creationId="{7E1F288A-754A-FDE7-C1B3-758582F8AC3A}"/>
          </ac:spMkLst>
        </pc:spChg>
        <pc:spChg chg="add mod">
          <ac:chgData name="Jennifer Howarth" userId="61c5a1a8-59e6-4799-9860-28f209fe62bf" providerId="ADAL" clId="{18B93257-4247-4B1B-8CEC-7953D590531E}" dt="2024-04-12T08:17:12.542" v="2748" actId="1076"/>
          <ac:spMkLst>
            <pc:docMk/>
            <pc:sldMk cId="3603193940" sldId="259"/>
            <ac:spMk id="11" creationId="{84652FA3-A7ED-6FFE-B797-A095699AD1CF}"/>
          </ac:spMkLst>
        </pc:spChg>
        <pc:spChg chg="add mod">
          <ac:chgData name="Jennifer Howarth" userId="61c5a1a8-59e6-4799-9860-28f209fe62bf" providerId="ADAL" clId="{18B93257-4247-4B1B-8CEC-7953D590531E}" dt="2024-04-12T08:17:12.542" v="2748" actId="1076"/>
          <ac:spMkLst>
            <pc:docMk/>
            <pc:sldMk cId="3603193940" sldId="259"/>
            <ac:spMk id="12" creationId="{9B5C78A3-CF5F-1BC4-E45D-458708F41980}"/>
          </ac:spMkLst>
        </pc:spChg>
        <pc:spChg chg="add mod">
          <ac:chgData name="Jennifer Howarth" userId="61c5a1a8-59e6-4799-9860-28f209fe62bf" providerId="ADAL" clId="{18B93257-4247-4B1B-8CEC-7953D590531E}" dt="2024-04-12T08:17:12.542" v="2748" actId="1076"/>
          <ac:spMkLst>
            <pc:docMk/>
            <pc:sldMk cId="3603193940" sldId="259"/>
            <ac:spMk id="13" creationId="{72F7B5EC-B307-CD9E-A301-26AAA3CCA789}"/>
          </ac:spMkLst>
        </pc:spChg>
        <pc:spChg chg="add mod">
          <ac:chgData name="Jennifer Howarth" userId="61c5a1a8-59e6-4799-9860-28f209fe62bf" providerId="ADAL" clId="{18B93257-4247-4B1B-8CEC-7953D590531E}" dt="2024-04-12T08:17:12.542" v="2748" actId="1076"/>
          <ac:spMkLst>
            <pc:docMk/>
            <pc:sldMk cId="3603193940" sldId="259"/>
            <ac:spMk id="14" creationId="{744BF998-ABAA-87AF-185B-2438683529B7}"/>
          </ac:spMkLst>
        </pc:spChg>
        <pc:spChg chg="add mod">
          <ac:chgData name="Jennifer Howarth" userId="61c5a1a8-59e6-4799-9860-28f209fe62bf" providerId="ADAL" clId="{18B93257-4247-4B1B-8CEC-7953D590531E}" dt="2024-04-12T08:17:12.542" v="2748" actId="1076"/>
          <ac:spMkLst>
            <pc:docMk/>
            <pc:sldMk cId="3603193940" sldId="259"/>
            <ac:spMk id="15" creationId="{1D0000F6-5B8A-69AB-220D-3499B25F1A23}"/>
          </ac:spMkLst>
        </pc:spChg>
        <pc:spChg chg="add mod">
          <ac:chgData name="Jennifer Howarth" userId="61c5a1a8-59e6-4799-9860-28f209fe62bf" providerId="ADAL" clId="{18B93257-4247-4B1B-8CEC-7953D590531E}" dt="2024-04-12T08:17:12.542" v="2748" actId="1076"/>
          <ac:spMkLst>
            <pc:docMk/>
            <pc:sldMk cId="3603193940" sldId="259"/>
            <ac:spMk id="16" creationId="{185BE5B0-D761-6862-4A1D-39734016E7B1}"/>
          </ac:spMkLst>
        </pc:spChg>
        <pc:spChg chg="add mod">
          <ac:chgData name="Jennifer Howarth" userId="61c5a1a8-59e6-4799-9860-28f209fe62bf" providerId="ADAL" clId="{18B93257-4247-4B1B-8CEC-7953D590531E}" dt="2024-04-12T08:17:12.542" v="2748" actId="1076"/>
          <ac:spMkLst>
            <pc:docMk/>
            <pc:sldMk cId="3603193940" sldId="259"/>
            <ac:spMk id="17" creationId="{AE3C89D4-F75D-7372-7F93-676CCBC33393}"/>
          </ac:spMkLst>
        </pc:spChg>
        <pc:spChg chg="add mod">
          <ac:chgData name="Jennifer Howarth" userId="61c5a1a8-59e6-4799-9860-28f209fe62bf" providerId="ADAL" clId="{18B93257-4247-4B1B-8CEC-7953D590531E}" dt="2024-04-12T08:17:12.542" v="2748" actId="1076"/>
          <ac:spMkLst>
            <pc:docMk/>
            <pc:sldMk cId="3603193940" sldId="259"/>
            <ac:spMk id="18" creationId="{A4F5BB84-3086-907C-B7C3-890A788C6B4C}"/>
          </ac:spMkLst>
        </pc:spChg>
        <pc:spChg chg="add mod">
          <ac:chgData name="Jennifer Howarth" userId="61c5a1a8-59e6-4799-9860-28f209fe62bf" providerId="ADAL" clId="{18B93257-4247-4B1B-8CEC-7953D590531E}" dt="2024-04-12T08:17:12.542" v="2748" actId="1076"/>
          <ac:spMkLst>
            <pc:docMk/>
            <pc:sldMk cId="3603193940" sldId="259"/>
            <ac:spMk id="19" creationId="{7BD35870-C93A-622A-28B5-D6E2C9357437}"/>
          </ac:spMkLst>
        </pc:spChg>
        <pc:spChg chg="add mod">
          <ac:chgData name="Jennifer Howarth" userId="61c5a1a8-59e6-4799-9860-28f209fe62bf" providerId="ADAL" clId="{18B93257-4247-4B1B-8CEC-7953D590531E}" dt="2024-04-12T08:17:12.542" v="2748" actId="1076"/>
          <ac:spMkLst>
            <pc:docMk/>
            <pc:sldMk cId="3603193940" sldId="259"/>
            <ac:spMk id="20" creationId="{B1C1EF39-A229-96A9-C28F-20D2DE2083D9}"/>
          </ac:spMkLst>
        </pc:spChg>
        <pc:spChg chg="add mod">
          <ac:chgData name="Jennifer Howarth" userId="61c5a1a8-59e6-4799-9860-28f209fe62bf" providerId="ADAL" clId="{18B93257-4247-4B1B-8CEC-7953D590531E}" dt="2024-04-12T08:17:12.542" v="2748" actId="1076"/>
          <ac:spMkLst>
            <pc:docMk/>
            <pc:sldMk cId="3603193940" sldId="259"/>
            <ac:spMk id="21" creationId="{F45856F3-A284-8554-544B-EADBCFE92958}"/>
          </ac:spMkLst>
        </pc:spChg>
        <pc:spChg chg="add mod">
          <ac:chgData name="Jennifer Howarth" userId="61c5a1a8-59e6-4799-9860-28f209fe62bf" providerId="ADAL" clId="{18B93257-4247-4B1B-8CEC-7953D590531E}" dt="2024-04-12T08:17:12.542" v="2748" actId="1076"/>
          <ac:spMkLst>
            <pc:docMk/>
            <pc:sldMk cId="3603193940" sldId="259"/>
            <ac:spMk id="22" creationId="{599F7367-57DC-4BE8-95FF-26F7F7C4CADF}"/>
          </ac:spMkLst>
        </pc:spChg>
        <pc:spChg chg="add mod">
          <ac:chgData name="Jennifer Howarth" userId="61c5a1a8-59e6-4799-9860-28f209fe62bf" providerId="ADAL" clId="{18B93257-4247-4B1B-8CEC-7953D590531E}" dt="2024-04-12T08:17:12.542" v="2748" actId="1076"/>
          <ac:spMkLst>
            <pc:docMk/>
            <pc:sldMk cId="3603193940" sldId="259"/>
            <ac:spMk id="23" creationId="{7754EFD7-6435-1F46-3DEA-E5494E7DEBD5}"/>
          </ac:spMkLst>
        </pc:spChg>
        <pc:spChg chg="add mod">
          <ac:chgData name="Jennifer Howarth" userId="61c5a1a8-59e6-4799-9860-28f209fe62bf" providerId="ADAL" clId="{18B93257-4247-4B1B-8CEC-7953D590531E}" dt="2024-04-12T08:17:12.542" v="2748" actId="1076"/>
          <ac:spMkLst>
            <pc:docMk/>
            <pc:sldMk cId="3603193940" sldId="259"/>
            <ac:spMk id="24" creationId="{9B60E3AB-863C-8C00-0524-402400013224}"/>
          </ac:spMkLst>
        </pc:spChg>
        <pc:spChg chg="add mod">
          <ac:chgData name="Jennifer Howarth" userId="61c5a1a8-59e6-4799-9860-28f209fe62bf" providerId="ADAL" clId="{18B93257-4247-4B1B-8CEC-7953D590531E}" dt="2024-04-12T08:17:12.542" v="2748" actId="1076"/>
          <ac:spMkLst>
            <pc:docMk/>
            <pc:sldMk cId="3603193940" sldId="259"/>
            <ac:spMk id="25" creationId="{7CA09900-8E00-B6E9-D6F1-4E854AEFBE41}"/>
          </ac:spMkLst>
        </pc:spChg>
        <pc:spChg chg="add mod">
          <ac:chgData name="Jennifer Howarth" userId="61c5a1a8-59e6-4799-9860-28f209fe62bf" providerId="ADAL" clId="{18B93257-4247-4B1B-8CEC-7953D590531E}" dt="2024-04-12T08:17:12.542" v="2748" actId="1076"/>
          <ac:spMkLst>
            <pc:docMk/>
            <pc:sldMk cId="3603193940" sldId="259"/>
            <ac:spMk id="26" creationId="{C5F94072-D7A6-8870-9249-55216219BCB5}"/>
          </ac:spMkLst>
        </pc:spChg>
        <pc:spChg chg="add mod">
          <ac:chgData name="Jennifer Howarth" userId="61c5a1a8-59e6-4799-9860-28f209fe62bf" providerId="ADAL" clId="{18B93257-4247-4B1B-8CEC-7953D590531E}" dt="2024-04-12T08:17:12.542" v="2748" actId="1076"/>
          <ac:spMkLst>
            <pc:docMk/>
            <pc:sldMk cId="3603193940" sldId="259"/>
            <ac:spMk id="27" creationId="{FC6B253E-F309-AF14-AF21-3A3BA7939B36}"/>
          </ac:spMkLst>
        </pc:spChg>
        <pc:spChg chg="add mod">
          <ac:chgData name="Jennifer Howarth" userId="61c5a1a8-59e6-4799-9860-28f209fe62bf" providerId="ADAL" clId="{18B93257-4247-4B1B-8CEC-7953D590531E}" dt="2024-04-12T08:17:12.542" v="2748" actId="1076"/>
          <ac:spMkLst>
            <pc:docMk/>
            <pc:sldMk cId="3603193940" sldId="259"/>
            <ac:spMk id="28" creationId="{E4D955E6-9B06-9878-1189-E2E23040F410}"/>
          </ac:spMkLst>
        </pc:spChg>
        <pc:spChg chg="add mod">
          <ac:chgData name="Jennifer Howarth" userId="61c5a1a8-59e6-4799-9860-28f209fe62bf" providerId="ADAL" clId="{18B93257-4247-4B1B-8CEC-7953D590531E}" dt="2024-04-12T08:17:12.542" v="2748" actId="1076"/>
          <ac:spMkLst>
            <pc:docMk/>
            <pc:sldMk cId="3603193940" sldId="259"/>
            <ac:spMk id="29" creationId="{49147A0D-E504-EE97-6F8F-C53855AB3EF3}"/>
          </ac:spMkLst>
        </pc:spChg>
        <pc:spChg chg="add mod">
          <ac:chgData name="Jennifer Howarth" userId="61c5a1a8-59e6-4799-9860-28f209fe62bf" providerId="ADAL" clId="{18B93257-4247-4B1B-8CEC-7953D590531E}" dt="2024-04-12T08:17:50.333" v="2754" actId="693"/>
          <ac:spMkLst>
            <pc:docMk/>
            <pc:sldMk cId="3603193940" sldId="259"/>
            <ac:spMk id="30" creationId="{351F9321-70C3-6495-3182-4AB555EB0BCA}"/>
          </ac:spMkLst>
        </pc:spChg>
        <pc:picChg chg="add mod">
          <ac:chgData name="Jennifer Howarth" userId="61c5a1a8-59e6-4799-9860-28f209fe62bf" providerId="ADAL" clId="{18B93257-4247-4B1B-8CEC-7953D590531E}" dt="2024-04-12T08:17:12.542" v="2748" actId="1076"/>
          <ac:picMkLst>
            <pc:docMk/>
            <pc:sldMk cId="3603193940" sldId="259"/>
            <ac:picMk id="6" creationId="{D3C70F1E-CBF1-1848-3F6F-F7C9D8F1CA2E}"/>
          </ac:picMkLst>
        </pc:picChg>
        <pc:picChg chg="add del mod">
          <ac:chgData name="Jennifer Howarth" userId="61c5a1a8-59e6-4799-9860-28f209fe62bf" providerId="ADAL" clId="{18B93257-4247-4B1B-8CEC-7953D590531E}" dt="2024-04-02T13:00:45.185" v="4" actId="478"/>
          <ac:picMkLst>
            <pc:docMk/>
            <pc:sldMk cId="3603193940" sldId="259"/>
            <ac:picMk id="6" creationId="{DAE6DE74-A901-6184-7F9B-991F14957748}"/>
          </ac:picMkLst>
        </pc:picChg>
      </pc:sldChg>
      <pc:sldChg chg="addSp delSp modSp mod ord modCm">
        <pc:chgData name="Jennifer Howarth" userId="61c5a1a8-59e6-4799-9860-28f209fe62bf" providerId="ADAL" clId="{18B93257-4247-4B1B-8CEC-7953D590531E}" dt="2024-04-24T13:00:00.486" v="9947"/>
        <pc:sldMkLst>
          <pc:docMk/>
          <pc:sldMk cId="232812897" sldId="260"/>
        </pc:sldMkLst>
        <pc:spChg chg="del mod">
          <ac:chgData name="Jennifer Howarth" userId="61c5a1a8-59e6-4799-9860-28f209fe62bf" providerId="ADAL" clId="{18B93257-4247-4B1B-8CEC-7953D590531E}" dt="2024-04-12T08:59:04.249" v="2947" actId="478"/>
          <ac:spMkLst>
            <pc:docMk/>
            <pc:sldMk cId="232812897" sldId="260"/>
            <ac:spMk id="2" creationId="{5F368AAD-A5BF-9A57-30E6-D731944C36D5}"/>
          </ac:spMkLst>
        </pc:spChg>
        <pc:spChg chg="del">
          <ac:chgData name="Jennifer Howarth" userId="61c5a1a8-59e6-4799-9860-28f209fe62bf" providerId="ADAL" clId="{18B93257-4247-4B1B-8CEC-7953D590531E}" dt="2024-04-12T09:52:47.165" v="3147" actId="478"/>
          <ac:spMkLst>
            <pc:docMk/>
            <pc:sldMk cId="232812897" sldId="260"/>
            <ac:spMk id="3" creationId="{F88C1AD0-5DC6-E3FE-BD5D-BAFDAFBF8826}"/>
          </ac:spMkLst>
        </pc:spChg>
        <pc:spChg chg="add del mod">
          <ac:chgData name="Jennifer Howarth" userId="61c5a1a8-59e6-4799-9860-28f209fe62bf" providerId="ADAL" clId="{18B93257-4247-4B1B-8CEC-7953D590531E}" dt="2024-04-12T08:58:56.157" v="2945" actId="478"/>
          <ac:spMkLst>
            <pc:docMk/>
            <pc:sldMk cId="232812897" sldId="260"/>
            <ac:spMk id="6" creationId="{1D0E8574-D0FA-7A36-4B28-3E931CC296FB}"/>
          </ac:spMkLst>
        </pc:spChg>
        <pc:spChg chg="add del mod">
          <ac:chgData name="Jennifer Howarth" userId="61c5a1a8-59e6-4799-9860-28f209fe62bf" providerId="ADAL" clId="{18B93257-4247-4B1B-8CEC-7953D590531E}" dt="2024-04-12T08:59:40.384" v="3070" actId="478"/>
          <ac:spMkLst>
            <pc:docMk/>
            <pc:sldMk cId="232812897" sldId="260"/>
            <ac:spMk id="7" creationId="{C1B987B0-A2A8-E9F9-ED17-D63422539992}"/>
          </ac:spMkLst>
        </pc:spChg>
        <pc:spChg chg="add mod">
          <ac:chgData name="Jennifer Howarth" userId="61c5a1a8-59e6-4799-9860-28f209fe62bf" providerId="ADAL" clId="{18B93257-4247-4B1B-8CEC-7953D590531E}" dt="2024-04-12T09:52:57.024" v="3150" actId="14100"/>
          <ac:spMkLst>
            <pc:docMk/>
            <pc:sldMk cId="232812897" sldId="260"/>
            <ac:spMk id="9" creationId="{40DF2266-722A-8F55-5E8D-33038E3F02A0}"/>
          </ac:spMkLst>
        </pc:spChg>
        <pc:spChg chg="add mod">
          <ac:chgData name="Jennifer Howarth" userId="61c5a1a8-59e6-4799-9860-28f209fe62bf" providerId="ADAL" clId="{18B93257-4247-4B1B-8CEC-7953D590531E}" dt="2024-04-18T09:36:07.135" v="5813" actId="207"/>
          <ac:spMkLst>
            <pc:docMk/>
            <pc:sldMk cId="232812897" sldId="260"/>
            <ac:spMk id="13" creationId="{43A401EA-EAC7-8437-6D52-191C22FA9B28}"/>
          </ac:spMkLst>
        </pc:spChg>
        <pc:spChg chg="add mod">
          <ac:chgData name="Jennifer Howarth" userId="61c5a1a8-59e6-4799-9860-28f209fe62bf" providerId="ADAL" clId="{18B93257-4247-4B1B-8CEC-7953D590531E}" dt="2024-04-18T09:36:11.801" v="5815" actId="207"/>
          <ac:spMkLst>
            <pc:docMk/>
            <pc:sldMk cId="232812897" sldId="260"/>
            <ac:spMk id="14" creationId="{E21BC609-782A-9594-34CA-5A69A531CF7C}"/>
          </ac:spMkLst>
        </pc:spChg>
        <pc:spChg chg="add mod">
          <ac:chgData name="Jennifer Howarth" userId="61c5a1a8-59e6-4799-9860-28f209fe62bf" providerId="ADAL" clId="{18B93257-4247-4B1B-8CEC-7953D590531E}" dt="2024-04-18T09:36:09.654" v="5814" actId="207"/>
          <ac:spMkLst>
            <pc:docMk/>
            <pc:sldMk cId="232812897" sldId="260"/>
            <ac:spMk id="15" creationId="{D3A5412B-96D2-4829-1517-A3063C9C7218}"/>
          </ac:spMkLst>
        </pc:spChg>
        <pc:grpChg chg="add mod">
          <ac:chgData name="Jennifer Howarth" userId="61c5a1a8-59e6-4799-9860-28f209fe62bf" providerId="ADAL" clId="{18B93257-4247-4B1B-8CEC-7953D590531E}" dt="2024-04-12T09:56:10.187" v="3227" actId="1076"/>
          <ac:grpSpMkLst>
            <pc:docMk/>
            <pc:sldMk cId="232812897" sldId="260"/>
            <ac:grpSpMk id="10" creationId="{0DF93A4C-4C1E-39ED-C4C7-A4FDA0945B72}"/>
          </ac:grpSpMkLst>
        </pc:grpChg>
        <pc:picChg chg="mod">
          <ac:chgData name="Jennifer Howarth" userId="61c5a1a8-59e6-4799-9860-28f209fe62bf" providerId="ADAL" clId="{18B93257-4247-4B1B-8CEC-7953D590531E}" dt="2024-04-12T09:52:36.636" v="3143"/>
          <ac:picMkLst>
            <pc:docMk/>
            <pc:sldMk cId="232812897" sldId="260"/>
            <ac:picMk id="11" creationId="{E1B3BC81-6D39-5469-5F81-E35A0FAC73CF}"/>
          </ac:picMkLst>
        </pc:picChg>
        <pc:picChg chg="mod">
          <ac:chgData name="Jennifer Howarth" userId="61c5a1a8-59e6-4799-9860-28f209fe62bf" providerId="ADAL" clId="{18B93257-4247-4B1B-8CEC-7953D590531E}" dt="2024-04-12T09:52:36.636" v="3143"/>
          <ac:picMkLst>
            <pc:docMk/>
            <pc:sldMk cId="232812897" sldId="260"/>
            <ac:picMk id="12" creationId="{5EAEAFB4-52B6-31B1-1EDF-4D90207F4BAA}"/>
          </ac:picMkLst>
        </pc:picChg>
        <pc:extLst>
          <p:ext xmlns:p="http://schemas.openxmlformats.org/presentationml/2006/main" uri="{D6D511B9-2390-475A-947B-AFAB55BFBCF1}">
            <pc226:cmChg xmlns:pc226="http://schemas.microsoft.com/office/powerpoint/2022/06/main/command" chg="">
              <pc226:chgData name="Jennifer Howarth" userId="61c5a1a8-59e6-4799-9860-28f209fe62bf" providerId="ADAL" clId="{18B93257-4247-4B1B-8CEC-7953D590531E}" dt="2024-04-24T13:00:00.486" v="9947"/>
              <pc2:cmMkLst xmlns:pc2="http://schemas.microsoft.com/office/powerpoint/2019/9/main/command">
                <pc:docMk/>
                <pc:sldMk cId="232812897" sldId="260"/>
                <pc2:cmMk id="{FA0EE8C2-0B31-4EB9-9602-64E1B49CAF9C}"/>
              </pc2:cmMkLst>
              <pc226:cmRplyChg chg="add">
                <pc226:chgData name="Jennifer Howarth" userId="61c5a1a8-59e6-4799-9860-28f209fe62bf" providerId="ADAL" clId="{18B93257-4247-4B1B-8CEC-7953D590531E}" dt="2024-04-24T13:00:00.486" v="9947"/>
                <pc2:cmRplyMkLst xmlns:pc2="http://schemas.microsoft.com/office/powerpoint/2019/9/main/command">
                  <pc:docMk/>
                  <pc:sldMk cId="232812897" sldId="260"/>
                  <pc2:cmMk id="{FA0EE8C2-0B31-4EB9-9602-64E1B49CAF9C}"/>
                  <pc2:cmRplyMk id="{EC5563FB-8B42-44A0-A0DF-5E056063A154}"/>
                </pc2:cmRplyMkLst>
              </pc226:cmRplyChg>
            </pc226:cmChg>
          </p:ext>
        </pc:extLst>
      </pc:sldChg>
      <pc:sldChg chg="addSp delSp mod">
        <pc:chgData name="Jennifer Howarth" userId="61c5a1a8-59e6-4799-9860-28f209fe62bf" providerId="ADAL" clId="{18B93257-4247-4B1B-8CEC-7953D590531E}" dt="2024-04-17T09:33:31.911" v="4708" actId="22"/>
        <pc:sldMkLst>
          <pc:docMk/>
          <pc:sldMk cId="3239053592" sldId="261"/>
        </pc:sldMkLst>
        <pc:spChg chg="add del">
          <ac:chgData name="Jennifer Howarth" userId="61c5a1a8-59e6-4799-9860-28f209fe62bf" providerId="ADAL" clId="{18B93257-4247-4B1B-8CEC-7953D590531E}" dt="2024-04-17T09:33:31.911" v="4708" actId="22"/>
          <ac:spMkLst>
            <pc:docMk/>
            <pc:sldMk cId="3239053592" sldId="261"/>
            <ac:spMk id="3" creationId="{B117FE9C-AA27-5854-72AD-2676FAA74BC8}"/>
          </ac:spMkLst>
        </pc:spChg>
      </pc:sldChg>
      <pc:sldChg chg="del">
        <pc:chgData name="Jennifer Howarth" userId="61c5a1a8-59e6-4799-9860-28f209fe62bf" providerId="ADAL" clId="{18B93257-4247-4B1B-8CEC-7953D590531E}" dt="2024-04-15T09:30:02.364" v="3348" actId="47"/>
        <pc:sldMkLst>
          <pc:docMk/>
          <pc:sldMk cId="3555844644" sldId="262"/>
        </pc:sldMkLst>
      </pc:sldChg>
      <pc:sldChg chg="del">
        <pc:chgData name="Jennifer Howarth" userId="61c5a1a8-59e6-4799-9860-28f209fe62bf" providerId="ADAL" clId="{18B93257-4247-4B1B-8CEC-7953D590531E}" dt="2024-04-15T16:57:47.536" v="3909" actId="47"/>
        <pc:sldMkLst>
          <pc:docMk/>
          <pc:sldMk cId="337825196" sldId="263"/>
        </pc:sldMkLst>
      </pc:sldChg>
      <pc:sldChg chg="del">
        <pc:chgData name="Jennifer Howarth" userId="61c5a1a8-59e6-4799-9860-28f209fe62bf" providerId="ADAL" clId="{18B93257-4247-4B1B-8CEC-7953D590531E}" dt="2024-04-12T08:43:38.367" v="2803" actId="47"/>
        <pc:sldMkLst>
          <pc:docMk/>
          <pc:sldMk cId="3370877867" sldId="264"/>
        </pc:sldMkLst>
      </pc:sldChg>
      <pc:sldChg chg="modSp mod ord">
        <pc:chgData name="Jennifer Howarth" userId="61c5a1a8-59e6-4799-9860-28f209fe62bf" providerId="ADAL" clId="{18B93257-4247-4B1B-8CEC-7953D590531E}" dt="2024-04-12T08:22:41.240" v="2773"/>
        <pc:sldMkLst>
          <pc:docMk/>
          <pc:sldMk cId="3316646347" sldId="265"/>
        </pc:sldMkLst>
        <pc:spChg chg="mod">
          <ac:chgData name="Jennifer Howarth" userId="61c5a1a8-59e6-4799-9860-28f209fe62bf" providerId="ADAL" clId="{18B93257-4247-4B1B-8CEC-7953D590531E}" dt="2024-04-11T10:29:52.075" v="2375" actId="20577"/>
          <ac:spMkLst>
            <pc:docMk/>
            <pc:sldMk cId="3316646347" sldId="265"/>
            <ac:spMk id="5" creationId="{B5602D5A-2368-B123-7B79-2D2707D08C65}"/>
          </ac:spMkLst>
        </pc:spChg>
        <pc:spChg chg="mod">
          <ac:chgData name="Jennifer Howarth" userId="61c5a1a8-59e6-4799-9860-28f209fe62bf" providerId="ADAL" clId="{18B93257-4247-4B1B-8CEC-7953D590531E}" dt="2024-04-11T10:31:24.732" v="2570" actId="313"/>
          <ac:spMkLst>
            <pc:docMk/>
            <pc:sldMk cId="3316646347" sldId="265"/>
            <ac:spMk id="7" creationId="{0306CED9-965D-804F-7428-6D58F6AD716F}"/>
          </ac:spMkLst>
        </pc:spChg>
        <pc:spChg chg="mod">
          <ac:chgData name="Jennifer Howarth" userId="61c5a1a8-59e6-4799-9860-28f209fe62bf" providerId="ADAL" clId="{18B93257-4247-4B1B-8CEC-7953D590531E}" dt="2024-04-11T10:32:18.764" v="2619" actId="20577"/>
          <ac:spMkLst>
            <pc:docMk/>
            <pc:sldMk cId="3316646347" sldId="265"/>
            <ac:spMk id="9" creationId="{02C36452-E0DD-63B4-9622-4C23AE3D78ED}"/>
          </ac:spMkLst>
        </pc:spChg>
      </pc:sldChg>
      <pc:sldChg chg="addSp delSp modSp add del mod ord modShow">
        <pc:chgData name="Jennifer Howarth" userId="61c5a1a8-59e6-4799-9860-28f209fe62bf" providerId="ADAL" clId="{18B93257-4247-4B1B-8CEC-7953D590531E}" dt="2024-04-19T21:40:55.619" v="8837" actId="1076"/>
        <pc:sldMkLst>
          <pc:docMk/>
          <pc:sldMk cId="4135404034" sldId="267"/>
        </pc:sldMkLst>
        <pc:spChg chg="add mod">
          <ac:chgData name="Jennifer Howarth" userId="61c5a1a8-59e6-4799-9860-28f209fe62bf" providerId="ADAL" clId="{18B93257-4247-4B1B-8CEC-7953D590531E}" dt="2024-04-19T21:40:44.087" v="8835" actId="1076"/>
          <ac:spMkLst>
            <pc:docMk/>
            <pc:sldMk cId="4135404034" sldId="267"/>
            <ac:spMk id="2" creationId="{FDA3D7FF-35A9-7B66-85FD-A85277C2C6EC}"/>
          </ac:spMkLst>
        </pc:spChg>
        <pc:spChg chg="add mod">
          <ac:chgData name="Jennifer Howarth" userId="61c5a1a8-59e6-4799-9860-28f209fe62bf" providerId="ADAL" clId="{18B93257-4247-4B1B-8CEC-7953D590531E}" dt="2024-04-18T09:42:27.950" v="5987" actId="113"/>
          <ac:spMkLst>
            <pc:docMk/>
            <pc:sldMk cId="4135404034" sldId="267"/>
            <ac:spMk id="3" creationId="{BA6494C0-C258-DFFA-EAFA-FD561F537943}"/>
          </ac:spMkLst>
        </pc:spChg>
        <pc:spChg chg="add mod">
          <ac:chgData name="Jennifer Howarth" userId="61c5a1a8-59e6-4799-9860-28f209fe62bf" providerId="ADAL" clId="{18B93257-4247-4B1B-8CEC-7953D590531E}" dt="2024-04-19T21:38:35.006" v="8812" actId="1038"/>
          <ac:spMkLst>
            <pc:docMk/>
            <pc:sldMk cId="4135404034" sldId="267"/>
            <ac:spMk id="4" creationId="{6B277461-514C-652D-3C82-7499EEF3A137}"/>
          </ac:spMkLst>
        </pc:spChg>
        <pc:spChg chg="add mod">
          <ac:chgData name="Jennifer Howarth" userId="61c5a1a8-59e6-4799-9860-28f209fe62bf" providerId="ADAL" clId="{18B93257-4247-4B1B-8CEC-7953D590531E}" dt="2024-04-19T21:38:35.006" v="8812" actId="1038"/>
          <ac:spMkLst>
            <pc:docMk/>
            <pc:sldMk cId="4135404034" sldId="267"/>
            <ac:spMk id="6" creationId="{3BBAC188-AB02-8B17-E538-78CB0C130731}"/>
          </ac:spMkLst>
        </pc:spChg>
        <pc:spChg chg="mod">
          <ac:chgData name="Jennifer Howarth" userId="61c5a1a8-59e6-4799-9860-28f209fe62bf" providerId="ADAL" clId="{18B93257-4247-4B1B-8CEC-7953D590531E}" dt="2024-04-18T09:41:44.331" v="5938" actId="1076"/>
          <ac:spMkLst>
            <pc:docMk/>
            <pc:sldMk cId="4135404034" sldId="267"/>
            <ac:spMk id="7" creationId="{F235C46C-0192-0325-9FCB-69AA54240B01}"/>
          </ac:spMkLst>
        </pc:spChg>
        <pc:spChg chg="mod">
          <ac:chgData name="Jennifer Howarth" userId="61c5a1a8-59e6-4799-9860-28f209fe62bf" providerId="ADAL" clId="{18B93257-4247-4B1B-8CEC-7953D590531E}" dt="2024-04-18T09:41:44.331" v="5938" actId="1076"/>
          <ac:spMkLst>
            <pc:docMk/>
            <pc:sldMk cId="4135404034" sldId="267"/>
            <ac:spMk id="8" creationId="{F7FC9956-108E-4F61-E5F2-34DCE4A1A4C4}"/>
          </ac:spMkLst>
        </pc:spChg>
        <pc:spChg chg="mod">
          <ac:chgData name="Jennifer Howarth" userId="61c5a1a8-59e6-4799-9860-28f209fe62bf" providerId="ADAL" clId="{18B93257-4247-4B1B-8CEC-7953D590531E}" dt="2024-04-18T09:41:44.331" v="5938" actId="1076"/>
          <ac:spMkLst>
            <pc:docMk/>
            <pc:sldMk cId="4135404034" sldId="267"/>
            <ac:spMk id="9" creationId="{196C93B8-B879-12FE-DD07-D9D2F6719B84}"/>
          </ac:spMkLst>
        </pc:spChg>
        <pc:spChg chg="mod">
          <ac:chgData name="Jennifer Howarth" userId="61c5a1a8-59e6-4799-9860-28f209fe62bf" providerId="ADAL" clId="{18B93257-4247-4B1B-8CEC-7953D590531E}" dt="2024-04-19T20:02:52.157" v="8403" actId="1076"/>
          <ac:spMkLst>
            <pc:docMk/>
            <pc:sldMk cId="4135404034" sldId="267"/>
            <ac:spMk id="10" creationId="{58B4DBCE-15C2-49AB-64A3-FE026D2DF1D2}"/>
          </ac:spMkLst>
        </pc:spChg>
        <pc:spChg chg="mod">
          <ac:chgData name="Jennifer Howarth" userId="61c5a1a8-59e6-4799-9860-28f209fe62bf" providerId="ADAL" clId="{18B93257-4247-4B1B-8CEC-7953D590531E}" dt="2024-04-18T09:41:44.331" v="5938" actId="1076"/>
          <ac:spMkLst>
            <pc:docMk/>
            <pc:sldMk cId="4135404034" sldId="267"/>
            <ac:spMk id="11" creationId="{5BA239B4-559E-0CFD-ACA6-A9279DFDF4D2}"/>
          </ac:spMkLst>
        </pc:spChg>
        <pc:spChg chg="mod">
          <ac:chgData name="Jennifer Howarth" userId="61c5a1a8-59e6-4799-9860-28f209fe62bf" providerId="ADAL" clId="{18B93257-4247-4B1B-8CEC-7953D590531E}" dt="2024-04-19T20:06:08.796" v="8530" actId="20577"/>
          <ac:spMkLst>
            <pc:docMk/>
            <pc:sldMk cId="4135404034" sldId="267"/>
            <ac:spMk id="12" creationId="{5AB42695-9DD7-2AD8-A176-51BF197B8FFD}"/>
          </ac:spMkLst>
        </pc:spChg>
        <pc:spChg chg="mod">
          <ac:chgData name="Jennifer Howarth" userId="61c5a1a8-59e6-4799-9860-28f209fe62bf" providerId="ADAL" clId="{18B93257-4247-4B1B-8CEC-7953D590531E}" dt="2024-04-18T09:41:44.331" v="5938" actId="1076"/>
          <ac:spMkLst>
            <pc:docMk/>
            <pc:sldMk cId="4135404034" sldId="267"/>
            <ac:spMk id="13" creationId="{31939D0C-D5EF-68EB-DAAF-B171C945DC83}"/>
          </ac:spMkLst>
        </pc:spChg>
        <pc:spChg chg="mod">
          <ac:chgData name="Jennifer Howarth" userId="61c5a1a8-59e6-4799-9860-28f209fe62bf" providerId="ADAL" clId="{18B93257-4247-4B1B-8CEC-7953D590531E}" dt="2024-04-19T20:10:35.730" v="8694" actId="20577"/>
          <ac:spMkLst>
            <pc:docMk/>
            <pc:sldMk cId="4135404034" sldId="267"/>
            <ac:spMk id="14" creationId="{4FD3D27B-2F75-6F6B-DA06-1ED348CE1469}"/>
          </ac:spMkLst>
        </pc:spChg>
        <pc:spChg chg="mod">
          <ac:chgData name="Jennifer Howarth" userId="61c5a1a8-59e6-4799-9860-28f209fe62bf" providerId="ADAL" clId="{18B93257-4247-4B1B-8CEC-7953D590531E}" dt="2024-04-19T20:05:37.370" v="8520" actId="1076"/>
          <ac:spMkLst>
            <pc:docMk/>
            <pc:sldMk cId="4135404034" sldId="267"/>
            <ac:spMk id="15" creationId="{A0480CDF-CC97-09A6-5A03-41A757174D89}"/>
          </ac:spMkLst>
        </pc:spChg>
        <pc:spChg chg="mod ord">
          <ac:chgData name="Jennifer Howarth" userId="61c5a1a8-59e6-4799-9860-28f209fe62bf" providerId="ADAL" clId="{18B93257-4247-4B1B-8CEC-7953D590531E}" dt="2024-04-19T20:10:14.309" v="8654" actId="1076"/>
          <ac:spMkLst>
            <pc:docMk/>
            <pc:sldMk cId="4135404034" sldId="267"/>
            <ac:spMk id="16" creationId="{F928A7BB-3477-9D06-F544-5F0EA835A47A}"/>
          </ac:spMkLst>
        </pc:spChg>
        <pc:spChg chg="mod">
          <ac:chgData name="Jennifer Howarth" userId="61c5a1a8-59e6-4799-9860-28f209fe62bf" providerId="ADAL" clId="{18B93257-4247-4B1B-8CEC-7953D590531E}" dt="2024-04-18T09:41:44.331" v="5938" actId="1076"/>
          <ac:spMkLst>
            <pc:docMk/>
            <pc:sldMk cId="4135404034" sldId="267"/>
            <ac:spMk id="17" creationId="{8A2B6DBE-EDA8-0FD1-8FB2-9C14DA7D28A1}"/>
          </ac:spMkLst>
        </pc:spChg>
        <pc:spChg chg="mod">
          <ac:chgData name="Jennifer Howarth" userId="61c5a1a8-59e6-4799-9860-28f209fe62bf" providerId="ADAL" clId="{18B93257-4247-4B1B-8CEC-7953D590531E}" dt="2024-04-19T20:03:34.529" v="8421" actId="20577"/>
          <ac:spMkLst>
            <pc:docMk/>
            <pc:sldMk cId="4135404034" sldId="267"/>
            <ac:spMk id="18" creationId="{C5865FB2-32AF-5FF5-CE9E-5D8ECA8D1B4F}"/>
          </ac:spMkLst>
        </pc:spChg>
        <pc:spChg chg="mod">
          <ac:chgData name="Jennifer Howarth" userId="61c5a1a8-59e6-4799-9860-28f209fe62bf" providerId="ADAL" clId="{18B93257-4247-4B1B-8CEC-7953D590531E}" dt="2024-04-19T20:05:22.754" v="8518" actId="1076"/>
          <ac:spMkLst>
            <pc:docMk/>
            <pc:sldMk cId="4135404034" sldId="267"/>
            <ac:spMk id="19" creationId="{E12ADDFC-20EA-898D-CAB7-DD1C7A6CE783}"/>
          </ac:spMkLst>
        </pc:spChg>
        <pc:spChg chg="mod ord">
          <ac:chgData name="Jennifer Howarth" userId="61c5a1a8-59e6-4799-9860-28f209fe62bf" providerId="ADAL" clId="{18B93257-4247-4B1B-8CEC-7953D590531E}" dt="2024-04-18T09:41:44.331" v="5938" actId="1076"/>
          <ac:spMkLst>
            <pc:docMk/>
            <pc:sldMk cId="4135404034" sldId="267"/>
            <ac:spMk id="20" creationId="{4FD2E6D1-116A-D6F5-3E94-9603374C975D}"/>
          </ac:spMkLst>
        </pc:spChg>
        <pc:spChg chg="mod">
          <ac:chgData name="Jennifer Howarth" userId="61c5a1a8-59e6-4799-9860-28f209fe62bf" providerId="ADAL" clId="{18B93257-4247-4B1B-8CEC-7953D590531E}" dt="2024-04-18T09:41:44.331" v="5938" actId="1076"/>
          <ac:spMkLst>
            <pc:docMk/>
            <pc:sldMk cId="4135404034" sldId="267"/>
            <ac:spMk id="21" creationId="{64368484-9E5D-105A-008D-5EC4BD45ACDA}"/>
          </ac:spMkLst>
        </pc:spChg>
        <pc:spChg chg="mod">
          <ac:chgData name="Jennifer Howarth" userId="61c5a1a8-59e6-4799-9860-28f209fe62bf" providerId="ADAL" clId="{18B93257-4247-4B1B-8CEC-7953D590531E}" dt="2024-04-19T20:10:41.500" v="8696" actId="1076"/>
          <ac:spMkLst>
            <pc:docMk/>
            <pc:sldMk cId="4135404034" sldId="267"/>
            <ac:spMk id="22" creationId="{F214B8D6-0EBE-7225-E004-CAC4C53EC6D7}"/>
          </ac:spMkLst>
        </pc:spChg>
        <pc:spChg chg="mod">
          <ac:chgData name="Jennifer Howarth" userId="61c5a1a8-59e6-4799-9860-28f209fe62bf" providerId="ADAL" clId="{18B93257-4247-4B1B-8CEC-7953D590531E}" dt="2024-04-19T20:11:10.083" v="8699" actId="14100"/>
          <ac:spMkLst>
            <pc:docMk/>
            <pc:sldMk cId="4135404034" sldId="267"/>
            <ac:spMk id="23" creationId="{4CFC018A-1283-EC02-2CC2-8E3CCAA69348}"/>
          </ac:spMkLst>
        </pc:spChg>
        <pc:spChg chg="mod">
          <ac:chgData name="Jennifer Howarth" userId="61c5a1a8-59e6-4799-9860-28f209fe62bf" providerId="ADAL" clId="{18B93257-4247-4B1B-8CEC-7953D590531E}" dt="2024-04-19T20:06:40.463" v="8560" actId="20577"/>
          <ac:spMkLst>
            <pc:docMk/>
            <pc:sldMk cId="4135404034" sldId="267"/>
            <ac:spMk id="24" creationId="{74DD3B48-2558-5713-259C-ABDD9CA9EC32}"/>
          </ac:spMkLst>
        </pc:spChg>
        <pc:spChg chg="mod">
          <ac:chgData name="Jennifer Howarth" userId="61c5a1a8-59e6-4799-9860-28f209fe62bf" providerId="ADAL" clId="{18B93257-4247-4B1B-8CEC-7953D590531E}" dt="2024-04-19T20:08:14.882" v="8594" actId="207"/>
          <ac:spMkLst>
            <pc:docMk/>
            <pc:sldMk cId="4135404034" sldId="267"/>
            <ac:spMk id="25" creationId="{AA818CDF-C20A-2D2E-9808-680F8FAF8092}"/>
          </ac:spMkLst>
        </pc:spChg>
        <pc:spChg chg="mod">
          <ac:chgData name="Jennifer Howarth" userId="61c5a1a8-59e6-4799-9860-28f209fe62bf" providerId="ADAL" clId="{18B93257-4247-4B1B-8CEC-7953D590531E}" dt="2024-04-19T20:08:47.158" v="8628" actId="1076"/>
          <ac:spMkLst>
            <pc:docMk/>
            <pc:sldMk cId="4135404034" sldId="267"/>
            <ac:spMk id="26" creationId="{1B5BFA40-C38F-A4DF-4D1D-22FDBEE257A6}"/>
          </ac:spMkLst>
        </pc:spChg>
        <pc:spChg chg="del mod">
          <ac:chgData name="Jennifer Howarth" userId="61c5a1a8-59e6-4799-9860-28f209fe62bf" providerId="ADAL" clId="{18B93257-4247-4B1B-8CEC-7953D590531E}" dt="2024-04-19T20:09:13.198" v="8631" actId="478"/>
          <ac:spMkLst>
            <pc:docMk/>
            <pc:sldMk cId="4135404034" sldId="267"/>
            <ac:spMk id="27" creationId="{DDC16029-724D-2604-A237-515F937B4729}"/>
          </ac:spMkLst>
        </pc:spChg>
        <pc:spChg chg="del mod">
          <ac:chgData name="Jennifer Howarth" userId="61c5a1a8-59e6-4799-9860-28f209fe62bf" providerId="ADAL" clId="{18B93257-4247-4B1B-8CEC-7953D590531E}" dt="2024-04-19T20:09:20.011" v="8633" actId="478"/>
          <ac:spMkLst>
            <pc:docMk/>
            <pc:sldMk cId="4135404034" sldId="267"/>
            <ac:spMk id="28" creationId="{D989C049-F8D9-5BC7-7F05-85A40E2CC88F}"/>
          </ac:spMkLst>
        </pc:spChg>
        <pc:spChg chg="mod">
          <ac:chgData name="Jennifer Howarth" userId="61c5a1a8-59e6-4799-9860-28f209fe62bf" providerId="ADAL" clId="{18B93257-4247-4B1B-8CEC-7953D590531E}" dt="2024-04-18T09:41:44.331" v="5938" actId="1076"/>
          <ac:spMkLst>
            <pc:docMk/>
            <pc:sldMk cId="4135404034" sldId="267"/>
            <ac:spMk id="29" creationId="{4A956A04-A1FC-A90D-0F84-A8C3548EA5A7}"/>
          </ac:spMkLst>
        </pc:spChg>
        <pc:spChg chg="mod">
          <ac:chgData name="Jennifer Howarth" userId="61c5a1a8-59e6-4799-9860-28f209fe62bf" providerId="ADAL" clId="{18B93257-4247-4B1B-8CEC-7953D590531E}" dt="2024-04-18T09:41:44.331" v="5938" actId="1076"/>
          <ac:spMkLst>
            <pc:docMk/>
            <pc:sldMk cId="4135404034" sldId="267"/>
            <ac:spMk id="30" creationId="{AA9744B3-BDF4-BB8C-6884-5B8EBAFE157D}"/>
          </ac:spMkLst>
        </pc:spChg>
        <pc:spChg chg="mod">
          <ac:chgData name="Jennifer Howarth" userId="61c5a1a8-59e6-4799-9860-28f209fe62bf" providerId="ADAL" clId="{18B93257-4247-4B1B-8CEC-7953D590531E}" dt="2024-04-18T09:41:44.331" v="5938" actId="1076"/>
          <ac:spMkLst>
            <pc:docMk/>
            <pc:sldMk cId="4135404034" sldId="267"/>
            <ac:spMk id="31" creationId="{9F4F1A8F-7AB7-8B9A-F53C-59E4685F8C74}"/>
          </ac:spMkLst>
        </pc:spChg>
        <pc:spChg chg="mod">
          <ac:chgData name="Jennifer Howarth" userId="61c5a1a8-59e6-4799-9860-28f209fe62bf" providerId="ADAL" clId="{18B93257-4247-4B1B-8CEC-7953D590531E}" dt="2024-04-19T20:12:48.810" v="8770" actId="20577"/>
          <ac:spMkLst>
            <pc:docMk/>
            <pc:sldMk cId="4135404034" sldId="267"/>
            <ac:spMk id="32" creationId="{02B71084-B608-5F93-0652-4654CE6DC539}"/>
          </ac:spMkLst>
        </pc:spChg>
        <pc:spChg chg="add mod">
          <ac:chgData name="Jennifer Howarth" userId="61c5a1a8-59e6-4799-9860-28f209fe62bf" providerId="ADAL" clId="{18B93257-4247-4B1B-8CEC-7953D590531E}" dt="2024-04-19T21:38:35.006" v="8812" actId="1038"/>
          <ac:spMkLst>
            <pc:docMk/>
            <pc:sldMk cId="4135404034" sldId="267"/>
            <ac:spMk id="33" creationId="{38EF6828-DD3C-9BA2-5332-7C6E27902E30}"/>
          </ac:spMkLst>
        </pc:spChg>
        <pc:spChg chg="del mod">
          <ac:chgData name="Jennifer Howarth" userId="61c5a1a8-59e6-4799-9860-28f209fe62bf" providerId="ADAL" clId="{18B93257-4247-4B1B-8CEC-7953D590531E}" dt="2024-04-08T08:12:44.178" v="971" actId="478"/>
          <ac:spMkLst>
            <pc:docMk/>
            <pc:sldMk cId="4135404034" sldId="267"/>
            <ac:spMk id="33" creationId="{67FA5B86-D110-21B3-D235-F71D795EFC48}"/>
          </ac:spMkLst>
        </pc:spChg>
        <pc:spChg chg="add mod">
          <ac:chgData name="Jennifer Howarth" userId="61c5a1a8-59e6-4799-9860-28f209fe62bf" providerId="ADAL" clId="{18B93257-4247-4B1B-8CEC-7953D590531E}" dt="2024-04-19T21:38:35.006" v="8812" actId="1038"/>
          <ac:spMkLst>
            <pc:docMk/>
            <pc:sldMk cId="4135404034" sldId="267"/>
            <ac:spMk id="34" creationId="{3EDD9F30-29A2-2F30-8317-B124F25EF760}"/>
          </ac:spMkLst>
        </pc:spChg>
        <pc:spChg chg="del">
          <ac:chgData name="Jennifer Howarth" userId="61c5a1a8-59e6-4799-9860-28f209fe62bf" providerId="ADAL" clId="{18B93257-4247-4B1B-8CEC-7953D590531E}" dt="2024-04-08T08:12:43.336" v="970" actId="478"/>
          <ac:spMkLst>
            <pc:docMk/>
            <pc:sldMk cId="4135404034" sldId="267"/>
            <ac:spMk id="34" creationId="{6A26808D-617D-4E05-C218-90C98F0DB5AB}"/>
          </ac:spMkLst>
        </pc:spChg>
        <pc:spChg chg="mod">
          <ac:chgData name="Jennifer Howarth" userId="61c5a1a8-59e6-4799-9860-28f209fe62bf" providerId="ADAL" clId="{18B93257-4247-4B1B-8CEC-7953D590531E}" dt="2024-04-18T09:41:44.331" v="5938" actId="1076"/>
          <ac:spMkLst>
            <pc:docMk/>
            <pc:sldMk cId="4135404034" sldId="267"/>
            <ac:spMk id="36" creationId="{312C2C47-C028-9522-1EF7-2914F72AECF7}"/>
          </ac:spMkLst>
        </pc:spChg>
        <pc:spChg chg="mod">
          <ac:chgData name="Jennifer Howarth" userId="61c5a1a8-59e6-4799-9860-28f209fe62bf" providerId="ADAL" clId="{18B93257-4247-4B1B-8CEC-7953D590531E}" dt="2024-04-18T09:41:44.331" v="5938" actId="1076"/>
          <ac:spMkLst>
            <pc:docMk/>
            <pc:sldMk cId="4135404034" sldId="267"/>
            <ac:spMk id="37" creationId="{AFF1399A-81D6-9655-827A-04377C45DDAC}"/>
          </ac:spMkLst>
        </pc:spChg>
        <pc:spChg chg="mod">
          <ac:chgData name="Jennifer Howarth" userId="61c5a1a8-59e6-4799-9860-28f209fe62bf" providerId="ADAL" clId="{18B93257-4247-4B1B-8CEC-7953D590531E}" dt="2024-04-18T09:41:44.331" v="5938" actId="1076"/>
          <ac:spMkLst>
            <pc:docMk/>
            <pc:sldMk cId="4135404034" sldId="267"/>
            <ac:spMk id="39" creationId="{BFF3FEAD-C03C-CA19-140E-DA94B817A406}"/>
          </ac:spMkLst>
        </pc:spChg>
        <pc:spChg chg="mod">
          <ac:chgData name="Jennifer Howarth" userId="61c5a1a8-59e6-4799-9860-28f209fe62bf" providerId="ADAL" clId="{18B93257-4247-4B1B-8CEC-7953D590531E}" dt="2024-04-18T09:41:44.331" v="5938" actId="1076"/>
          <ac:spMkLst>
            <pc:docMk/>
            <pc:sldMk cId="4135404034" sldId="267"/>
            <ac:spMk id="40" creationId="{D2968255-4CC9-9625-418C-E4A3279A8689}"/>
          </ac:spMkLst>
        </pc:spChg>
        <pc:spChg chg="mod">
          <ac:chgData name="Jennifer Howarth" userId="61c5a1a8-59e6-4799-9860-28f209fe62bf" providerId="ADAL" clId="{18B93257-4247-4B1B-8CEC-7953D590531E}" dt="2024-04-18T09:41:44.331" v="5938" actId="1076"/>
          <ac:spMkLst>
            <pc:docMk/>
            <pc:sldMk cId="4135404034" sldId="267"/>
            <ac:spMk id="42" creationId="{4EAE5AA6-EC02-E237-9877-2A1165128F3E}"/>
          </ac:spMkLst>
        </pc:spChg>
        <pc:spChg chg="mod">
          <ac:chgData name="Jennifer Howarth" userId="61c5a1a8-59e6-4799-9860-28f209fe62bf" providerId="ADAL" clId="{18B93257-4247-4B1B-8CEC-7953D590531E}" dt="2024-04-18T09:41:44.331" v="5938" actId="1076"/>
          <ac:spMkLst>
            <pc:docMk/>
            <pc:sldMk cId="4135404034" sldId="267"/>
            <ac:spMk id="43" creationId="{50C121AC-9662-E2C6-B009-20881323A86D}"/>
          </ac:spMkLst>
        </pc:spChg>
        <pc:spChg chg="mod">
          <ac:chgData name="Jennifer Howarth" userId="61c5a1a8-59e6-4799-9860-28f209fe62bf" providerId="ADAL" clId="{18B93257-4247-4B1B-8CEC-7953D590531E}" dt="2024-04-19T20:08:22.442" v="8597" actId="207"/>
          <ac:spMkLst>
            <pc:docMk/>
            <pc:sldMk cId="4135404034" sldId="267"/>
            <ac:spMk id="45" creationId="{5F33B332-1BC6-7C44-405A-4D3EFBEBF275}"/>
          </ac:spMkLst>
        </pc:spChg>
        <pc:spChg chg="mod">
          <ac:chgData name="Jennifer Howarth" userId="61c5a1a8-59e6-4799-9860-28f209fe62bf" providerId="ADAL" clId="{18B93257-4247-4B1B-8CEC-7953D590531E}" dt="2024-04-19T20:08:22.442" v="8597" actId="207"/>
          <ac:spMkLst>
            <pc:docMk/>
            <pc:sldMk cId="4135404034" sldId="267"/>
            <ac:spMk id="46" creationId="{F9FCE6D9-605F-7F80-5B84-B78D3EDDBBD0}"/>
          </ac:spMkLst>
        </pc:spChg>
        <pc:spChg chg="add mod">
          <ac:chgData name="Jennifer Howarth" userId="61c5a1a8-59e6-4799-9860-28f209fe62bf" providerId="ADAL" clId="{18B93257-4247-4B1B-8CEC-7953D590531E}" dt="2024-04-19T20:11:12.860" v="8700" actId="1076"/>
          <ac:spMkLst>
            <pc:docMk/>
            <pc:sldMk cId="4135404034" sldId="267"/>
            <ac:spMk id="48" creationId="{79E7B123-EE18-CCAF-844F-0EFAA9815A65}"/>
          </ac:spMkLst>
        </pc:spChg>
        <pc:spChg chg="mod">
          <ac:chgData name="Jennifer Howarth" userId="61c5a1a8-59e6-4799-9860-28f209fe62bf" providerId="ADAL" clId="{18B93257-4247-4B1B-8CEC-7953D590531E}" dt="2024-04-18T09:41:44.331" v="5938" actId="1076"/>
          <ac:spMkLst>
            <pc:docMk/>
            <pc:sldMk cId="4135404034" sldId="267"/>
            <ac:spMk id="56" creationId="{D063C8B9-0366-D78E-C839-F2191B171F4E}"/>
          </ac:spMkLst>
        </pc:spChg>
        <pc:spChg chg="mod">
          <ac:chgData name="Jennifer Howarth" userId="61c5a1a8-59e6-4799-9860-28f209fe62bf" providerId="ADAL" clId="{18B93257-4247-4B1B-8CEC-7953D590531E}" dt="2024-04-18T09:41:44.331" v="5938" actId="1076"/>
          <ac:spMkLst>
            <pc:docMk/>
            <pc:sldMk cId="4135404034" sldId="267"/>
            <ac:spMk id="57" creationId="{00472F47-0347-ACC6-E31A-27D2222CB0F4}"/>
          </ac:spMkLst>
        </pc:spChg>
        <pc:spChg chg="mod">
          <ac:chgData name="Jennifer Howarth" userId="61c5a1a8-59e6-4799-9860-28f209fe62bf" providerId="ADAL" clId="{18B93257-4247-4B1B-8CEC-7953D590531E}" dt="2024-04-18T09:41:44.331" v="5938" actId="1076"/>
          <ac:spMkLst>
            <pc:docMk/>
            <pc:sldMk cId="4135404034" sldId="267"/>
            <ac:spMk id="59" creationId="{6B95155F-9E68-8F02-D9B1-91E24FA617D7}"/>
          </ac:spMkLst>
        </pc:spChg>
        <pc:spChg chg="mod">
          <ac:chgData name="Jennifer Howarth" userId="61c5a1a8-59e6-4799-9860-28f209fe62bf" providerId="ADAL" clId="{18B93257-4247-4B1B-8CEC-7953D590531E}" dt="2024-04-18T09:41:44.331" v="5938" actId="1076"/>
          <ac:spMkLst>
            <pc:docMk/>
            <pc:sldMk cId="4135404034" sldId="267"/>
            <ac:spMk id="60" creationId="{BBB56B95-E80B-02DA-4E92-FB3E4721D2EE}"/>
          </ac:spMkLst>
        </pc:spChg>
        <pc:spChg chg="mod">
          <ac:chgData name="Jennifer Howarth" userId="61c5a1a8-59e6-4799-9860-28f209fe62bf" providerId="ADAL" clId="{18B93257-4247-4B1B-8CEC-7953D590531E}" dt="2024-04-18T09:41:44.331" v="5938" actId="1076"/>
          <ac:spMkLst>
            <pc:docMk/>
            <pc:sldMk cId="4135404034" sldId="267"/>
            <ac:spMk id="61" creationId="{BE63F1E1-2676-1BEF-F955-12F9541A2181}"/>
          </ac:spMkLst>
        </pc:spChg>
        <pc:spChg chg="add mod">
          <ac:chgData name="Jennifer Howarth" userId="61c5a1a8-59e6-4799-9860-28f209fe62bf" providerId="ADAL" clId="{18B93257-4247-4B1B-8CEC-7953D590531E}" dt="2024-04-19T20:12:39.693" v="8767" actId="20577"/>
          <ac:spMkLst>
            <pc:docMk/>
            <pc:sldMk cId="4135404034" sldId="267"/>
            <ac:spMk id="62" creationId="{78D06024-2E3A-53F0-BF21-3788466A565A}"/>
          </ac:spMkLst>
        </pc:spChg>
        <pc:spChg chg="mod">
          <ac:chgData name="Jennifer Howarth" userId="61c5a1a8-59e6-4799-9860-28f209fe62bf" providerId="ADAL" clId="{18B93257-4247-4B1B-8CEC-7953D590531E}" dt="2024-04-19T20:09:10.088" v="8630" actId="207"/>
          <ac:spMkLst>
            <pc:docMk/>
            <pc:sldMk cId="4135404034" sldId="267"/>
            <ac:spMk id="64" creationId="{A58F77B5-FF6A-7538-D5E1-FC03E85924E8}"/>
          </ac:spMkLst>
        </pc:spChg>
        <pc:spChg chg="mod">
          <ac:chgData name="Jennifer Howarth" userId="61c5a1a8-59e6-4799-9860-28f209fe62bf" providerId="ADAL" clId="{18B93257-4247-4B1B-8CEC-7953D590531E}" dt="2024-04-19T20:09:10.088" v="8630" actId="207"/>
          <ac:spMkLst>
            <pc:docMk/>
            <pc:sldMk cId="4135404034" sldId="267"/>
            <ac:spMk id="65" creationId="{4BC69948-75C0-19BC-00A2-DC8AE7BF311E}"/>
          </ac:spMkLst>
        </pc:spChg>
        <pc:grpChg chg="mod">
          <ac:chgData name="Jennifer Howarth" userId="61c5a1a8-59e6-4799-9860-28f209fe62bf" providerId="ADAL" clId="{18B93257-4247-4B1B-8CEC-7953D590531E}" dt="2024-04-18T09:41:44.331" v="5938" actId="1076"/>
          <ac:grpSpMkLst>
            <pc:docMk/>
            <pc:sldMk cId="4135404034" sldId="267"/>
            <ac:grpSpMk id="35" creationId="{EBDB0F9E-CE8C-A4C6-F524-A12D7FADFD49}"/>
          </ac:grpSpMkLst>
        </pc:grpChg>
        <pc:grpChg chg="mod">
          <ac:chgData name="Jennifer Howarth" userId="61c5a1a8-59e6-4799-9860-28f209fe62bf" providerId="ADAL" clId="{18B93257-4247-4B1B-8CEC-7953D590531E}" dt="2024-04-18T09:41:44.331" v="5938" actId="1076"/>
          <ac:grpSpMkLst>
            <pc:docMk/>
            <pc:sldMk cId="4135404034" sldId="267"/>
            <ac:grpSpMk id="38" creationId="{1448A2DC-5C2A-CB43-345E-4138D3454402}"/>
          </ac:grpSpMkLst>
        </pc:grpChg>
        <pc:grpChg chg="mod">
          <ac:chgData name="Jennifer Howarth" userId="61c5a1a8-59e6-4799-9860-28f209fe62bf" providerId="ADAL" clId="{18B93257-4247-4B1B-8CEC-7953D590531E}" dt="2024-04-18T09:41:44.331" v="5938" actId="1076"/>
          <ac:grpSpMkLst>
            <pc:docMk/>
            <pc:sldMk cId="4135404034" sldId="267"/>
            <ac:grpSpMk id="41" creationId="{37E010EE-6C44-EEDB-04C9-B8543EFBE9F8}"/>
          </ac:grpSpMkLst>
        </pc:grpChg>
        <pc:grpChg chg="mod">
          <ac:chgData name="Jennifer Howarth" userId="61c5a1a8-59e6-4799-9860-28f209fe62bf" providerId="ADAL" clId="{18B93257-4247-4B1B-8CEC-7953D590531E}" dt="2024-04-19T20:08:22.442" v="8597" actId="207"/>
          <ac:grpSpMkLst>
            <pc:docMk/>
            <pc:sldMk cId="4135404034" sldId="267"/>
            <ac:grpSpMk id="44" creationId="{EEB7CA21-86D4-DF05-E609-6E8562EB5EE6}"/>
          </ac:grpSpMkLst>
        </pc:grpChg>
        <pc:grpChg chg="mod">
          <ac:chgData name="Jennifer Howarth" userId="61c5a1a8-59e6-4799-9860-28f209fe62bf" providerId="ADAL" clId="{18B93257-4247-4B1B-8CEC-7953D590531E}" dt="2024-04-18T09:41:44.331" v="5938" actId="1076"/>
          <ac:grpSpMkLst>
            <pc:docMk/>
            <pc:sldMk cId="4135404034" sldId="267"/>
            <ac:grpSpMk id="58" creationId="{3744BC1A-58A7-76C8-E33F-65F890C8D8A2}"/>
          </ac:grpSpMkLst>
        </pc:grpChg>
        <pc:grpChg chg="del mod">
          <ac:chgData name="Jennifer Howarth" userId="61c5a1a8-59e6-4799-9860-28f209fe62bf" providerId="ADAL" clId="{18B93257-4247-4B1B-8CEC-7953D590531E}" dt="2024-04-19T20:09:14.849" v="8632" actId="478"/>
          <ac:grpSpMkLst>
            <pc:docMk/>
            <pc:sldMk cId="4135404034" sldId="267"/>
            <ac:grpSpMk id="63" creationId="{4CFAA657-73B7-9C76-06F0-F4FA96E91242}"/>
          </ac:grpSpMkLst>
        </pc:grpChg>
        <pc:picChg chg="mod">
          <ac:chgData name="Jennifer Howarth" userId="61c5a1a8-59e6-4799-9860-28f209fe62bf" providerId="ADAL" clId="{18B93257-4247-4B1B-8CEC-7953D590531E}" dt="2024-04-18T09:41:44.331" v="5938" actId="1076"/>
          <ac:picMkLst>
            <pc:docMk/>
            <pc:sldMk cId="4135404034" sldId="267"/>
            <ac:picMk id="47" creationId="{3F4B5E7B-6B3E-4F21-7AF0-5903C6E4DF17}"/>
          </ac:picMkLst>
        </pc:picChg>
        <pc:picChg chg="del mod">
          <ac:chgData name="Jennifer Howarth" userId="61c5a1a8-59e6-4799-9860-28f209fe62bf" providerId="ADAL" clId="{18B93257-4247-4B1B-8CEC-7953D590531E}" dt="2024-04-08T08:12:09.937" v="939" actId="478"/>
          <ac:picMkLst>
            <pc:docMk/>
            <pc:sldMk cId="4135404034" sldId="267"/>
            <ac:picMk id="48" creationId="{FB85B3CF-F9AE-607B-002D-FBEA79090E6D}"/>
          </ac:picMkLst>
        </pc:picChg>
        <pc:picChg chg="del mod">
          <ac:chgData name="Jennifer Howarth" userId="61c5a1a8-59e6-4799-9860-28f209fe62bf" providerId="ADAL" clId="{18B93257-4247-4B1B-8CEC-7953D590531E}" dt="2024-04-19T20:09:21.370" v="8634" actId="478"/>
          <ac:picMkLst>
            <pc:docMk/>
            <pc:sldMk cId="4135404034" sldId="267"/>
            <ac:picMk id="49" creationId="{35E7C741-C82C-4947-AC50-75DFAA2F39D5}"/>
          </ac:picMkLst>
        </pc:picChg>
        <pc:picChg chg="mod">
          <ac:chgData name="Jennifer Howarth" userId="61c5a1a8-59e6-4799-9860-28f209fe62bf" providerId="ADAL" clId="{18B93257-4247-4B1B-8CEC-7953D590531E}" dt="2024-04-18T09:41:44.331" v="5938" actId="1076"/>
          <ac:picMkLst>
            <pc:docMk/>
            <pc:sldMk cId="4135404034" sldId="267"/>
            <ac:picMk id="50" creationId="{4BF4952D-7756-841F-226C-E7DD83ECA880}"/>
          </ac:picMkLst>
        </pc:picChg>
        <pc:picChg chg="mod">
          <ac:chgData name="Jennifer Howarth" userId="61c5a1a8-59e6-4799-9860-28f209fe62bf" providerId="ADAL" clId="{18B93257-4247-4B1B-8CEC-7953D590531E}" dt="2024-04-18T09:41:44.331" v="5938" actId="1076"/>
          <ac:picMkLst>
            <pc:docMk/>
            <pc:sldMk cId="4135404034" sldId="267"/>
            <ac:picMk id="51" creationId="{B7BAFAC9-11A9-9728-D667-A65D11D270AA}"/>
          </ac:picMkLst>
        </pc:picChg>
        <pc:picChg chg="mod">
          <ac:chgData name="Jennifer Howarth" userId="61c5a1a8-59e6-4799-9860-28f209fe62bf" providerId="ADAL" clId="{18B93257-4247-4B1B-8CEC-7953D590531E}" dt="2024-04-18T09:41:44.331" v="5938" actId="1076"/>
          <ac:picMkLst>
            <pc:docMk/>
            <pc:sldMk cId="4135404034" sldId="267"/>
            <ac:picMk id="52" creationId="{003A9846-ECC6-E87D-7285-14D8CE06A84A}"/>
          </ac:picMkLst>
        </pc:picChg>
        <pc:picChg chg="mod">
          <ac:chgData name="Jennifer Howarth" userId="61c5a1a8-59e6-4799-9860-28f209fe62bf" providerId="ADAL" clId="{18B93257-4247-4B1B-8CEC-7953D590531E}" dt="2024-04-18T09:41:44.331" v="5938" actId="1076"/>
          <ac:picMkLst>
            <pc:docMk/>
            <pc:sldMk cId="4135404034" sldId="267"/>
            <ac:picMk id="53" creationId="{051DC9DD-24AD-DA8C-5318-2B50A1572791}"/>
          </ac:picMkLst>
        </pc:picChg>
        <pc:picChg chg="mod">
          <ac:chgData name="Jennifer Howarth" userId="61c5a1a8-59e6-4799-9860-28f209fe62bf" providerId="ADAL" clId="{18B93257-4247-4B1B-8CEC-7953D590531E}" dt="2024-04-18T09:41:44.331" v="5938" actId="1076"/>
          <ac:picMkLst>
            <pc:docMk/>
            <pc:sldMk cId="4135404034" sldId="267"/>
            <ac:picMk id="54" creationId="{928744F8-9F37-46D9-65E8-1748C7059CFF}"/>
          </ac:picMkLst>
        </pc:picChg>
        <pc:picChg chg="mod">
          <ac:chgData name="Jennifer Howarth" userId="61c5a1a8-59e6-4799-9860-28f209fe62bf" providerId="ADAL" clId="{18B93257-4247-4B1B-8CEC-7953D590531E}" dt="2024-04-18T09:41:44.331" v="5938" actId="1076"/>
          <ac:picMkLst>
            <pc:docMk/>
            <pc:sldMk cId="4135404034" sldId="267"/>
            <ac:picMk id="55" creationId="{ABD28E46-F7FA-5485-2ED9-FD2D059A893F}"/>
          </ac:picMkLst>
        </pc:picChg>
        <pc:picChg chg="add del mod">
          <ac:chgData name="Jennifer Howarth" userId="61c5a1a8-59e6-4799-9860-28f209fe62bf" providerId="ADAL" clId="{18B93257-4247-4B1B-8CEC-7953D590531E}" dt="2024-04-19T21:38:07.188" v="8778" actId="478"/>
          <ac:picMkLst>
            <pc:docMk/>
            <pc:sldMk cId="4135404034" sldId="267"/>
            <ac:picMk id="67" creationId="{7A30967D-4CEB-6F08-0B09-3D2E7A6BEEBD}"/>
          </ac:picMkLst>
        </pc:picChg>
        <pc:picChg chg="add mod">
          <ac:chgData name="Jennifer Howarth" userId="61c5a1a8-59e6-4799-9860-28f209fe62bf" providerId="ADAL" clId="{18B93257-4247-4B1B-8CEC-7953D590531E}" dt="2024-04-19T21:38:44.339" v="8815" actId="1076"/>
          <ac:picMkLst>
            <pc:docMk/>
            <pc:sldMk cId="4135404034" sldId="267"/>
            <ac:picMk id="69" creationId="{486628C0-0DD0-E45F-9CFF-D513BF11C16A}"/>
          </ac:picMkLst>
        </pc:picChg>
        <pc:picChg chg="add mod">
          <ac:chgData name="Jennifer Howarth" userId="61c5a1a8-59e6-4799-9860-28f209fe62bf" providerId="ADAL" clId="{18B93257-4247-4B1B-8CEC-7953D590531E}" dt="2024-04-19T21:38:48.614" v="8816" actId="1076"/>
          <ac:picMkLst>
            <pc:docMk/>
            <pc:sldMk cId="4135404034" sldId="267"/>
            <ac:picMk id="71" creationId="{2DDFA916-970F-0DC2-E08F-A65997809BDB}"/>
          </ac:picMkLst>
        </pc:picChg>
        <pc:picChg chg="add mod">
          <ac:chgData name="Jennifer Howarth" userId="61c5a1a8-59e6-4799-9860-28f209fe62bf" providerId="ADAL" clId="{18B93257-4247-4B1B-8CEC-7953D590531E}" dt="2024-04-19T21:40:55.619" v="8837" actId="1076"/>
          <ac:picMkLst>
            <pc:docMk/>
            <pc:sldMk cId="4135404034" sldId="267"/>
            <ac:picMk id="73" creationId="{1CAECB0F-1E85-31D1-CBE1-13921C5A9C68}"/>
          </ac:picMkLst>
        </pc:picChg>
        <pc:picChg chg="add mod">
          <ac:chgData name="Jennifer Howarth" userId="61c5a1a8-59e6-4799-9860-28f209fe62bf" providerId="ADAL" clId="{18B93257-4247-4B1B-8CEC-7953D590531E}" dt="2024-04-19T21:40:49.219" v="8836" actId="1076"/>
          <ac:picMkLst>
            <pc:docMk/>
            <pc:sldMk cId="4135404034" sldId="267"/>
            <ac:picMk id="75" creationId="{59EE413F-20C0-F9AC-0CD5-9BD6196BA321}"/>
          </ac:picMkLst>
        </pc:picChg>
      </pc:sldChg>
      <pc:sldChg chg="addSp delSp modSp mod ord modNotesTx">
        <pc:chgData name="Jennifer Howarth" userId="61c5a1a8-59e6-4799-9860-28f209fe62bf" providerId="ADAL" clId="{18B93257-4247-4B1B-8CEC-7953D590531E}" dt="2024-05-09T09:07:40.076" v="11427" actId="20577"/>
        <pc:sldMkLst>
          <pc:docMk/>
          <pc:sldMk cId="1751670197" sldId="269"/>
        </pc:sldMkLst>
        <pc:spChg chg="add mod">
          <ac:chgData name="Jennifer Howarth" userId="61c5a1a8-59e6-4799-9860-28f209fe62bf" providerId="ADAL" clId="{18B93257-4247-4B1B-8CEC-7953D590531E}" dt="2024-04-15T16:46:52.821" v="3720" actId="6549"/>
          <ac:spMkLst>
            <pc:docMk/>
            <pc:sldMk cId="1751670197" sldId="269"/>
            <ac:spMk id="2" creationId="{71526AD4-128E-2C57-1A59-B96807BA13EB}"/>
          </ac:spMkLst>
        </pc:spChg>
        <pc:spChg chg="add mod">
          <ac:chgData name="Jennifer Howarth" userId="61c5a1a8-59e6-4799-9860-28f209fe62bf" providerId="ADAL" clId="{18B93257-4247-4B1B-8CEC-7953D590531E}" dt="2024-05-09T08:44:07.919" v="11281" actId="1076"/>
          <ac:spMkLst>
            <pc:docMk/>
            <pc:sldMk cId="1751670197" sldId="269"/>
            <ac:spMk id="6" creationId="{6B405520-9AC3-3A47-5737-90A34D08AE12}"/>
          </ac:spMkLst>
        </pc:spChg>
        <pc:spChg chg="del">
          <ac:chgData name="Jennifer Howarth" userId="61c5a1a8-59e6-4799-9860-28f209fe62bf" providerId="ADAL" clId="{18B93257-4247-4B1B-8CEC-7953D590531E}" dt="2024-04-15T16:38:18.892" v="3355" actId="478"/>
          <ac:spMkLst>
            <pc:docMk/>
            <pc:sldMk cId="1751670197" sldId="269"/>
            <ac:spMk id="7" creationId="{E79E8E51-04BF-0904-C31C-3AA14A6C004C}"/>
          </ac:spMkLst>
        </pc:spChg>
        <pc:spChg chg="add mod">
          <ac:chgData name="Jennifer Howarth" userId="61c5a1a8-59e6-4799-9860-28f209fe62bf" providerId="ADAL" clId="{18B93257-4247-4B1B-8CEC-7953D590531E}" dt="2024-05-09T08:56:02.305" v="11379" actId="14100"/>
          <ac:spMkLst>
            <pc:docMk/>
            <pc:sldMk cId="1751670197" sldId="269"/>
            <ac:spMk id="8" creationId="{F63DFD4F-F210-DEF9-43BB-4BF7F7B1E44A}"/>
          </ac:spMkLst>
        </pc:spChg>
        <pc:spChg chg="add mod">
          <ac:chgData name="Jennifer Howarth" userId="61c5a1a8-59e6-4799-9860-28f209fe62bf" providerId="ADAL" clId="{18B93257-4247-4B1B-8CEC-7953D590531E}" dt="2024-05-09T08:44:04.592" v="11280" actId="1076"/>
          <ac:spMkLst>
            <pc:docMk/>
            <pc:sldMk cId="1751670197" sldId="269"/>
            <ac:spMk id="10" creationId="{5F977901-ADB2-16FC-1B4F-883676A1A547}"/>
          </ac:spMkLst>
        </pc:spChg>
        <pc:spChg chg="del">
          <ac:chgData name="Jennifer Howarth" userId="61c5a1a8-59e6-4799-9860-28f209fe62bf" providerId="ADAL" clId="{18B93257-4247-4B1B-8CEC-7953D590531E}" dt="2024-04-15T16:38:20.613" v="3356" actId="478"/>
          <ac:spMkLst>
            <pc:docMk/>
            <pc:sldMk cId="1751670197" sldId="269"/>
            <ac:spMk id="12" creationId="{8A087120-0B11-EFDE-04B2-C123788BD170}"/>
          </ac:spMkLst>
        </pc:spChg>
        <pc:spChg chg="add mod">
          <ac:chgData name="Jennifer Howarth" userId="61c5a1a8-59e6-4799-9860-28f209fe62bf" providerId="ADAL" clId="{18B93257-4247-4B1B-8CEC-7953D590531E}" dt="2024-05-09T09:07:40.076" v="11427" actId="20577"/>
          <ac:spMkLst>
            <pc:docMk/>
            <pc:sldMk cId="1751670197" sldId="269"/>
            <ac:spMk id="13" creationId="{EAC27CCB-1200-5E79-36D5-AE9FA122559E}"/>
          </ac:spMkLst>
        </pc:spChg>
        <pc:spChg chg="add del mod">
          <ac:chgData name="Jennifer Howarth" userId="61c5a1a8-59e6-4799-9860-28f209fe62bf" providerId="ADAL" clId="{18B93257-4247-4B1B-8CEC-7953D590531E}" dt="2024-04-15T16:56:00.593" v="3865" actId="478"/>
          <ac:spMkLst>
            <pc:docMk/>
            <pc:sldMk cId="1751670197" sldId="269"/>
            <ac:spMk id="15" creationId="{4D7C0774-C231-DA35-28E3-FB8CDDDDB920}"/>
          </ac:spMkLst>
        </pc:spChg>
        <pc:spChg chg="add mod">
          <ac:chgData name="Jennifer Howarth" userId="61c5a1a8-59e6-4799-9860-28f209fe62bf" providerId="ADAL" clId="{18B93257-4247-4B1B-8CEC-7953D590531E}" dt="2024-05-09T08:44:00.128" v="11279" actId="1076"/>
          <ac:spMkLst>
            <pc:docMk/>
            <pc:sldMk cId="1751670197" sldId="269"/>
            <ac:spMk id="18" creationId="{82E81360-1F26-728C-08FA-2D13AEE62F77}"/>
          </ac:spMkLst>
        </pc:spChg>
        <pc:graphicFrameChg chg="mod">
          <ac:chgData name="Jennifer Howarth" userId="61c5a1a8-59e6-4799-9860-28f209fe62bf" providerId="ADAL" clId="{18B93257-4247-4B1B-8CEC-7953D590531E}" dt="2024-04-15T16:53:22.040" v="3824" actId="14100"/>
          <ac:graphicFrameMkLst>
            <pc:docMk/>
            <pc:sldMk cId="1751670197" sldId="269"/>
            <ac:graphicFrameMk id="4" creationId="{8C98D7F5-B51A-A657-4AA1-A89763434687}"/>
          </ac:graphicFrameMkLst>
        </pc:graphicFrameChg>
        <pc:picChg chg="del">
          <ac:chgData name="Jennifer Howarth" userId="61c5a1a8-59e6-4799-9860-28f209fe62bf" providerId="ADAL" clId="{18B93257-4247-4B1B-8CEC-7953D590531E}" dt="2024-04-15T16:38:22.243" v="3357" actId="478"/>
          <ac:picMkLst>
            <pc:docMk/>
            <pc:sldMk cId="1751670197" sldId="269"/>
            <ac:picMk id="17" creationId="{EA457D24-DC61-1C4B-8E2E-60A1351B8ED3}"/>
          </ac:picMkLst>
        </pc:picChg>
        <pc:picChg chg="del mod">
          <ac:chgData name="Jennifer Howarth" userId="61c5a1a8-59e6-4799-9860-28f209fe62bf" providerId="ADAL" clId="{18B93257-4247-4B1B-8CEC-7953D590531E}" dt="2024-04-15T16:41:53.022" v="3566" actId="478"/>
          <ac:picMkLst>
            <pc:docMk/>
            <pc:sldMk cId="1751670197" sldId="269"/>
            <ac:picMk id="19" creationId="{7D343044-A8F5-FD77-1F34-64E2B9E9E4B2}"/>
          </ac:picMkLst>
        </pc:picChg>
      </pc:sldChg>
      <pc:sldChg chg="modSp del mod">
        <pc:chgData name="Jennifer Howarth" userId="61c5a1a8-59e6-4799-9860-28f209fe62bf" providerId="ADAL" clId="{18B93257-4247-4B1B-8CEC-7953D590531E}" dt="2024-04-15T16:57:16.194" v="3906" actId="47"/>
        <pc:sldMkLst>
          <pc:docMk/>
          <pc:sldMk cId="52706102" sldId="270"/>
        </pc:sldMkLst>
        <pc:spChg chg="mod">
          <ac:chgData name="Jennifer Howarth" userId="61c5a1a8-59e6-4799-9860-28f209fe62bf" providerId="ADAL" clId="{18B93257-4247-4B1B-8CEC-7953D590531E}" dt="2024-04-15T16:52:10.441" v="3721" actId="21"/>
          <ac:spMkLst>
            <pc:docMk/>
            <pc:sldMk cId="52706102" sldId="270"/>
            <ac:spMk id="2" creationId="{6B76347C-9A07-B5AC-CBFE-72A2F79A4B57}"/>
          </ac:spMkLst>
        </pc:spChg>
      </pc:sldChg>
      <pc:sldChg chg="del">
        <pc:chgData name="Jennifer Howarth" userId="61c5a1a8-59e6-4799-9860-28f209fe62bf" providerId="ADAL" clId="{18B93257-4247-4B1B-8CEC-7953D590531E}" dt="2024-04-15T09:30:05.180" v="3349" actId="47"/>
        <pc:sldMkLst>
          <pc:docMk/>
          <pc:sldMk cId="3594466087" sldId="271"/>
        </pc:sldMkLst>
      </pc:sldChg>
      <pc:sldChg chg="del">
        <pc:chgData name="Jennifer Howarth" userId="61c5a1a8-59e6-4799-9860-28f209fe62bf" providerId="ADAL" clId="{18B93257-4247-4B1B-8CEC-7953D590531E}" dt="2024-04-15T09:29:33.716" v="3347" actId="47"/>
        <pc:sldMkLst>
          <pc:docMk/>
          <pc:sldMk cId="996927013" sldId="272"/>
        </pc:sldMkLst>
      </pc:sldChg>
      <pc:sldChg chg="modSp del mod modNotesTx">
        <pc:chgData name="Jennifer Howarth" userId="61c5a1a8-59e6-4799-9860-28f209fe62bf" providerId="ADAL" clId="{18B93257-4247-4B1B-8CEC-7953D590531E}" dt="2024-04-22T15:15:59.124" v="9374" actId="47"/>
        <pc:sldMkLst>
          <pc:docMk/>
          <pc:sldMk cId="78054701" sldId="2147377822"/>
        </pc:sldMkLst>
        <pc:spChg chg="mod">
          <ac:chgData name="Jennifer Howarth" userId="61c5a1a8-59e6-4799-9860-28f209fe62bf" providerId="ADAL" clId="{18B93257-4247-4B1B-8CEC-7953D590531E}" dt="2024-04-15T17:10:16.465" v="4354" actId="1076"/>
          <ac:spMkLst>
            <pc:docMk/>
            <pc:sldMk cId="78054701" sldId="2147377822"/>
            <ac:spMk id="13" creationId="{1AADCD70-852D-5D72-3AA0-C9F757DCBF1D}"/>
          </ac:spMkLst>
        </pc:spChg>
        <pc:spChg chg="mod">
          <ac:chgData name="Jennifer Howarth" userId="61c5a1a8-59e6-4799-9860-28f209fe62bf" providerId="ADAL" clId="{18B93257-4247-4B1B-8CEC-7953D590531E}" dt="2024-04-15T17:10:28.694" v="4408" actId="20577"/>
          <ac:spMkLst>
            <pc:docMk/>
            <pc:sldMk cId="78054701" sldId="2147377822"/>
            <ac:spMk id="16" creationId="{D08EF922-7B1E-8525-7F5E-6657935854FA}"/>
          </ac:spMkLst>
        </pc:spChg>
        <pc:spChg chg="mod">
          <ac:chgData name="Jennifer Howarth" userId="61c5a1a8-59e6-4799-9860-28f209fe62bf" providerId="ADAL" clId="{18B93257-4247-4B1B-8CEC-7953D590531E}" dt="2024-04-15T17:10:32.987" v="4409" actId="1076"/>
          <ac:spMkLst>
            <pc:docMk/>
            <pc:sldMk cId="78054701" sldId="2147377822"/>
            <ac:spMk id="17" creationId="{86A66605-91ED-569F-2A5B-CA9602ABAF56}"/>
          </ac:spMkLst>
        </pc:spChg>
        <pc:spChg chg="mod">
          <ac:chgData name="Jennifer Howarth" userId="61c5a1a8-59e6-4799-9860-28f209fe62bf" providerId="ADAL" clId="{18B93257-4247-4B1B-8CEC-7953D590531E}" dt="2024-04-15T17:11:12.845" v="4500" actId="6549"/>
          <ac:spMkLst>
            <pc:docMk/>
            <pc:sldMk cId="78054701" sldId="2147377822"/>
            <ac:spMk id="23" creationId="{C78EC479-E880-9890-FA34-4BCE470F7E72}"/>
          </ac:spMkLst>
        </pc:spChg>
        <pc:spChg chg="mod">
          <ac:chgData name="Jennifer Howarth" userId="61c5a1a8-59e6-4799-9860-28f209fe62bf" providerId="ADAL" clId="{18B93257-4247-4B1B-8CEC-7953D590531E}" dt="2024-04-15T17:11:21.860" v="4505" actId="20577"/>
          <ac:spMkLst>
            <pc:docMk/>
            <pc:sldMk cId="78054701" sldId="2147377822"/>
            <ac:spMk id="26" creationId="{0283AF2C-B31F-815A-A7AD-3DA2754A7A6F}"/>
          </ac:spMkLst>
        </pc:spChg>
        <pc:spChg chg="mod">
          <ac:chgData name="Jennifer Howarth" userId="61c5a1a8-59e6-4799-9860-28f209fe62bf" providerId="ADAL" clId="{18B93257-4247-4B1B-8CEC-7953D590531E}" dt="2024-04-15T17:11:56.837" v="4552" actId="20577"/>
          <ac:spMkLst>
            <pc:docMk/>
            <pc:sldMk cId="78054701" sldId="2147377822"/>
            <ac:spMk id="27" creationId="{4C0768B1-E7F3-D37E-4B44-9F1E8069D071}"/>
          </ac:spMkLst>
        </pc:spChg>
      </pc:sldChg>
      <pc:sldChg chg="add ord">
        <pc:chgData name="Jennifer Howarth" userId="61c5a1a8-59e6-4799-9860-28f209fe62bf" providerId="ADAL" clId="{18B93257-4247-4B1B-8CEC-7953D590531E}" dt="2024-04-15T16:57:23.549" v="3908"/>
        <pc:sldMkLst>
          <pc:docMk/>
          <pc:sldMk cId="2964354707" sldId="2147377824"/>
        </pc:sldMkLst>
      </pc:sldChg>
      <pc:sldChg chg="addSp modSp mod">
        <pc:chgData name="Jennifer Howarth" userId="61c5a1a8-59e6-4799-9860-28f209fe62bf" providerId="ADAL" clId="{18B93257-4247-4B1B-8CEC-7953D590531E}" dt="2024-04-22T15:22:01.541" v="9560" actId="20577"/>
        <pc:sldMkLst>
          <pc:docMk/>
          <pc:sldMk cId="713657283" sldId="2147377835"/>
        </pc:sldMkLst>
        <pc:spChg chg="add mod">
          <ac:chgData name="Jennifer Howarth" userId="61c5a1a8-59e6-4799-9860-28f209fe62bf" providerId="ADAL" clId="{18B93257-4247-4B1B-8CEC-7953D590531E}" dt="2024-04-22T15:21:38.641" v="9538" actId="1076"/>
          <ac:spMkLst>
            <pc:docMk/>
            <pc:sldMk cId="713657283" sldId="2147377835"/>
            <ac:spMk id="14" creationId="{4AAC841B-5D11-53A4-2748-BAFB1B8BB017}"/>
          </ac:spMkLst>
        </pc:spChg>
        <pc:spChg chg="mod">
          <ac:chgData name="Jennifer Howarth" userId="61c5a1a8-59e6-4799-9860-28f209fe62bf" providerId="ADAL" clId="{18B93257-4247-4B1B-8CEC-7953D590531E}" dt="2024-04-22T15:22:01.541" v="9560" actId="20577"/>
          <ac:spMkLst>
            <pc:docMk/>
            <pc:sldMk cId="713657283" sldId="2147377835"/>
            <ac:spMk id="119" creationId="{F2B63336-482C-8F6A-896A-E2412C62ADA6}"/>
          </ac:spMkLst>
        </pc:spChg>
      </pc:sldChg>
      <pc:sldChg chg="addSp delSp modSp add mod ord delAnim modAnim addCm modCm">
        <pc:chgData name="Jennifer Howarth" userId="61c5a1a8-59e6-4799-9860-28f209fe62bf" providerId="ADAL" clId="{18B93257-4247-4B1B-8CEC-7953D590531E}" dt="2024-04-18T14:43:34.427" v="7204" actId="20577"/>
        <pc:sldMkLst>
          <pc:docMk/>
          <pc:sldMk cId="195138166" sldId="2147377851"/>
        </pc:sldMkLst>
        <pc:spChg chg="mod">
          <ac:chgData name="Jennifer Howarth" userId="61c5a1a8-59e6-4799-9860-28f209fe62bf" providerId="ADAL" clId="{18B93257-4247-4B1B-8CEC-7953D590531E}" dt="2024-04-02T13:06:51.634" v="159" actId="1076"/>
          <ac:spMkLst>
            <pc:docMk/>
            <pc:sldMk cId="195138166" sldId="2147377851"/>
            <ac:spMk id="6" creationId="{B6CDEFBE-2FF3-A2A9-6566-4449E25C8257}"/>
          </ac:spMkLst>
        </pc:spChg>
        <pc:spChg chg="mod">
          <ac:chgData name="Jennifer Howarth" userId="61c5a1a8-59e6-4799-9860-28f209fe62bf" providerId="ADAL" clId="{18B93257-4247-4B1B-8CEC-7953D590531E}" dt="2024-04-02T14:15:33.239" v="602" actId="1076"/>
          <ac:spMkLst>
            <pc:docMk/>
            <pc:sldMk cId="195138166" sldId="2147377851"/>
            <ac:spMk id="7" creationId="{6F446191-1AFF-80FA-8FDF-EC5AD70976A2}"/>
          </ac:spMkLst>
        </pc:spChg>
        <pc:spChg chg="mod">
          <ac:chgData name="Jennifer Howarth" userId="61c5a1a8-59e6-4799-9860-28f209fe62bf" providerId="ADAL" clId="{18B93257-4247-4B1B-8CEC-7953D590531E}" dt="2024-04-02T14:03:53.994" v="173" actId="1076"/>
          <ac:spMkLst>
            <pc:docMk/>
            <pc:sldMk cId="195138166" sldId="2147377851"/>
            <ac:spMk id="8" creationId="{E348E725-5EF2-A4FD-162F-F8A3B68678CF}"/>
          </ac:spMkLst>
        </pc:spChg>
        <pc:spChg chg="mod">
          <ac:chgData name="Jennifer Howarth" userId="61c5a1a8-59e6-4799-9860-28f209fe62bf" providerId="ADAL" clId="{18B93257-4247-4B1B-8CEC-7953D590531E}" dt="2024-04-02T14:10:16.885" v="510" actId="1076"/>
          <ac:spMkLst>
            <pc:docMk/>
            <pc:sldMk cId="195138166" sldId="2147377851"/>
            <ac:spMk id="9" creationId="{AF4B1FC3-F195-E8A2-808E-924420DE8F0E}"/>
          </ac:spMkLst>
        </pc:spChg>
        <pc:spChg chg="mod">
          <ac:chgData name="Jennifer Howarth" userId="61c5a1a8-59e6-4799-9860-28f209fe62bf" providerId="ADAL" clId="{18B93257-4247-4B1B-8CEC-7953D590531E}" dt="2024-04-02T14:03:53.994" v="173" actId="1076"/>
          <ac:spMkLst>
            <pc:docMk/>
            <pc:sldMk cId="195138166" sldId="2147377851"/>
            <ac:spMk id="10" creationId="{5C32040C-BFC7-FBB5-1A53-B49019AB7685}"/>
          </ac:spMkLst>
        </pc:spChg>
        <pc:spChg chg="mod">
          <ac:chgData name="Jennifer Howarth" userId="61c5a1a8-59e6-4799-9860-28f209fe62bf" providerId="ADAL" clId="{18B93257-4247-4B1B-8CEC-7953D590531E}" dt="2024-04-17T11:53:20.212" v="5005" actId="1076"/>
          <ac:spMkLst>
            <pc:docMk/>
            <pc:sldMk cId="195138166" sldId="2147377851"/>
            <ac:spMk id="11" creationId="{500892C5-1CA4-A66E-DB66-507C3DDC04D1}"/>
          </ac:spMkLst>
        </pc:spChg>
        <pc:spChg chg="mod">
          <ac:chgData name="Jennifer Howarth" userId="61c5a1a8-59e6-4799-9860-28f209fe62bf" providerId="ADAL" clId="{18B93257-4247-4B1B-8CEC-7953D590531E}" dt="2024-04-02T14:12:21.465" v="541" actId="1076"/>
          <ac:spMkLst>
            <pc:docMk/>
            <pc:sldMk cId="195138166" sldId="2147377851"/>
            <ac:spMk id="12" creationId="{AAC18C6D-D161-B07D-8E62-6D390A8DB0FF}"/>
          </ac:spMkLst>
        </pc:spChg>
        <pc:spChg chg="mod">
          <ac:chgData name="Jennifer Howarth" userId="61c5a1a8-59e6-4799-9860-28f209fe62bf" providerId="ADAL" clId="{18B93257-4247-4B1B-8CEC-7953D590531E}" dt="2024-04-02T14:12:21.465" v="541" actId="1076"/>
          <ac:spMkLst>
            <pc:docMk/>
            <pc:sldMk cId="195138166" sldId="2147377851"/>
            <ac:spMk id="13" creationId="{5DA9B10F-28BB-A3DB-8017-EC35C8EBC8BD}"/>
          </ac:spMkLst>
        </pc:spChg>
        <pc:spChg chg="mod">
          <ac:chgData name="Jennifer Howarth" userId="61c5a1a8-59e6-4799-9860-28f209fe62bf" providerId="ADAL" clId="{18B93257-4247-4B1B-8CEC-7953D590531E}" dt="2024-04-02T14:12:21.465" v="541" actId="1076"/>
          <ac:spMkLst>
            <pc:docMk/>
            <pc:sldMk cId="195138166" sldId="2147377851"/>
            <ac:spMk id="14" creationId="{755D7F40-D651-C8BC-757A-7C4EE40972B4}"/>
          </ac:spMkLst>
        </pc:spChg>
        <pc:spChg chg="mod">
          <ac:chgData name="Jennifer Howarth" userId="61c5a1a8-59e6-4799-9860-28f209fe62bf" providerId="ADAL" clId="{18B93257-4247-4B1B-8CEC-7953D590531E}" dt="2024-04-02T14:12:21.465" v="541" actId="1076"/>
          <ac:spMkLst>
            <pc:docMk/>
            <pc:sldMk cId="195138166" sldId="2147377851"/>
            <ac:spMk id="15" creationId="{A5A4A18C-551D-F371-2098-3ABDB287FE95}"/>
          </ac:spMkLst>
        </pc:spChg>
        <pc:spChg chg="mod">
          <ac:chgData name="Jennifer Howarth" userId="61c5a1a8-59e6-4799-9860-28f209fe62bf" providerId="ADAL" clId="{18B93257-4247-4B1B-8CEC-7953D590531E}" dt="2024-04-02T14:12:21.465" v="541" actId="1076"/>
          <ac:spMkLst>
            <pc:docMk/>
            <pc:sldMk cId="195138166" sldId="2147377851"/>
            <ac:spMk id="16" creationId="{C298DF16-89C8-24DF-FA4F-CC780A1D7E34}"/>
          </ac:spMkLst>
        </pc:spChg>
        <pc:spChg chg="mod">
          <ac:chgData name="Jennifer Howarth" userId="61c5a1a8-59e6-4799-9860-28f209fe62bf" providerId="ADAL" clId="{18B93257-4247-4B1B-8CEC-7953D590531E}" dt="2024-04-02T14:12:21.465" v="541" actId="1076"/>
          <ac:spMkLst>
            <pc:docMk/>
            <pc:sldMk cId="195138166" sldId="2147377851"/>
            <ac:spMk id="18" creationId="{8C26511E-8AA8-F170-AFEA-39F6ADCA8A94}"/>
          </ac:spMkLst>
        </pc:spChg>
        <pc:spChg chg="mod">
          <ac:chgData name="Jennifer Howarth" userId="61c5a1a8-59e6-4799-9860-28f209fe62bf" providerId="ADAL" clId="{18B93257-4247-4B1B-8CEC-7953D590531E}" dt="2024-04-02T14:12:21.465" v="541" actId="1076"/>
          <ac:spMkLst>
            <pc:docMk/>
            <pc:sldMk cId="195138166" sldId="2147377851"/>
            <ac:spMk id="19" creationId="{56B01F09-93F1-4D41-2701-82B581A17696}"/>
          </ac:spMkLst>
        </pc:spChg>
        <pc:spChg chg="del mod">
          <ac:chgData name="Jennifer Howarth" userId="61c5a1a8-59e6-4799-9860-28f209fe62bf" providerId="ADAL" clId="{18B93257-4247-4B1B-8CEC-7953D590531E}" dt="2024-04-17T11:45:46.722" v="4776"/>
          <ac:spMkLst>
            <pc:docMk/>
            <pc:sldMk cId="195138166" sldId="2147377851"/>
            <ac:spMk id="20" creationId="{EEADC1E4-D0F4-3E39-BBAC-28196C21DFCB}"/>
          </ac:spMkLst>
        </pc:spChg>
        <pc:spChg chg="mod topLvl">
          <ac:chgData name="Jennifer Howarth" userId="61c5a1a8-59e6-4799-9860-28f209fe62bf" providerId="ADAL" clId="{18B93257-4247-4B1B-8CEC-7953D590531E}" dt="2024-04-02T14:21:51.097" v="813" actId="165"/>
          <ac:spMkLst>
            <pc:docMk/>
            <pc:sldMk cId="195138166" sldId="2147377851"/>
            <ac:spMk id="22" creationId="{5302CBC1-F05C-9357-046B-D8C65A0E5D14}"/>
          </ac:spMkLst>
        </pc:spChg>
        <pc:spChg chg="mod">
          <ac:chgData name="Jennifer Howarth" userId="61c5a1a8-59e6-4799-9860-28f209fe62bf" providerId="ADAL" clId="{18B93257-4247-4B1B-8CEC-7953D590531E}" dt="2024-04-02T14:21:51.097" v="813" actId="165"/>
          <ac:spMkLst>
            <pc:docMk/>
            <pc:sldMk cId="195138166" sldId="2147377851"/>
            <ac:spMk id="23" creationId="{7063B93E-261F-BE2C-F122-34C59EB9FFB6}"/>
          </ac:spMkLst>
        </pc:spChg>
        <pc:spChg chg="add mod ord">
          <ac:chgData name="Jennifer Howarth" userId="61c5a1a8-59e6-4799-9860-28f209fe62bf" providerId="ADAL" clId="{18B93257-4247-4B1B-8CEC-7953D590531E}" dt="2024-04-17T11:49:36.081" v="4866" actId="14100"/>
          <ac:spMkLst>
            <pc:docMk/>
            <pc:sldMk cId="195138166" sldId="2147377851"/>
            <ac:spMk id="23" creationId="{8EA9E208-193A-EE5B-3D46-969005CFB482}"/>
          </ac:spMkLst>
        </pc:spChg>
        <pc:spChg chg="mod">
          <ac:chgData name="Jennifer Howarth" userId="61c5a1a8-59e6-4799-9860-28f209fe62bf" providerId="ADAL" clId="{18B93257-4247-4B1B-8CEC-7953D590531E}" dt="2024-04-02T14:21:51.097" v="813" actId="165"/>
          <ac:spMkLst>
            <pc:docMk/>
            <pc:sldMk cId="195138166" sldId="2147377851"/>
            <ac:spMk id="24" creationId="{441323B8-5AC5-C6FD-4719-D4A6FC6CBDBE}"/>
          </ac:spMkLst>
        </pc:spChg>
        <pc:spChg chg="add mod">
          <ac:chgData name="Jennifer Howarth" userId="61c5a1a8-59e6-4799-9860-28f209fe62bf" providerId="ADAL" clId="{18B93257-4247-4B1B-8CEC-7953D590531E}" dt="2024-04-17T11:46:46.170" v="4801" actId="20577"/>
          <ac:spMkLst>
            <pc:docMk/>
            <pc:sldMk cId="195138166" sldId="2147377851"/>
            <ac:spMk id="24" creationId="{4BDE1DB9-5C0C-808C-D837-C82D0556B52E}"/>
          </ac:spMkLst>
        </pc:spChg>
        <pc:spChg chg="mod">
          <ac:chgData name="Jennifer Howarth" userId="61c5a1a8-59e6-4799-9860-28f209fe62bf" providerId="ADAL" clId="{18B93257-4247-4B1B-8CEC-7953D590531E}" dt="2024-04-02T14:21:51.097" v="813" actId="165"/>
          <ac:spMkLst>
            <pc:docMk/>
            <pc:sldMk cId="195138166" sldId="2147377851"/>
            <ac:spMk id="25" creationId="{C70B5B35-62FA-E75F-7D51-4E3F2794C7BC}"/>
          </ac:spMkLst>
        </pc:spChg>
        <pc:spChg chg="mod">
          <ac:chgData name="Jennifer Howarth" userId="61c5a1a8-59e6-4799-9860-28f209fe62bf" providerId="ADAL" clId="{18B93257-4247-4B1B-8CEC-7953D590531E}" dt="2024-04-02T14:21:51.097" v="813" actId="165"/>
          <ac:spMkLst>
            <pc:docMk/>
            <pc:sldMk cId="195138166" sldId="2147377851"/>
            <ac:spMk id="26" creationId="{0586488E-3810-DEB6-D341-2498F0C89E7A}"/>
          </ac:spMkLst>
        </pc:spChg>
        <pc:spChg chg="add del mod">
          <ac:chgData name="Jennifer Howarth" userId="61c5a1a8-59e6-4799-9860-28f209fe62bf" providerId="ADAL" clId="{18B93257-4247-4B1B-8CEC-7953D590531E}" dt="2024-04-17T11:47:50.737" v="4811" actId="478"/>
          <ac:spMkLst>
            <pc:docMk/>
            <pc:sldMk cId="195138166" sldId="2147377851"/>
            <ac:spMk id="26" creationId="{901A2AAE-3660-254F-6E4B-00A39C8494F4}"/>
          </ac:spMkLst>
        </pc:spChg>
        <pc:spChg chg="add mod">
          <ac:chgData name="Jennifer Howarth" userId="61c5a1a8-59e6-4799-9860-28f209fe62bf" providerId="ADAL" clId="{18B93257-4247-4B1B-8CEC-7953D590531E}" dt="2024-04-17T11:49:23.355" v="4862" actId="1076"/>
          <ac:spMkLst>
            <pc:docMk/>
            <pc:sldMk cId="195138166" sldId="2147377851"/>
            <ac:spMk id="27" creationId="{DF43B70C-FB1A-4E28-9147-0E8E3D15F9B9}"/>
          </ac:spMkLst>
        </pc:spChg>
        <pc:spChg chg="mod">
          <ac:chgData name="Jennifer Howarth" userId="61c5a1a8-59e6-4799-9860-28f209fe62bf" providerId="ADAL" clId="{18B93257-4247-4B1B-8CEC-7953D590531E}" dt="2024-04-02T13:06:51.634" v="159" actId="1076"/>
          <ac:spMkLst>
            <pc:docMk/>
            <pc:sldMk cId="195138166" sldId="2147377851"/>
            <ac:spMk id="28" creationId="{10CC303C-BEA1-32D5-876E-B1567A2592EF}"/>
          </ac:spMkLst>
        </pc:spChg>
        <pc:spChg chg="mod">
          <ac:chgData name="Jennifer Howarth" userId="61c5a1a8-59e6-4799-9860-28f209fe62bf" providerId="ADAL" clId="{18B93257-4247-4B1B-8CEC-7953D590531E}" dt="2024-04-02T13:06:51.634" v="159" actId="1076"/>
          <ac:spMkLst>
            <pc:docMk/>
            <pc:sldMk cId="195138166" sldId="2147377851"/>
            <ac:spMk id="29" creationId="{2B6620CD-DECE-C018-BC02-240867BBD050}"/>
          </ac:spMkLst>
        </pc:spChg>
        <pc:spChg chg="add mod">
          <ac:chgData name="Jennifer Howarth" userId="61c5a1a8-59e6-4799-9860-28f209fe62bf" providerId="ADAL" clId="{18B93257-4247-4B1B-8CEC-7953D590531E}" dt="2024-04-17T11:50:03.719" v="4912" actId="1076"/>
          <ac:spMkLst>
            <pc:docMk/>
            <pc:sldMk cId="195138166" sldId="2147377851"/>
            <ac:spMk id="29" creationId="{3020B39E-75B6-B4CD-C521-A3A8F2E9CAA3}"/>
          </ac:spMkLst>
        </pc:spChg>
        <pc:spChg chg="mod">
          <ac:chgData name="Jennifer Howarth" userId="61c5a1a8-59e6-4799-9860-28f209fe62bf" providerId="ADAL" clId="{18B93257-4247-4B1B-8CEC-7953D590531E}" dt="2024-04-02T13:06:51.634" v="159" actId="1076"/>
          <ac:spMkLst>
            <pc:docMk/>
            <pc:sldMk cId="195138166" sldId="2147377851"/>
            <ac:spMk id="30" creationId="{293F1559-52FB-6F1E-017C-533C4F1DD477}"/>
          </ac:spMkLst>
        </pc:spChg>
        <pc:spChg chg="add mod">
          <ac:chgData name="Jennifer Howarth" userId="61c5a1a8-59e6-4799-9860-28f209fe62bf" providerId="ADAL" clId="{18B93257-4247-4B1B-8CEC-7953D590531E}" dt="2024-04-17T11:50:07.859" v="4914" actId="313"/>
          <ac:spMkLst>
            <pc:docMk/>
            <pc:sldMk cId="195138166" sldId="2147377851"/>
            <ac:spMk id="31" creationId="{1F4F96C0-0C23-BE2F-005B-7DEF71276B16}"/>
          </ac:spMkLst>
        </pc:spChg>
        <pc:spChg chg="mod">
          <ac:chgData name="Jennifer Howarth" userId="61c5a1a8-59e6-4799-9860-28f209fe62bf" providerId="ADAL" clId="{18B93257-4247-4B1B-8CEC-7953D590531E}" dt="2024-04-02T14:05:51.441" v="280" actId="165"/>
          <ac:spMkLst>
            <pc:docMk/>
            <pc:sldMk cId="195138166" sldId="2147377851"/>
            <ac:spMk id="32" creationId="{901BFD3C-772F-FAD8-9E0C-E61632A95B7E}"/>
          </ac:spMkLst>
        </pc:spChg>
        <pc:spChg chg="mod">
          <ac:chgData name="Jennifer Howarth" userId="61c5a1a8-59e6-4799-9860-28f209fe62bf" providerId="ADAL" clId="{18B93257-4247-4B1B-8CEC-7953D590531E}" dt="2024-04-02T14:05:51.441" v="280" actId="165"/>
          <ac:spMkLst>
            <pc:docMk/>
            <pc:sldMk cId="195138166" sldId="2147377851"/>
            <ac:spMk id="33" creationId="{06F15F66-522F-0851-A8CC-068D5F5E2FEB}"/>
          </ac:spMkLst>
        </pc:spChg>
        <pc:spChg chg="mod">
          <ac:chgData name="Jennifer Howarth" userId="61c5a1a8-59e6-4799-9860-28f209fe62bf" providerId="ADAL" clId="{18B93257-4247-4B1B-8CEC-7953D590531E}" dt="2024-04-02T14:05:51.441" v="280" actId="165"/>
          <ac:spMkLst>
            <pc:docMk/>
            <pc:sldMk cId="195138166" sldId="2147377851"/>
            <ac:spMk id="34" creationId="{86564A5B-A2E1-E601-9A13-8F270C9CFF22}"/>
          </ac:spMkLst>
        </pc:spChg>
        <pc:spChg chg="mod">
          <ac:chgData name="Jennifer Howarth" userId="61c5a1a8-59e6-4799-9860-28f209fe62bf" providerId="ADAL" clId="{18B93257-4247-4B1B-8CEC-7953D590531E}" dt="2024-04-17T11:54:17.251" v="5026" actId="20577"/>
          <ac:spMkLst>
            <pc:docMk/>
            <pc:sldMk cId="195138166" sldId="2147377851"/>
            <ac:spMk id="35" creationId="{5FE83FBF-842D-9269-A151-D030EA6D4037}"/>
          </ac:spMkLst>
        </pc:spChg>
        <pc:spChg chg="mod">
          <ac:chgData name="Jennifer Howarth" userId="61c5a1a8-59e6-4799-9860-28f209fe62bf" providerId="ADAL" clId="{18B93257-4247-4B1B-8CEC-7953D590531E}" dt="2024-04-12T08:22:08.551" v="2771" actId="20577"/>
          <ac:spMkLst>
            <pc:docMk/>
            <pc:sldMk cId="195138166" sldId="2147377851"/>
            <ac:spMk id="36" creationId="{4087738C-3F88-9DD7-8284-CCCC51773C0C}"/>
          </ac:spMkLst>
        </pc:spChg>
        <pc:spChg chg="mod">
          <ac:chgData name="Jennifer Howarth" userId="61c5a1a8-59e6-4799-9860-28f209fe62bf" providerId="ADAL" clId="{18B93257-4247-4B1B-8CEC-7953D590531E}" dt="2024-04-17T11:51:38.833" v="4920" actId="1076"/>
          <ac:spMkLst>
            <pc:docMk/>
            <pc:sldMk cId="195138166" sldId="2147377851"/>
            <ac:spMk id="37" creationId="{E401CFBA-21A6-FC51-A4D1-5E76A69E5A08}"/>
          </ac:spMkLst>
        </pc:spChg>
        <pc:spChg chg="mod topLvl">
          <ac:chgData name="Jennifer Howarth" userId="61c5a1a8-59e6-4799-9860-28f209fe62bf" providerId="ADAL" clId="{18B93257-4247-4B1B-8CEC-7953D590531E}" dt="2024-04-02T14:11:07.631" v="521" actId="164"/>
          <ac:spMkLst>
            <pc:docMk/>
            <pc:sldMk cId="195138166" sldId="2147377851"/>
            <ac:spMk id="38" creationId="{8C4DC2DC-128F-D0BA-363F-F19D060889B4}"/>
          </ac:spMkLst>
        </pc:spChg>
        <pc:spChg chg="mod ord">
          <ac:chgData name="Jennifer Howarth" userId="61c5a1a8-59e6-4799-9860-28f209fe62bf" providerId="ADAL" clId="{18B93257-4247-4B1B-8CEC-7953D590531E}" dt="2024-04-17T11:51:47.983" v="4922" actId="1076"/>
          <ac:spMkLst>
            <pc:docMk/>
            <pc:sldMk cId="195138166" sldId="2147377851"/>
            <ac:spMk id="40" creationId="{29C130D4-492E-91AA-3D31-3DBA664AC4A1}"/>
          </ac:spMkLst>
        </pc:spChg>
        <pc:spChg chg="mod">
          <ac:chgData name="Jennifer Howarth" userId="61c5a1a8-59e6-4799-9860-28f209fe62bf" providerId="ADAL" clId="{18B93257-4247-4B1B-8CEC-7953D590531E}" dt="2024-04-02T14:10:55.336" v="516" actId="165"/>
          <ac:spMkLst>
            <pc:docMk/>
            <pc:sldMk cId="195138166" sldId="2147377851"/>
            <ac:spMk id="40" creationId="{D7B98CA0-03B8-3ADB-43B3-6B013300522D}"/>
          </ac:spMkLst>
        </pc:spChg>
        <pc:spChg chg="mod">
          <ac:chgData name="Jennifer Howarth" userId="61c5a1a8-59e6-4799-9860-28f209fe62bf" providerId="ADAL" clId="{18B93257-4247-4B1B-8CEC-7953D590531E}" dt="2024-04-02T14:15:33.239" v="602" actId="1076"/>
          <ac:spMkLst>
            <pc:docMk/>
            <pc:sldMk cId="195138166" sldId="2147377851"/>
            <ac:spMk id="42" creationId="{8EE05F66-C635-A088-2B82-13D4504DDDB7}"/>
          </ac:spMkLst>
        </pc:spChg>
        <pc:spChg chg="mod">
          <ac:chgData name="Jennifer Howarth" userId="61c5a1a8-59e6-4799-9860-28f209fe62bf" providerId="ADAL" clId="{18B93257-4247-4B1B-8CEC-7953D590531E}" dt="2024-04-02T14:15:33.239" v="602" actId="1076"/>
          <ac:spMkLst>
            <pc:docMk/>
            <pc:sldMk cId="195138166" sldId="2147377851"/>
            <ac:spMk id="43" creationId="{12F06BDD-31EE-2BBE-A6B1-F2D7B43E390F}"/>
          </ac:spMkLst>
        </pc:spChg>
        <pc:spChg chg="mod">
          <ac:chgData name="Jennifer Howarth" userId="61c5a1a8-59e6-4799-9860-28f209fe62bf" providerId="ADAL" clId="{18B93257-4247-4B1B-8CEC-7953D590531E}" dt="2024-04-02T14:15:33.239" v="602" actId="1076"/>
          <ac:spMkLst>
            <pc:docMk/>
            <pc:sldMk cId="195138166" sldId="2147377851"/>
            <ac:spMk id="44" creationId="{2096823D-1B6F-B200-C325-A38A2E2DB2AD}"/>
          </ac:spMkLst>
        </pc:spChg>
        <pc:spChg chg="mod">
          <ac:chgData name="Jennifer Howarth" userId="61c5a1a8-59e6-4799-9860-28f209fe62bf" providerId="ADAL" clId="{18B93257-4247-4B1B-8CEC-7953D590531E}" dt="2024-04-02T14:15:33.239" v="602" actId="1076"/>
          <ac:spMkLst>
            <pc:docMk/>
            <pc:sldMk cId="195138166" sldId="2147377851"/>
            <ac:spMk id="45" creationId="{294FB525-53B7-71D9-0C68-2692E7C42181}"/>
          </ac:spMkLst>
        </pc:spChg>
        <pc:spChg chg="mod">
          <ac:chgData name="Jennifer Howarth" userId="61c5a1a8-59e6-4799-9860-28f209fe62bf" providerId="ADAL" clId="{18B93257-4247-4B1B-8CEC-7953D590531E}" dt="2024-04-02T14:10:55.336" v="516" actId="165"/>
          <ac:spMkLst>
            <pc:docMk/>
            <pc:sldMk cId="195138166" sldId="2147377851"/>
            <ac:spMk id="46" creationId="{B9CD17A0-BA6C-AF69-9FAE-3C7A771E2D4D}"/>
          </ac:spMkLst>
        </pc:spChg>
        <pc:spChg chg="add mod">
          <ac:chgData name="Jennifer Howarth" userId="61c5a1a8-59e6-4799-9860-28f209fe62bf" providerId="ADAL" clId="{18B93257-4247-4B1B-8CEC-7953D590531E}" dt="2024-04-18T14:43:34.427" v="7204" actId="20577"/>
          <ac:spMkLst>
            <pc:docMk/>
            <pc:sldMk cId="195138166" sldId="2147377851"/>
            <ac:spMk id="47" creationId="{17A1D03E-43A0-0E1B-840E-5B412E4FD643}"/>
          </ac:spMkLst>
        </pc:spChg>
        <pc:spChg chg="mod">
          <ac:chgData name="Jennifer Howarth" userId="61c5a1a8-59e6-4799-9860-28f209fe62bf" providerId="ADAL" clId="{18B93257-4247-4B1B-8CEC-7953D590531E}" dt="2024-04-02T14:10:55.336" v="516" actId="165"/>
          <ac:spMkLst>
            <pc:docMk/>
            <pc:sldMk cId="195138166" sldId="2147377851"/>
            <ac:spMk id="47" creationId="{E884EECD-A654-049A-E67B-552F45CA8A49}"/>
          </ac:spMkLst>
        </pc:spChg>
        <pc:spChg chg="mod">
          <ac:chgData name="Jennifer Howarth" userId="61c5a1a8-59e6-4799-9860-28f209fe62bf" providerId="ADAL" clId="{18B93257-4247-4B1B-8CEC-7953D590531E}" dt="2024-04-02T14:10:55.336" v="516" actId="165"/>
          <ac:spMkLst>
            <pc:docMk/>
            <pc:sldMk cId="195138166" sldId="2147377851"/>
            <ac:spMk id="48" creationId="{F61784EC-C10E-F82E-692A-E90ED1A14439}"/>
          </ac:spMkLst>
        </pc:spChg>
        <pc:spChg chg="mod">
          <ac:chgData name="Jennifer Howarth" userId="61c5a1a8-59e6-4799-9860-28f209fe62bf" providerId="ADAL" clId="{18B93257-4247-4B1B-8CEC-7953D590531E}" dt="2024-04-02T14:10:55.336" v="516" actId="165"/>
          <ac:spMkLst>
            <pc:docMk/>
            <pc:sldMk cId="195138166" sldId="2147377851"/>
            <ac:spMk id="49" creationId="{34AD59D5-778B-1803-4511-8576766494FE}"/>
          </ac:spMkLst>
        </pc:spChg>
        <pc:spChg chg="mod">
          <ac:chgData name="Jennifer Howarth" userId="61c5a1a8-59e6-4799-9860-28f209fe62bf" providerId="ADAL" clId="{18B93257-4247-4B1B-8CEC-7953D590531E}" dt="2024-04-02T14:10:55.336" v="516" actId="165"/>
          <ac:spMkLst>
            <pc:docMk/>
            <pc:sldMk cId="195138166" sldId="2147377851"/>
            <ac:spMk id="50" creationId="{E2613273-18C4-B109-1F20-8AB3686D90B5}"/>
          </ac:spMkLst>
        </pc:spChg>
        <pc:spChg chg="mod">
          <ac:chgData name="Jennifer Howarth" userId="61c5a1a8-59e6-4799-9860-28f209fe62bf" providerId="ADAL" clId="{18B93257-4247-4B1B-8CEC-7953D590531E}" dt="2024-04-02T14:10:55.336" v="516" actId="165"/>
          <ac:spMkLst>
            <pc:docMk/>
            <pc:sldMk cId="195138166" sldId="2147377851"/>
            <ac:spMk id="51" creationId="{7749C483-F418-FA0E-110D-5E7AFCA8A810}"/>
          </ac:spMkLst>
        </pc:spChg>
        <pc:spChg chg="mod topLvl">
          <ac:chgData name="Jennifer Howarth" userId="61c5a1a8-59e6-4799-9860-28f209fe62bf" providerId="ADAL" clId="{18B93257-4247-4B1B-8CEC-7953D590531E}" dt="2024-04-02T14:14:16.497" v="584" actId="164"/>
          <ac:spMkLst>
            <pc:docMk/>
            <pc:sldMk cId="195138166" sldId="2147377851"/>
            <ac:spMk id="53" creationId="{E75CF18C-17F2-E0FF-6EF4-14B6E09A9606}"/>
          </ac:spMkLst>
        </pc:spChg>
        <pc:spChg chg="mod">
          <ac:chgData name="Jennifer Howarth" userId="61c5a1a8-59e6-4799-9860-28f209fe62bf" providerId="ADAL" clId="{18B93257-4247-4B1B-8CEC-7953D590531E}" dt="2024-04-02T14:14:06.978" v="580" actId="165"/>
          <ac:spMkLst>
            <pc:docMk/>
            <pc:sldMk cId="195138166" sldId="2147377851"/>
            <ac:spMk id="54" creationId="{A4D614E6-BFF0-94FE-65C5-72AD224CBA6E}"/>
          </ac:spMkLst>
        </pc:spChg>
        <pc:spChg chg="mod">
          <ac:chgData name="Jennifer Howarth" userId="61c5a1a8-59e6-4799-9860-28f209fe62bf" providerId="ADAL" clId="{18B93257-4247-4B1B-8CEC-7953D590531E}" dt="2024-04-02T14:14:06.978" v="580" actId="165"/>
          <ac:spMkLst>
            <pc:docMk/>
            <pc:sldMk cId="195138166" sldId="2147377851"/>
            <ac:spMk id="55" creationId="{16083655-C948-855D-3934-3689F6AC6208}"/>
          </ac:spMkLst>
        </pc:spChg>
        <pc:spChg chg="mod">
          <ac:chgData name="Jennifer Howarth" userId="61c5a1a8-59e6-4799-9860-28f209fe62bf" providerId="ADAL" clId="{18B93257-4247-4B1B-8CEC-7953D590531E}" dt="2024-04-02T14:14:06.978" v="580" actId="165"/>
          <ac:spMkLst>
            <pc:docMk/>
            <pc:sldMk cId="195138166" sldId="2147377851"/>
            <ac:spMk id="56" creationId="{1A5070A3-7FBD-18C7-E301-0A660FAD6C27}"/>
          </ac:spMkLst>
        </pc:spChg>
        <pc:spChg chg="mod">
          <ac:chgData name="Jennifer Howarth" userId="61c5a1a8-59e6-4799-9860-28f209fe62bf" providerId="ADAL" clId="{18B93257-4247-4B1B-8CEC-7953D590531E}" dt="2024-04-02T14:14:06.978" v="580" actId="165"/>
          <ac:spMkLst>
            <pc:docMk/>
            <pc:sldMk cId="195138166" sldId="2147377851"/>
            <ac:spMk id="57" creationId="{8BA9167C-064A-629C-E291-65E2BABD4963}"/>
          </ac:spMkLst>
        </pc:spChg>
        <pc:spChg chg="mod">
          <ac:chgData name="Jennifer Howarth" userId="61c5a1a8-59e6-4799-9860-28f209fe62bf" providerId="ADAL" clId="{18B93257-4247-4B1B-8CEC-7953D590531E}" dt="2024-04-02T14:14:06.978" v="580" actId="165"/>
          <ac:spMkLst>
            <pc:docMk/>
            <pc:sldMk cId="195138166" sldId="2147377851"/>
            <ac:spMk id="58" creationId="{53AD3416-16B8-2C8C-7621-F6EC7C85E88A}"/>
          </ac:spMkLst>
        </pc:spChg>
        <pc:spChg chg="mod">
          <ac:chgData name="Jennifer Howarth" userId="61c5a1a8-59e6-4799-9860-28f209fe62bf" providerId="ADAL" clId="{18B93257-4247-4B1B-8CEC-7953D590531E}" dt="2024-04-02T14:14:06.978" v="580" actId="165"/>
          <ac:spMkLst>
            <pc:docMk/>
            <pc:sldMk cId="195138166" sldId="2147377851"/>
            <ac:spMk id="59" creationId="{B48F5037-7800-6137-52B7-3CB144973696}"/>
          </ac:spMkLst>
        </pc:spChg>
        <pc:spChg chg="mod">
          <ac:chgData name="Jennifer Howarth" userId="61c5a1a8-59e6-4799-9860-28f209fe62bf" providerId="ADAL" clId="{18B93257-4247-4B1B-8CEC-7953D590531E}" dt="2024-04-02T14:14:06.978" v="580" actId="165"/>
          <ac:spMkLst>
            <pc:docMk/>
            <pc:sldMk cId="195138166" sldId="2147377851"/>
            <ac:spMk id="60" creationId="{580F7433-4077-CE2B-1C16-1725BF972937}"/>
          </ac:spMkLst>
        </pc:spChg>
        <pc:spChg chg="mod">
          <ac:chgData name="Jennifer Howarth" userId="61c5a1a8-59e6-4799-9860-28f209fe62bf" providerId="ADAL" clId="{18B93257-4247-4B1B-8CEC-7953D590531E}" dt="2024-04-17T11:50:06.111" v="4913" actId="1076"/>
          <ac:spMkLst>
            <pc:docMk/>
            <pc:sldMk cId="195138166" sldId="2147377851"/>
            <ac:spMk id="68" creationId="{B0E48A64-E5C8-0629-754B-146D82229A1A}"/>
          </ac:spMkLst>
        </pc:spChg>
        <pc:spChg chg="mod">
          <ac:chgData name="Jennifer Howarth" userId="61c5a1a8-59e6-4799-9860-28f209fe62bf" providerId="ADAL" clId="{18B93257-4247-4B1B-8CEC-7953D590531E}" dt="2024-04-17T11:49:31.664" v="4864" actId="1076"/>
          <ac:spMkLst>
            <pc:docMk/>
            <pc:sldMk cId="195138166" sldId="2147377851"/>
            <ac:spMk id="69" creationId="{B9F731DF-E6FA-EE1B-6F80-F70404858574}"/>
          </ac:spMkLst>
        </pc:spChg>
        <pc:spChg chg="mod">
          <ac:chgData name="Jennifer Howarth" userId="61c5a1a8-59e6-4799-9860-28f209fe62bf" providerId="ADAL" clId="{18B93257-4247-4B1B-8CEC-7953D590531E}" dt="2024-04-17T11:49:09.315" v="4856" actId="1076"/>
          <ac:spMkLst>
            <pc:docMk/>
            <pc:sldMk cId="195138166" sldId="2147377851"/>
            <ac:spMk id="71" creationId="{27DB7F36-713F-DA54-79DD-B98AA6F01172}"/>
          </ac:spMkLst>
        </pc:spChg>
        <pc:spChg chg="mod">
          <ac:chgData name="Jennifer Howarth" userId="61c5a1a8-59e6-4799-9860-28f209fe62bf" providerId="ADAL" clId="{18B93257-4247-4B1B-8CEC-7953D590531E}" dt="2024-04-02T14:13:11.630" v="553" actId="165"/>
          <ac:spMkLst>
            <pc:docMk/>
            <pc:sldMk cId="195138166" sldId="2147377851"/>
            <ac:spMk id="80" creationId="{9A356DF3-8C9D-46BA-5409-823EFE544AD5}"/>
          </ac:spMkLst>
        </pc:spChg>
        <pc:spChg chg="mod">
          <ac:chgData name="Jennifer Howarth" userId="61c5a1a8-59e6-4799-9860-28f209fe62bf" providerId="ADAL" clId="{18B93257-4247-4B1B-8CEC-7953D590531E}" dt="2024-04-02T14:13:11.630" v="553" actId="165"/>
          <ac:spMkLst>
            <pc:docMk/>
            <pc:sldMk cId="195138166" sldId="2147377851"/>
            <ac:spMk id="81" creationId="{5E18E478-7CDE-534B-BFE9-A5244E802346}"/>
          </ac:spMkLst>
        </pc:spChg>
        <pc:spChg chg="mod">
          <ac:chgData name="Jennifer Howarth" userId="61c5a1a8-59e6-4799-9860-28f209fe62bf" providerId="ADAL" clId="{18B93257-4247-4B1B-8CEC-7953D590531E}" dt="2024-04-02T14:13:11.630" v="553" actId="165"/>
          <ac:spMkLst>
            <pc:docMk/>
            <pc:sldMk cId="195138166" sldId="2147377851"/>
            <ac:spMk id="82" creationId="{D50A51E9-CE7F-F897-DC4F-DF1C32EF2C34}"/>
          </ac:spMkLst>
        </pc:spChg>
        <pc:spChg chg="mod">
          <ac:chgData name="Jennifer Howarth" userId="61c5a1a8-59e6-4799-9860-28f209fe62bf" providerId="ADAL" clId="{18B93257-4247-4B1B-8CEC-7953D590531E}" dt="2024-04-02T14:13:11.630" v="553" actId="165"/>
          <ac:spMkLst>
            <pc:docMk/>
            <pc:sldMk cId="195138166" sldId="2147377851"/>
            <ac:spMk id="83" creationId="{C4B807C2-8254-4A24-1A05-5E431FCAA087}"/>
          </ac:spMkLst>
        </pc:spChg>
        <pc:spChg chg="mod">
          <ac:chgData name="Jennifer Howarth" userId="61c5a1a8-59e6-4799-9860-28f209fe62bf" providerId="ADAL" clId="{18B93257-4247-4B1B-8CEC-7953D590531E}" dt="2024-04-02T14:13:11.630" v="553" actId="165"/>
          <ac:spMkLst>
            <pc:docMk/>
            <pc:sldMk cId="195138166" sldId="2147377851"/>
            <ac:spMk id="84" creationId="{C23F065F-5836-4C21-CEAF-2FEEF252F026}"/>
          </ac:spMkLst>
        </pc:spChg>
        <pc:spChg chg="mod">
          <ac:chgData name="Jennifer Howarth" userId="61c5a1a8-59e6-4799-9860-28f209fe62bf" providerId="ADAL" clId="{18B93257-4247-4B1B-8CEC-7953D590531E}" dt="2024-04-02T14:13:11.630" v="553" actId="165"/>
          <ac:spMkLst>
            <pc:docMk/>
            <pc:sldMk cId="195138166" sldId="2147377851"/>
            <ac:spMk id="85" creationId="{380FA1E9-CF67-C511-4E59-B6F628B56F0C}"/>
          </ac:spMkLst>
        </pc:spChg>
        <pc:spChg chg="mod">
          <ac:chgData name="Jennifer Howarth" userId="61c5a1a8-59e6-4799-9860-28f209fe62bf" providerId="ADAL" clId="{18B93257-4247-4B1B-8CEC-7953D590531E}" dt="2024-04-02T14:13:11.630" v="553" actId="165"/>
          <ac:spMkLst>
            <pc:docMk/>
            <pc:sldMk cId="195138166" sldId="2147377851"/>
            <ac:spMk id="86" creationId="{CD52ADBF-E2EB-87DF-D404-E5F76F9F7E80}"/>
          </ac:spMkLst>
        </pc:spChg>
        <pc:spChg chg="add del mod">
          <ac:chgData name="Jennifer Howarth" userId="61c5a1a8-59e6-4799-9860-28f209fe62bf" providerId="ADAL" clId="{18B93257-4247-4B1B-8CEC-7953D590531E}" dt="2024-04-17T11:51:00.750" v="4917" actId="478"/>
          <ac:spMkLst>
            <pc:docMk/>
            <pc:sldMk cId="195138166" sldId="2147377851"/>
            <ac:spMk id="87" creationId="{032EE205-6A99-E051-9B44-A586598E31D2}"/>
          </ac:spMkLst>
        </pc:spChg>
        <pc:spChg chg="mod topLvl">
          <ac:chgData name="Jennifer Howarth" userId="61c5a1a8-59e6-4799-9860-28f209fe62bf" providerId="ADAL" clId="{18B93257-4247-4B1B-8CEC-7953D590531E}" dt="2024-04-02T14:11:34.929" v="529" actId="164"/>
          <ac:spMkLst>
            <pc:docMk/>
            <pc:sldMk cId="195138166" sldId="2147377851"/>
            <ac:spMk id="91" creationId="{63AC606E-BFF3-185E-6E74-9096D1489002}"/>
          </ac:spMkLst>
        </pc:spChg>
        <pc:spChg chg="mod">
          <ac:chgData name="Jennifer Howarth" userId="61c5a1a8-59e6-4799-9860-28f209fe62bf" providerId="ADAL" clId="{18B93257-4247-4B1B-8CEC-7953D590531E}" dt="2024-04-02T14:04:16.019" v="214" actId="165"/>
          <ac:spMkLst>
            <pc:docMk/>
            <pc:sldMk cId="195138166" sldId="2147377851"/>
            <ac:spMk id="92" creationId="{EDA2AC28-EE52-3AAE-EABD-8FBB37349891}"/>
          </ac:spMkLst>
        </pc:spChg>
        <pc:spChg chg="mod">
          <ac:chgData name="Jennifer Howarth" userId="61c5a1a8-59e6-4799-9860-28f209fe62bf" providerId="ADAL" clId="{18B93257-4247-4B1B-8CEC-7953D590531E}" dt="2024-04-02T14:04:16.019" v="214" actId="165"/>
          <ac:spMkLst>
            <pc:docMk/>
            <pc:sldMk cId="195138166" sldId="2147377851"/>
            <ac:spMk id="94" creationId="{E87C6806-9E67-60ED-A01A-6BAA261280BD}"/>
          </ac:spMkLst>
        </pc:spChg>
        <pc:spChg chg="mod">
          <ac:chgData name="Jennifer Howarth" userId="61c5a1a8-59e6-4799-9860-28f209fe62bf" providerId="ADAL" clId="{18B93257-4247-4B1B-8CEC-7953D590531E}" dt="2024-04-02T14:04:16.019" v="214" actId="165"/>
          <ac:spMkLst>
            <pc:docMk/>
            <pc:sldMk cId="195138166" sldId="2147377851"/>
            <ac:spMk id="95" creationId="{30BF9C0A-7CF7-C2A1-41F9-D082B76D811B}"/>
          </ac:spMkLst>
        </pc:spChg>
        <pc:spChg chg="del mod">
          <ac:chgData name="Jennifer Howarth" userId="61c5a1a8-59e6-4799-9860-28f209fe62bf" providerId="ADAL" clId="{18B93257-4247-4B1B-8CEC-7953D590531E}" dt="2024-04-02T14:04:13.307" v="213" actId="478"/>
          <ac:spMkLst>
            <pc:docMk/>
            <pc:sldMk cId="195138166" sldId="2147377851"/>
            <ac:spMk id="96" creationId="{D0449482-E292-2562-DA4D-F9B9EC46406C}"/>
          </ac:spMkLst>
        </pc:spChg>
        <pc:spChg chg="mod">
          <ac:chgData name="Jennifer Howarth" userId="61c5a1a8-59e6-4799-9860-28f209fe62bf" providerId="ADAL" clId="{18B93257-4247-4B1B-8CEC-7953D590531E}" dt="2024-04-02T14:04:16.019" v="214" actId="165"/>
          <ac:spMkLst>
            <pc:docMk/>
            <pc:sldMk cId="195138166" sldId="2147377851"/>
            <ac:spMk id="97" creationId="{8199AFBF-5322-46AE-2A5C-86F1A5633708}"/>
          </ac:spMkLst>
        </pc:spChg>
        <pc:spChg chg="mod">
          <ac:chgData name="Jennifer Howarth" userId="61c5a1a8-59e6-4799-9860-28f209fe62bf" providerId="ADAL" clId="{18B93257-4247-4B1B-8CEC-7953D590531E}" dt="2024-04-02T14:04:16.019" v="214" actId="165"/>
          <ac:spMkLst>
            <pc:docMk/>
            <pc:sldMk cId="195138166" sldId="2147377851"/>
            <ac:spMk id="98" creationId="{2B9BFDBB-E678-9123-3CBA-1AEF16F102E8}"/>
          </ac:spMkLst>
        </pc:spChg>
        <pc:spChg chg="del mod">
          <ac:chgData name="Jennifer Howarth" userId="61c5a1a8-59e6-4799-9860-28f209fe62bf" providerId="ADAL" clId="{18B93257-4247-4B1B-8CEC-7953D590531E}" dt="2024-04-02T14:04:11.599" v="212" actId="478"/>
          <ac:spMkLst>
            <pc:docMk/>
            <pc:sldMk cId="195138166" sldId="2147377851"/>
            <ac:spMk id="99" creationId="{23EFDDAC-1F5E-0DC2-FE17-1D0705D34B9B}"/>
          </ac:spMkLst>
        </pc:spChg>
        <pc:spChg chg="mod">
          <ac:chgData name="Jennifer Howarth" userId="61c5a1a8-59e6-4799-9860-28f209fe62bf" providerId="ADAL" clId="{18B93257-4247-4B1B-8CEC-7953D590531E}" dt="2024-04-02T14:10:16.885" v="510" actId="1076"/>
          <ac:spMkLst>
            <pc:docMk/>
            <pc:sldMk cId="195138166" sldId="2147377851"/>
            <ac:spMk id="104" creationId="{989FC2D4-3035-2987-4D65-976F56AC3CD8}"/>
          </ac:spMkLst>
        </pc:spChg>
        <pc:spChg chg="mod">
          <ac:chgData name="Jennifer Howarth" userId="61c5a1a8-59e6-4799-9860-28f209fe62bf" providerId="ADAL" clId="{18B93257-4247-4B1B-8CEC-7953D590531E}" dt="2024-04-02T14:10:16.885" v="510" actId="1076"/>
          <ac:spMkLst>
            <pc:docMk/>
            <pc:sldMk cId="195138166" sldId="2147377851"/>
            <ac:spMk id="105" creationId="{8E2C1F4F-7DC9-96FC-65C7-C1C0AEF4D379}"/>
          </ac:spMkLst>
        </pc:spChg>
        <pc:spChg chg="mod">
          <ac:chgData name="Jennifer Howarth" userId="61c5a1a8-59e6-4799-9860-28f209fe62bf" providerId="ADAL" clId="{18B93257-4247-4B1B-8CEC-7953D590531E}" dt="2024-04-02T14:10:16.885" v="510" actId="1076"/>
          <ac:spMkLst>
            <pc:docMk/>
            <pc:sldMk cId="195138166" sldId="2147377851"/>
            <ac:spMk id="106" creationId="{301BDF35-4103-1038-46E6-3567C2F709AF}"/>
          </ac:spMkLst>
        </pc:spChg>
        <pc:spChg chg="mod">
          <ac:chgData name="Jennifer Howarth" userId="61c5a1a8-59e6-4799-9860-28f209fe62bf" providerId="ADAL" clId="{18B93257-4247-4B1B-8CEC-7953D590531E}" dt="2024-04-02T14:10:16.885" v="510" actId="1076"/>
          <ac:spMkLst>
            <pc:docMk/>
            <pc:sldMk cId="195138166" sldId="2147377851"/>
            <ac:spMk id="107" creationId="{8B53F4C0-5DED-EF6F-BBFE-5C24DF41E1BB}"/>
          </ac:spMkLst>
        </pc:spChg>
        <pc:spChg chg="mod">
          <ac:chgData name="Jennifer Howarth" userId="61c5a1a8-59e6-4799-9860-28f209fe62bf" providerId="ADAL" clId="{18B93257-4247-4B1B-8CEC-7953D590531E}" dt="2024-04-02T14:10:16.885" v="510" actId="1076"/>
          <ac:spMkLst>
            <pc:docMk/>
            <pc:sldMk cId="195138166" sldId="2147377851"/>
            <ac:spMk id="108" creationId="{E4451B41-5F78-97DC-7C25-4F7D3A88ECB6}"/>
          </ac:spMkLst>
        </pc:spChg>
        <pc:spChg chg="mod">
          <ac:chgData name="Jennifer Howarth" userId="61c5a1a8-59e6-4799-9860-28f209fe62bf" providerId="ADAL" clId="{18B93257-4247-4B1B-8CEC-7953D590531E}" dt="2024-04-02T14:10:16.885" v="510" actId="1076"/>
          <ac:spMkLst>
            <pc:docMk/>
            <pc:sldMk cId="195138166" sldId="2147377851"/>
            <ac:spMk id="109" creationId="{6D03FAB9-32B3-F82C-AAC1-FB50DB2AF915}"/>
          </ac:spMkLst>
        </pc:spChg>
        <pc:spChg chg="mod">
          <ac:chgData name="Jennifer Howarth" userId="61c5a1a8-59e6-4799-9860-28f209fe62bf" providerId="ADAL" clId="{18B93257-4247-4B1B-8CEC-7953D590531E}" dt="2024-04-02T14:10:16.885" v="510" actId="1076"/>
          <ac:spMkLst>
            <pc:docMk/>
            <pc:sldMk cId="195138166" sldId="2147377851"/>
            <ac:spMk id="110" creationId="{51C72C84-AC63-0993-170A-A864192BDADA}"/>
          </ac:spMkLst>
        </pc:spChg>
        <pc:spChg chg="mod topLvl">
          <ac:chgData name="Jennifer Howarth" userId="61c5a1a8-59e6-4799-9860-28f209fe62bf" providerId="ADAL" clId="{18B93257-4247-4B1B-8CEC-7953D590531E}" dt="2024-04-02T14:09:54.487" v="502" actId="1076"/>
          <ac:spMkLst>
            <pc:docMk/>
            <pc:sldMk cId="195138166" sldId="2147377851"/>
            <ac:spMk id="130" creationId="{87418BA6-D89E-840E-F4B9-4FCAE55E7B84}"/>
          </ac:spMkLst>
        </pc:spChg>
        <pc:spChg chg="del mod topLvl">
          <ac:chgData name="Jennifer Howarth" userId="61c5a1a8-59e6-4799-9860-28f209fe62bf" providerId="ADAL" clId="{18B93257-4247-4B1B-8CEC-7953D590531E}" dt="2024-04-17T11:50:00.897" v="4911" actId="478"/>
          <ac:spMkLst>
            <pc:docMk/>
            <pc:sldMk cId="195138166" sldId="2147377851"/>
            <ac:spMk id="132" creationId="{E07BF145-C77E-D911-58F5-28FFBAB862B9}"/>
          </ac:spMkLst>
        </pc:spChg>
        <pc:spChg chg="del mod">
          <ac:chgData name="Jennifer Howarth" userId="61c5a1a8-59e6-4799-9860-28f209fe62bf" providerId="ADAL" clId="{18B93257-4247-4B1B-8CEC-7953D590531E}" dt="2024-04-02T14:23:44.067" v="844" actId="478"/>
          <ac:spMkLst>
            <pc:docMk/>
            <pc:sldMk cId="195138166" sldId="2147377851"/>
            <ac:spMk id="143" creationId="{14703D23-E1D1-72A0-A611-1F1C4463C7FC}"/>
          </ac:spMkLst>
        </pc:spChg>
        <pc:spChg chg="mod">
          <ac:chgData name="Jennifer Howarth" userId="61c5a1a8-59e6-4799-9860-28f209fe62bf" providerId="ADAL" clId="{18B93257-4247-4B1B-8CEC-7953D590531E}" dt="2024-04-02T14:23:52.790" v="849" actId="14100"/>
          <ac:spMkLst>
            <pc:docMk/>
            <pc:sldMk cId="195138166" sldId="2147377851"/>
            <ac:spMk id="145" creationId="{C9B8C66A-EC34-F92E-D64E-C5B6EB984C65}"/>
          </ac:spMkLst>
        </pc:spChg>
        <pc:spChg chg="add mod">
          <ac:chgData name="Jennifer Howarth" userId="61c5a1a8-59e6-4799-9860-28f209fe62bf" providerId="ADAL" clId="{18B93257-4247-4B1B-8CEC-7953D590531E}" dt="2024-04-02T14:18:26.790" v="675" actId="20577"/>
          <ac:spMkLst>
            <pc:docMk/>
            <pc:sldMk cId="195138166" sldId="2147377851"/>
            <ac:spMk id="151" creationId="{A6CEEE04-FA96-B975-667C-E615FE6BAD66}"/>
          </ac:spMkLst>
        </pc:spChg>
        <pc:spChg chg="add mod ord">
          <ac:chgData name="Jennifer Howarth" userId="61c5a1a8-59e6-4799-9860-28f209fe62bf" providerId="ADAL" clId="{18B93257-4247-4B1B-8CEC-7953D590531E}" dt="2024-04-02T14:17:23.294" v="648" actId="1076"/>
          <ac:spMkLst>
            <pc:docMk/>
            <pc:sldMk cId="195138166" sldId="2147377851"/>
            <ac:spMk id="158" creationId="{85CC1BD2-F88B-5893-0D69-249C0905625F}"/>
          </ac:spMkLst>
        </pc:spChg>
        <pc:spChg chg="add mod ord">
          <ac:chgData name="Jennifer Howarth" userId="61c5a1a8-59e6-4799-9860-28f209fe62bf" providerId="ADAL" clId="{18B93257-4247-4B1B-8CEC-7953D590531E}" dt="2024-04-02T14:22:14.582" v="820" actId="1076"/>
          <ac:spMkLst>
            <pc:docMk/>
            <pc:sldMk cId="195138166" sldId="2147377851"/>
            <ac:spMk id="167" creationId="{B02BAA78-5C07-46EA-54AB-65EE595ACBCB}"/>
          </ac:spMkLst>
        </pc:spChg>
        <pc:spChg chg="add mod">
          <ac:chgData name="Jennifer Howarth" userId="61c5a1a8-59e6-4799-9860-28f209fe62bf" providerId="ADAL" clId="{18B93257-4247-4B1B-8CEC-7953D590531E}" dt="2024-04-02T14:20:18.016" v="772" actId="1076"/>
          <ac:spMkLst>
            <pc:docMk/>
            <pc:sldMk cId="195138166" sldId="2147377851"/>
            <ac:spMk id="168" creationId="{4FF630DA-313D-CCED-1446-DFC35693E6FB}"/>
          </ac:spMkLst>
        </pc:spChg>
        <pc:spChg chg="add mod">
          <ac:chgData name="Jennifer Howarth" userId="61c5a1a8-59e6-4799-9860-28f209fe62bf" providerId="ADAL" clId="{18B93257-4247-4B1B-8CEC-7953D590531E}" dt="2024-04-02T14:20:41.253" v="803" actId="1076"/>
          <ac:spMkLst>
            <pc:docMk/>
            <pc:sldMk cId="195138166" sldId="2147377851"/>
            <ac:spMk id="169" creationId="{B03DA5FC-FA11-3BEB-415F-4DDBC9C6F46A}"/>
          </ac:spMkLst>
        </pc:spChg>
        <pc:spChg chg="mod topLvl">
          <ac:chgData name="Jennifer Howarth" userId="61c5a1a8-59e6-4799-9860-28f209fe62bf" providerId="ADAL" clId="{18B93257-4247-4B1B-8CEC-7953D590531E}" dt="2024-04-02T14:09:47.848" v="500" actId="164"/>
          <ac:spMkLst>
            <pc:docMk/>
            <pc:sldMk cId="195138166" sldId="2147377851"/>
            <ac:spMk id="196" creationId="{46705F1F-91DE-A19C-A60B-69919536C592}"/>
          </ac:spMkLst>
        </pc:spChg>
        <pc:spChg chg="mod">
          <ac:chgData name="Jennifer Howarth" userId="61c5a1a8-59e6-4799-9860-28f209fe62bf" providerId="ADAL" clId="{18B93257-4247-4B1B-8CEC-7953D590531E}" dt="2024-04-02T14:07:25.862" v="479" actId="165"/>
          <ac:spMkLst>
            <pc:docMk/>
            <pc:sldMk cId="195138166" sldId="2147377851"/>
            <ac:spMk id="198" creationId="{71902ED9-2CFB-80FA-F4AF-7192552D5455}"/>
          </ac:spMkLst>
        </pc:spChg>
        <pc:spChg chg="mod">
          <ac:chgData name="Jennifer Howarth" userId="61c5a1a8-59e6-4799-9860-28f209fe62bf" providerId="ADAL" clId="{18B93257-4247-4B1B-8CEC-7953D590531E}" dt="2024-04-02T14:07:25.862" v="479" actId="165"/>
          <ac:spMkLst>
            <pc:docMk/>
            <pc:sldMk cId="195138166" sldId="2147377851"/>
            <ac:spMk id="199" creationId="{5816A126-B027-F27D-366E-75D4839B6A05}"/>
          </ac:spMkLst>
        </pc:spChg>
        <pc:spChg chg="mod">
          <ac:chgData name="Jennifer Howarth" userId="61c5a1a8-59e6-4799-9860-28f209fe62bf" providerId="ADAL" clId="{18B93257-4247-4B1B-8CEC-7953D590531E}" dt="2024-04-02T14:07:25.862" v="479" actId="165"/>
          <ac:spMkLst>
            <pc:docMk/>
            <pc:sldMk cId="195138166" sldId="2147377851"/>
            <ac:spMk id="201" creationId="{37CDE5CF-1360-01E3-6CDC-81C68D34B7A6}"/>
          </ac:spMkLst>
        </pc:spChg>
        <pc:spChg chg="mod">
          <ac:chgData name="Jennifer Howarth" userId="61c5a1a8-59e6-4799-9860-28f209fe62bf" providerId="ADAL" clId="{18B93257-4247-4B1B-8CEC-7953D590531E}" dt="2024-04-02T14:19:39.569" v="753" actId="1076"/>
          <ac:spMkLst>
            <pc:docMk/>
            <pc:sldMk cId="195138166" sldId="2147377851"/>
            <ac:spMk id="253" creationId="{D81BC95D-5070-D616-29E9-3EC3C8B52DB4}"/>
          </ac:spMkLst>
        </pc:spChg>
        <pc:grpChg chg="del mod">
          <ac:chgData name="Jennifer Howarth" userId="61c5a1a8-59e6-4799-9860-28f209fe62bf" providerId="ADAL" clId="{18B93257-4247-4B1B-8CEC-7953D590531E}" dt="2024-04-02T14:14:53.602" v="592" actId="478"/>
          <ac:grpSpMkLst>
            <pc:docMk/>
            <pc:sldMk cId="195138166" sldId="2147377851"/>
            <ac:grpSpMk id="2" creationId="{EAA8D1E6-8E92-0CDF-17AB-581B5CC3ADFF}"/>
          </ac:grpSpMkLst>
        </pc:grpChg>
        <pc:grpChg chg="add mod">
          <ac:chgData name="Jennifer Howarth" userId="61c5a1a8-59e6-4799-9860-28f209fe62bf" providerId="ADAL" clId="{18B93257-4247-4B1B-8CEC-7953D590531E}" dt="2024-04-02T14:12:21.465" v="541" actId="1076"/>
          <ac:grpSpMkLst>
            <pc:docMk/>
            <pc:sldMk cId="195138166" sldId="2147377851"/>
            <ac:grpSpMk id="3" creationId="{32F240AE-A8CC-080E-A8AC-D6F9187F8576}"/>
          </ac:grpSpMkLst>
        </pc:grpChg>
        <pc:grpChg chg="mod">
          <ac:chgData name="Jennifer Howarth" userId="61c5a1a8-59e6-4799-9860-28f209fe62bf" providerId="ADAL" clId="{18B93257-4247-4B1B-8CEC-7953D590531E}" dt="2024-04-02T14:12:21.465" v="541" actId="1076"/>
          <ac:grpSpMkLst>
            <pc:docMk/>
            <pc:sldMk cId="195138166" sldId="2147377851"/>
            <ac:grpSpMk id="4" creationId="{B668C5D3-F227-DB3C-9F2E-A8650093F499}"/>
          </ac:grpSpMkLst>
        </pc:grpChg>
        <pc:grpChg chg="del mod">
          <ac:chgData name="Jennifer Howarth" userId="61c5a1a8-59e6-4799-9860-28f209fe62bf" providerId="ADAL" clId="{18B93257-4247-4B1B-8CEC-7953D590531E}" dt="2024-04-02T14:21:51.097" v="813" actId="165"/>
          <ac:grpSpMkLst>
            <pc:docMk/>
            <pc:sldMk cId="195138166" sldId="2147377851"/>
            <ac:grpSpMk id="20" creationId="{3EBD4F1D-2F26-7CE0-E013-89D765404C5A}"/>
          </ac:grpSpMkLst>
        </pc:grpChg>
        <pc:grpChg chg="del mod topLvl">
          <ac:chgData name="Jennifer Howarth" userId="61c5a1a8-59e6-4799-9860-28f209fe62bf" providerId="ADAL" clId="{18B93257-4247-4B1B-8CEC-7953D590531E}" dt="2024-04-02T14:21:56.572" v="814" actId="478"/>
          <ac:grpSpMkLst>
            <pc:docMk/>
            <pc:sldMk cId="195138166" sldId="2147377851"/>
            <ac:grpSpMk id="21" creationId="{18839B13-3DE2-B347-BD4D-E090BFC1BC69}"/>
          </ac:grpSpMkLst>
        </pc:grpChg>
        <pc:grpChg chg="mod">
          <ac:chgData name="Jennifer Howarth" userId="61c5a1a8-59e6-4799-9860-28f209fe62bf" providerId="ADAL" clId="{18B93257-4247-4B1B-8CEC-7953D590531E}" dt="2024-04-02T13:06:51.634" v="159" actId="1076"/>
          <ac:grpSpMkLst>
            <pc:docMk/>
            <pc:sldMk cId="195138166" sldId="2147377851"/>
            <ac:grpSpMk id="27" creationId="{B1AB3B75-E0B5-C011-A0AE-91ECB4E5EC2E}"/>
          </ac:grpSpMkLst>
        </pc:grpChg>
        <pc:grpChg chg="del mod topLvl">
          <ac:chgData name="Jennifer Howarth" userId="61c5a1a8-59e6-4799-9860-28f209fe62bf" providerId="ADAL" clId="{18B93257-4247-4B1B-8CEC-7953D590531E}" dt="2024-04-02T14:05:53.191" v="281" actId="478"/>
          <ac:grpSpMkLst>
            <pc:docMk/>
            <pc:sldMk cId="195138166" sldId="2147377851"/>
            <ac:grpSpMk id="31" creationId="{CCC0DEB4-1D05-1658-97E9-34CA95985D9E}"/>
          </ac:grpSpMkLst>
        </pc:grpChg>
        <pc:grpChg chg="del mod">
          <ac:chgData name="Jennifer Howarth" userId="61c5a1a8-59e6-4799-9860-28f209fe62bf" providerId="ADAL" clId="{18B93257-4247-4B1B-8CEC-7953D590531E}" dt="2024-04-02T14:10:55.336" v="516" actId="165"/>
          <ac:grpSpMkLst>
            <pc:docMk/>
            <pc:sldMk cId="195138166" sldId="2147377851"/>
            <ac:grpSpMk id="36" creationId="{E78F48CD-396C-23A1-4EBE-4273734604A7}"/>
          </ac:grpSpMkLst>
        </pc:grpChg>
        <pc:grpChg chg="del mod topLvl">
          <ac:chgData name="Jennifer Howarth" userId="61c5a1a8-59e6-4799-9860-28f209fe62bf" providerId="ADAL" clId="{18B93257-4247-4B1B-8CEC-7953D590531E}" dt="2024-04-02T14:10:58.190" v="517" actId="478"/>
          <ac:grpSpMkLst>
            <pc:docMk/>
            <pc:sldMk cId="195138166" sldId="2147377851"/>
            <ac:grpSpMk id="37" creationId="{23873ECF-01BF-E015-D7C4-11B1933DA4A3}"/>
          </ac:grpSpMkLst>
        </pc:grpChg>
        <pc:grpChg chg="add del mod">
          <ac:chgData name="Jennifer Howarth" userId="61c5a1a8-59e6-4799-9860-28f209fe62bf" providerId="ADAL" clId="{18B93257-4247-4B1B-8CEC-7953D590531E}" dt="2024-04-02T14:14:06.978" v="580" actId="165"/>
          <ac:grpSpMkLst>
            <pc:docMk/>
            <pc:sldMk cId="195138166" sldId="2147377851"/>
            <ac:grpSpMk id="39" creationId="{EF4E1744-3E3A-8540-A331-B22AF14F6456}"/>
          </ac:grpSpMkLst>
        </pc:grpChg>
        <pc:grpChg chg="mod">
          <ac:chgData name="Jennifer Howarth" userId="61c5a1a8-59e6-4799-9860-28f209fe62bf" providerId="ADAL" clId="{18B93257-4247-4B1B-8CEC-7953D590531E}" dt="2024-04-02T14:15:33.239" v="602" actId="1076"/>
          <ac:grpSpMkLst>
            <pc:docMk/>
            <pc:sldMk cId="195138166" sldId="2147377851"/>
            <ac:grpSpMk id="41" creationId="{D738A02A-26CE-C4BF-F964-4CC601FCD324}"/>
          </ac:grpSpMkLst>
        </pc:grpChg>
        <pc:grpChg chg="del mod topLvl">
          <ac:chgData name="Jennifer Howarth" userId="61c5a1a8-59e6-4799-9860-28f209fe62bf" providerId="ADAL" clId="{18B93257-4247-4B1B-8CEC-7953D590531E}" dt="2024-04-02T14:14:08.950" v="581" actId="478"/>
          <ac:grpSpMkLst>
            <pc:docMk/>
            <pc:sldMk cId="195138166" sldId="2147377851"/>
            <ac:grpSpMk id="52" creationId="{202078FA-9EC2-8562-BA5C-3457590C4684}"/>
          </ac:grpSpMkLst>
        </pc:grpChg>
        <pc:grpChg chg="del">
          <ac:chgData name="Jennifer Howarth" userId="61c5a1a8-59e6-4799-9860-28f209fe62bf" providerId="ADAL" clId="{18B93257-4247-4B1B-8CEC-7953D590531E}" dt="2024-04-02T14:07:05.894" v="474" actId="478"/>
          <ac:grpSpMkLst>
            <pc:docMk/>
            <pc:sldMk cId="195138166" sldId="2147377851"/>
            <ac:grpSpMk id="62" creationId="{D3A8A7A0-2AC7-762C-3FDC-B92AE1B3BAA4}"/>
          </ac:grpSpMkLst>
        </pc:grpChg>
        <pc:grpChg chg="del mod topLvl">
          <ac:chgData name="Jennifer Howarth" userId="61c5a1a8-59e6-4799-9860-28f209fe62bf" providerId="ADAL" clId="{18B93257-4247-4B1B-8CEC-7953D590531E}" dt="2024-04-02T14:13:15.512" v="554" actId="478"/>
          <ac:grpSpMkLst>
            <pc:docMk/>
            <pc:sldMk cId="195138166" sldId="2147377851"/>
            <ac:grpSpMk id="72" creationId="{44F8E135-0B17-B03C-9308-EEB43286E514}"/>
          </ac:grpSpMkLst>
        </pc:grpChg>
        <pc:grpChg chg="add del mod">
          <ac:chgData name="Jennifer Howarth" userId="61c5a1a8-59e6-4799-9860-28f209fe62bf" providerId="ADAL" clId="{18B93257-4247-4B1B-8CEC-7953D590531E}" dt="2024-04-02T14:04:16.019" v="214" actId="165"/>
          <ac:grpSpMkLst>
            <pc:docMk/>
            <pc:sldMk cId="195138166" sldId="2147377851"/>
            <ac:grpSpMk id="89" creationId="{04516FD8-AF36-1CD1-B6F3-59DE5367F5AD}"/>
          </ac:grpSpMkLst>
        </pc:grpChg>
        <pc:grpChg chg="del mod topLvl">
          <ac:chgData name="Jennifer Howarth" userId="61c5a1a8-59e6-4799-9860-28f209fe62bf" providerId="ADAL" clId="{18B93257-4247-4B1B-8CEC-7953D590531E}" dt="2024-04-02T14:04:17.932" v="215" actId="478"/>
          <ac:grpSpMkLst>
            <pc:docMk/>
            <pc:sldMk cId="195138166" sldId="2147377851"/>
            <ac:grpSpMk id="90" creationId="{35BE2DC7-88F7-C9B1-D24D-BB341CFB8883}"/>
          </ac:grpSpMkLst>
        </pc:grpChg>
        <pc:grpChg chg="mod">
          <ac:chgData name="Jennifer Howarth" userId="61c5a1a8-59e6-4799-9860-28f209fe62bf" providerId="ADAL" clId="{18B93257-4247-4B1B-8CEC-7953D590531E}" dt="2024-04-02T14:10:16.885" v="510" actId="1076"/>
          <ac:grpSpMkLst>
            <pc:docMk/>
            <pc:sldMk cId="195138166" sldId="2147377851"/>
            <ac:grpSpMk id="93" creationId="{E6083B60-A5D8-1DEF-1093-ED85C212A252}"/>
          </ac:grpSpMkLst>
        </pc:grpChg>
        <pc:grpChg chg="add mod">
          <ac:chgData name="Jennifer Howarth" userId="61c5a1a8-59e6-4799-9860-28f209fe62bf" providerId="ADAL" clId="{18B93257-4247-4B1B-8CEC-7953D590531E}" dt="2024-04-02T14:17:19.014" v="644" actId="1076"/>
          <ac:grpSpMkLst>
            <pc:docMk/>
            <pc:sldMk cId="195138166" sldId="2147377851"/>
            <ac:grpSpMk id="111" creationId="{30CEED08-4437-F4F6-6726-B0C77F187131}"/>
          </ac:grpSpMkLst>
        </pc:grpChg>
        <pc:grpChg chg="add mod">
          <ac:chgData name="Jennifer Howarth" userId="61c5a1a8-59e6-4799-9860-28f209fe62bf" providerId="ADAL" clId="{18B93257-4247-4B1B-8CEC-7953D590531E}" dt="2024-04-02T14:17:28.075" v="649" actId="1076"/>
          <ac:grpSpMkLst>
            <pc:docMk/>
            <pc:sldMk cId="195138166" sldId="2147377851"/>
            <ac:grpSpMk id="118" creationId="{B4935F6F-2F6A-C569-D6FC-629BD029E1C0}"/>
          </ac:grpSpMkLst>
        </pc:grpChg>
        <pc:grpChg chg="add mod">
          <ac:chgData name="Jennifer Howarth" userId="61c5a1a8-59e6-4799-9860-28f209fe62bf" providerId="ADAL" clId="{18B93257-4247-4B1B-8CEC-7953D590531E}" dt="2024-04-02T14:10:16.885" v="510" actId="1076"/>
          <ac:grpSpMkLst>
            <pc:docMk/>
            <pc:sldMk cId="195138166" sldId="2147377851"/>
            <ac:grpSpMk id="119" creationId="{B6AA36D4-9BA8-77C9-5452-A6168E997235}"/>
          </ac:grpSpMkLst>
        </pc:grpChg>
        <pc:grpChg chg="add mod">
          <ac:chgData name="Jennifer Howarth" userId="61c5a1a8-59e6-4799-9860-28f209fe62bf" providerId="ADAL" clId="{18B93257-4247-4B1B-8CEC-7953D590531E}" dt="2024-04-17T11:51:55.227" v="4923" actId="1076"/>
          <ac:grpSpMkLst>
            <pc:docMk/>
            <pc:sldMk cId="195138166" sldId="2147377851"/>
            <ac:grpSpMk id="120" creationId="{2BF7CB20-4E7F-ACB1-EB07-F23E7B383D67}"/>
          </ac:grpSpMkLst>
        </pc:grpChg>
        <pc:grpChg chg="add mod">
          <ac:chgData name="Jennifer Howarth" userId="61c5a1a8-59e6-4799-9860-28f209fe62bf" providerId="ADAL" clId="{18B93257-4247-4B1B-8CEC-7953D590531E}" dt="2024-04-17T11:51:44.791" v="4921" actId="1076"/>
          <ac:grpSpMkLst>
            <pc:docMk/>
            <pc:sldMk cId="195138166" sldId="2147377851"/>
            <ac:grpSpMk id="123" creationId="{D1FE5439-3B00-A954-1E69-AE74890CDC1E}"/>
          </ac:grpSpMkLst>
        </pc:grpChg>
        <pc:grpChg chg="add mod">
          <ac:chgData name="Jennifer Howarth" userId="61c5a1a8-59e6-4799-9860-28f209fe62bf" providerId="ADAL" clId="{18B93257-4247-4B1B-8CEC-7953D590531E}" dt="2024-04-17T11:49:20.262" v="4861" actId="1076"/>
          <ac:grpSpMkLst>
            <pc:docMk/>
            <pc:sldMk cId="195138166" sldId="2147377851"/>
            <ac:grpSpMk id="126" creationId="{00645DF6-CC0B-47C7-8F22-A351AB4BF73B}"/>
          </ac:grpSpMkLst>
        </pc:grpChg>
        <pc:grpChg chg="add del mod">
          <ac:chgData name="Jennifer Howarth" userId="61c5a1a8-59e6-4799-9860-28f209fe62bf" providerId="ADAL" clId="{18B93257-4247-4B1B-8CEC-7953D590531E}" dt="2024-04-17T11:46:02.299" v="4778" actId="165"/>
          <ac:grpSpMkLst>
            <pc:docMk/>
            <pc:sldMk cId="195138166" sldId="2147377851"/>
            <ac:grpSpMk id="135" creationId="{66A4A18F-15BA-DB2D-F307-46215949CB22}"/>
          </ac:grpSpMkLst>
        </pc:grpChg>
        <pc:grpChg chg="add mod">
          <ac:chgData name="Jennifer Howarth" userId="61c5a1a8-59e6-4799-9860-28f209fe62bf" providerId="ADAL" clId="{18B93257-4247-4B1B-8CEC-7953D590531E}" dt="2024-04-02T14:14:16.497" v="584" actId="164"/>
          <ac:grpSpMkLst>
            <pc:docMk/>
            <pc:sldMk cId="195138166" sldId="2147377851"/>
            <ac:grpSpMk id="140" creationId="{68FACA24-0C1C-EE19-456E-2D66BD26F98F}"/>
          </ac:grpSpMkLst>
        </pc:grpChg>
        <pc:grpChg chg="add mod">
          <ac:chgData name="Jennifer Howarth" userId="61c5a1a8-59e6-4799-9860-28f209fe62bf" providerId="ADAL" clId="{18B93257-4247-4B1B-8CEC-7953D590531E}" dt="2024-04-02T14:18:30.780" v="676" actId="1076"/>
          <ac:grpSpMkLst>
            <pc:docMk/>
            <pc:sldMk cId="195138166" sldId="2147377851"/>
            <ac:grpSpMk id="157" creationId="{AF88B3FE-2BC3-9A30-DA10-501459D09874}"/>
          </ac:grpSpMkLst>
        </pc:grpChg>
        <pc:grpChg chg="del">
          <ac:chgData name="Jennifer Howarth" userId="61c5a1a8-59e6-4799-9860-28f209fe62bf" providerId="ADAL" clId="{18B93257-4247-4B1B-8CEC-7953D590531E}" dt="2024-04-02T14:05:51.441" v="280" actId="165"/>
          <ac:grpSpMkLst>
            <pc:docMk/>
            <pc:sldMk cId="195138166" sldId="2147377851"/>
            <ac:grpSpMk id="166" creationId="{027F2711-6B20-C451-5C1F-49FFA7FFFA12}"/>
          </ac:grpSpMkLst>
        </pc:grpChg>
        <pc:grpChg chg="del mod">
          <ac:chgData name="Jennifer Howarth" userId="61c5a1a8-59e6-4799-9860-28f209fe62bf" providerId="ADAL" clId="{18B93257-4247-4B1B-8CEC-7953D590531E}" dt="2024-04-02T14:03:22.988" v="171" actId="478"/>
          <ac:grpSpMkLst>
            <pc:docMk/>
            <pc:sldMk cId="195138166" sldId="2147377851"/>
            <ac:grpSpMk id="178" creationId="{290FA3BF-D4BE-4301-3146-CE33EF94C2B8}"/>
          </ac:grpSpMkLst>
        </pc:grpChg>
        <pc:grpChg chg="del">
          <ac:chgData name="Jennifer Howarth" userId="61c5a1a8-59e6-4799-9860-28f209fe62bf" providerId="ADAL" clId="{18B93257-4247-4B1B-8CEC-7953D590531E}" dt="2024-04-02T14:07:25.862" v="479" actId="165"/>
          <ac:grpSpMkLst>
            <pc:docMk/>
            <pc:sldMk cId="195138166" sldId="2147377851"/>
            <ac:grpSpMk id="193" creationId="{5999F7A2-7496-3F2A-F767-A72B91078467}"/>
          </ac:grpSpMkLst>
        </pc:grpChg>
        <pc:grpChg chg="del mod topLvl">
          <ac:chgData name="Jennifer Howarth" userId="61c5a1a8-59e6-4799-9860-28f209fe62bf" providerId="ADAL" clId="{18B93257-4247-4B1B-8CEC-7953D590531E}" dt="2024-04-02T14:07:28.098" v="480" actId="478"/>
          <ac:grpSpMkLst>
            <pc:docMk/>
            <pc:sldMk cId="195138166" sldId="2147377851"/>
            <ac:grpSpMk id="194" creationId="{2E254735-7B22-3D19-98A3-FEFA9A021C1A}"/>
          </ac:grpSpMkLst>
        </pc:grpChg>
        <pc:grpChg chg="mod">
          <ac:chgData name="Jennifer Howarth" userId="61c5a1a8-59e6-4799-9860-28f209fe62bf" providerId="ADAL" clId="{18B93257-4247-4B1B-8CEC-7953D590531E}" dt="2024-04-02T14:15:33.239" v="602" actId="1076"/>
          <ac:grpSpMkLst>
            <pc:docMk/>
            <pc:sldMk cId="195138166" sldId="2147377851"/>
            <ac:grpSpMk id="237" creationId="{4D56268F-01AA-8231-5AAB-24A652CD9BF7}"/>
          </ac:grpSpMkLst>
        </pc:grpChg>
        <pc:grpChg chg="del mod">
          <ac:chgData name="Jennifer Howarth" userId="61c5a1a8-59e6-4799-9860-28f209fe62bf" providerId="ADAL" clId="{18B93257-4247-4B1B-8CEC-7953D590531E}" dt="2024-04-02T14:13:11.630" v="553" actId="165"/>
          <ac:grpSpMkLst>
            <pc:docMk/>
            <pc:sldMk cId="195138166" sldId="2147377851"/>
            <ac:grpSpMk id="239" creationId="{9D66544D-FAA4-E27E-85AA-6440911D9424}"/>
          </ac:grpSpMkLst>
        </pc:grpChg>
        <pc:picChg chg="add mod">
          <ac:chgData name="Jennifer Howarth" userId="61c5a1a8-59e6-4799-9860-28f209fe62bf" providerId="ADAL" clId="{18B93257-4247-4B1B-8CEC-7953D590531E}" dt="2024-04-02T14:11:34.929" v="529" actId="164"/>
          <ac:picMkLst>
            <pc:docMk/>
            <pc:sldMk cId="195138166" sldId="2147377851"/>
            <ac:picMk id="101" creationId="{56711104-6C7A-EC3F-2D87-757ED153F1F0}"/>
          </ac:picMkLst>
        </pc:picChg>
        <pc:picChg chg="add mod">
          <ac:chgData name="Jennifer Howarth" userId="61c5a1a8-59e6-4799-9860-28f209fe62bf" providerId="ADAL" clId="{18B93257-4247-4B1B-8CEC-7953D590531E}" dt="2024-04-02T14:07:22.133" v="478" actId="164"/>
          <ac:picMkLst>
            <pc:docMk/>
            <pc:sldMk cId="195138166" sldId="2147377851"/>
            <ac:picMk id="103" creationId="{A7A4CF10-3252-BEED-A58D-B09920E7D42D}"/>
          </ac:picMkLst>
        </pc:picChg>
        <pc:picChg chg="add mod">
          <ac:chgData name="Jennifer Howarth" userId="61c5a1a8-59e6-4799-9860-28f209fe62bf" providerId="ADAL" clId="{18B93257-4247-4B1B-8CEC-7953D590531E}" dt="2024-04-02T14:09:47.848" v="500" actId="164"/>
          <ac:picMkLst>
            <pc:docMk/>
            <pc:sldMk cId="195138166" sldId="2147377851"/>
            <ac:picMk id="113" creationId="{4E2B1120-FB1C-6CBE-D5FC-5FD1F232FDBC}"/>
          </ac:picMkLst>
        </pc:picChg>
        <pc:picChg chg="add del mod">
          <ac:chgData name="Jennifer Howarth" userId="61c5a1a8-59e6-4799-9860-28f209fe62bf" providerId="ADAL" clId="{18B93257-4247-4B1B-8CEC-7953D590531E}" dt="2024-04-02T14:09:18.883" v="492" actId="478"/>
          <ac:picMkLst>
            <pc:docMk/>
            <pc:sldMk cId="195138166" sldId="2147377851"/>
            <ac:picMk id="115" creationId="{EC46EBE3-F76E-BC6C-F5DF-7F1CCF5CFE16}"/>
          </ac:picMkLst>
        </pc:picChg>
        <pc:picChg chg="add mod">
          <ac:chgData name="Jennifer Howarth" userId="61c5a1a8-59e6-4799-9860-28f209fe62bf" providerId="ADAL" clId="{18B93257-4247-4B1B-8CEC-7953D590531E}" dt="2024-04-02T14:10:19.449" v="511" actId="164"/>
          <ac:picMkLst>
            <pc:docMk/>
            <pc:sldMk cId="195138166" sldId="2147377851"/>
            <ac:picMk id="117" creationId="{970DEB4C-6366-41A2-71C7-6BB749C872EA}"/>
          </ac:picMkLst>
        </pc:picChg>
        <pc:picChg chg="add mod">
          <ac:chgData name="Jennifer Howarth" userId="61c5a1a8-59e6-4799-9860-28f209fe62bf" providerId="ADAL" clId="{18B93257-4247-4B1B-8CEC-7953D590531E}" dt="2024-04-02T14:11:07.631" v="521" actId="164"/>
          <ac:picMkLst>
            <pc:docMk/>
            <pc:sldMk cId="195138166" sldId="2147377851"/>
            <ac:picMk id="122" creationId="{44A9E142-6AAE-47D0-D2D8-E9541EAE3C51}"/>
          </ac:picMkLst>
        </pc:picChg>
        <pc:picChg chg="add del mod topLvl">
          <ac:chgData name="Jennifer Howarth" userId="61c5a1a8-59e6-4799-9860-28f209fe62bf" providerId="ADAL" clId="{18B93257-4247-4B1B-8CEC-7953D590531E}" dt="2024-04-17T11:48:37.355" v="4848" actId="478"/>
          <ac:picMkLst>
            <pc:docMk/>
            <pc:sldMk cId="195138166" sldId="2147377851"/>
            <ac:picMk id="134" creationId="{D03DE461-CB19-C7A1-1EE4-367D0252AAAE}"/>
          </ac:picMkLst>
        </pc:picChg>
        <pc:picChg chg="add mod">
          <ac:chgData name="Jennifer Howarth" userId="61c5a1a8-59e6-4799-9860-28f209fe62bf" providerId="ADAL" clId="{18B93257-4247-4B1B-8CEC-7953D590531E}" dt="2024-04-02T14:14:16.497" v="584" actId="164"/>
          <ac:picMkLst>
            <pc:docMk/>
            <pc:sldMk cId="195138166" sldId="2147377851"/>
            <ac:picMk id="137" creationId="{6D5F3976-20BA-4BA4-547A-4942AA195FB0}"/>
          </ac:picMkLst>
        </pc:picChg>
        <pc:picChg chg="add mod">
          <ac:chgData name="Jennifer Howarth" userId="61c5a1a8-59e6-4799-9860-28f209fe62bf" providerId="ADAL" clId="{18B93257-4247-4B1B-8CEC-7953D590531E}" dt="2024-04-02T14:18:22.484" v="665" actId="20577"/>
          <ac:picMkLst>
            <pc:docMk/>
            <pc:sldMk cId="195138166" sldId="2147377851"/>
            <ac:picMk id="139" creationId="{BB7BB5BC-3726-A93C-F522-70282413801E}"/>
          </ac:picMkLst>
        </pc:picChg>
        <pc:picChg chg="add del mod">
          <ac:chgData name="Jennifer Howarth" userId="61c5a1a8-59e6-4799-9860-28f209fe62bf" providerId="ADAL" clId="{18B93257-4247-4B1B-8CEC-7953D590531E}" dt="2024-04-02T14:23:26.226" v="823" actId="478"/>
          <ac:picMkLst>
            <pc:docMk/>
            <pc:sldMk cId="195138166" sldId="2147377851"/>
            <ac:picMk id="171" creationId="{AB35CDEB-00CA-A451-A426-9D98CEB27C0D}"/>
          </ac:picMkLst>
        </pc:picChg>
        <pc:picChg chg="add mod">
          <ac:chgData name="Jennifer Howarth" userId="61c5a1a8-59e6-4799-9860-28f209fe62bf" providerId="ADAL" clId="{18B93257-4247-4B1B-8CEC-7953D590531E}" dt="2024-04-02T14:23:55.715" v="850" actId="1076"/>
          <ac:picMkLst>
            <pc:docMk/>
            <pc:sldMk cId="195138166" sldId="2147377851"/>
            <ac:picMk id="173" creationId="{227F21D0-54D6-46A0-848C-0C2156996DC2}"/>
          </ac:picMkLst>
        </pc:picChg>
        <pc:picChg chg="add mod">
          <ac:chgData name="Jennifer Howarth" userId="61c5a1a8-59e6-4799-9860-28f209fe62bf" providerId="ADAL" clId="{18B93257-4247-4B1B-8CEC-7953D590531E}" dt="2024-04-02T14:22:02.738" v="817" actId="14100"/>
          <ac:picMkLst>
            <pc:docMk/>
            <pc:sldMk cId="195138166" sldId="2147377851"/>
            <ac:picMk id="175" creationId="{B23CC0CB-422D-1D79-29C3-D38F3182DD42}"/>
          </ac:picMkLst>
        </pc:picChg>
        <pc:picChg chg="add del mod">
          <ac:chgData name="Jennifer Howarth" userId="61c5a1a8-59e6-4799-9860-28f209fe62bf" providerId="ADAL" clId="{18B93257-4247-4B1B-8CEC-7953D590531E}" dt="2024-04-02T14:23:34.986" v="827" actId="478"/>
          <ac:picMkLst>
            <pc:docMk/>
            <pc:sldMk cId="195138166" sldId="2147377851"/>
            <ac:picMk id="176" creationId="{EB363549-90AE-EF36-5FF0-343A4EE273D8}"/>
          </ac:picMkLst>
        </pc:picChg>
        <pc:picChg chg="add del mod">
          <ac:chgData name="Jennifer Howarth" userId="61c5a1a8-59e6-4799-9860-28f209fe62bf" providerId="ADAL" clId="{18B93257-4247-4B1B-8CEC-7953D590531E}" dt="2024-04-17T12:06:17.001" v="5031" actId="478"/>
          <ac:picMkLst>
            <pc:docMk/>
            <pc:sldMk cId="195138166" sldId="2147377851"/>
            <ac:picMk id="1026" creationId="{986E0DD0-7DB3-FB68-8693-DA391015F8CA}"/>
          </ac:picMkLst>
        </pc:picChg>
        <pc:cxnChg chg="add del mod">
          <ac:chgData name="Jennifer Howarth" userId="61c5a1a8-59e6-4799-9860-28f209fe62bf" providerId="ADAL" clId="{18B93257-4247-4B1B-8CEC-7953D590531E}" dt="2024-04-17T11:48:59.838" v="4854" actId="478"/>
          <ac:cxnSpMkLst>
            <pc:docMk/>
            <pc:sldMk cId="195138166" sldId="2147377851"/>
            <ac:cxnSpMk id="5" creationId="{027F190C-6C2F-D828-7EE0-3FC70EAB22FA}"/>
          </ac:cxnSpMkLst>
        </pc:cxnChg>
        <pc:cxnChg chg="del mod">
          <ac:chgData name="Jennifer Howarth" userId="61c5a1a8-59e6-4799-9860-28f209fe62bf" providerId="ADAL" clId="{18B93257-4247-4B1B-8CEC-7953D590531E}" dt="2024-04-02T14:15:03.901" v="595" actId="478"/>
          <ac:cxnSpMkLst>
            <pc:docMk/>
            <pc:sldMk cId="195138166" sldId="2147377851"/>
            <ac:cxnSpMk id="5" creationId="{AF828576-E358-85D1-5366-DC4FF3DC328F}"/>
          </ac:cxnSpMkLst>
        </pc:cxnChg>
        <pc:cxnChg chg="del">
          <ac:chgData name="Jennifer Howarth" userId="61c5a1a8-59e6-4799-9860-28f209fe62bf" providerId="ADAL" clId="{18B93257-4247-4B1B-8CEC-7953D590531E}" dt="2024-04-17T11:45:50.843" v="4777" actId="478"/>
          <ac:cxnSpMkLst>
            <pc:docMk/>
            <pc:sldMk cId="195138166" sldId="2147377851"/>
            <ac:cxnSpMk id="8" creationId="{76A52AF7-B66B-A252-09EE-0F8B3223A5EF}"/>
          </ac:cxnSpMkLst>
        </pc:cxnChg>
        <pc:cxnChg chg="mod">
          <ac:chgData name="Jennifer Howarth" userId="61c5a1a8-59e6-4799-9860-28f209fe62bf" providerId="ADAL" clId="{18B93257-4247-4B1B-8CEC-7953D590531E}" dt="2024-04-02T14:24:12.498" v="853" actId="14100"/>
          <ac:cxnSpMkLst>
            <pc:docMk/>
            <pc:sldMk cId="195138166" sldId="2147377851"/>
            <ac:cxnSpMk id="17" creationId="{00B21075-A2EC-EB9C-17BD-F005718CC227}"/>
          </ac:cxnSpMkLst>
        </pc:cxnChg>
        <pc:cxnChg chg="add mod">
          <ac:chgData name="Jennifer Howarth" userId="61c5a1a8-59e6-4799-9860-28f209fe62bf" providerId="ADAL" clId="{18B93257-4247-4B1B-8CEC-7953D590531E}" dt="2024-04-02T14:12:45.747" v="547" actId="1076"/>
          <ac:cxnSpMkLst>
            <pc:docMk/>
            <pc:sldMk cId="195138166" sldId="2147377851"/>
            <ac:cxnSpMk id="61" creationId="{2FE52C8A-D8DC-1310-7A31-C2EF9539DB4C}"/>
          </ac:cxnSpMkLst>
        </pc:cxnChg>
        <pc:cxnChg chg="add del mod">
          <ac:chgData name="Jennifer Howarth" userId="61c5a1a8-59e6-4799-9860-28f209fe62bf" providerId="ADAL" clId="{18B93257-4247-4B1B-8CEC-7953D590531E}" dt="2024-04-17T11:48:11.429" v="4835" actId="478"/>
          <ac:cxnSpMkLst>
            <pc:docMk/>
            <pc:sldMk cId="195138166" sldId="2147377851"/>
            <ac:cxnSpMk id="75" creationId="{9B6C31B6-9F20-DA0C-50C5-6E510F021493}"/>
          </ac:cxnSpMkLst>
        </pc:cxnChg>
        <pc:cxnChg chg="add mod">
          <ac:chgData name="Jennifer Howarth" userId="61c5a1a8-59e6-4799-9860-28f209fe62bf" providerId="ADAL" clId="{18B93257-4247-4B1B-8CEC-7953D590531E}" dt="2024-04-02T14:12:01.096" v="536" actId="1076"/>
          <ac:cxnSpMkLst>
            <pc:docMk/>
            <pc:sldMk cId="195138166" sldId="2147377851"/>
            <ac:cxnSpMk id="127" creationId="{D4DFCE02-9AC9-FBB5-1571-2A0436970977}"/>
          </ac:cxnSpMkLst>
        </pc:cxnChg>
        <pc:cxnChg chg="add mod">
          <ac:chgData name="Jennifer Howarth" userId="61c5a1a8-59e6-4799-9860-28f209fe62bf" providerId="ADAL" clId="{18B93257-4247-4B1B-8CEC-7953D590531E}" dt="2024-04-02T14:12:13.875" v="538" actId="1076"/>
          <ac:cxnSpMkLst>
            <pc:docMk/>
            <pc:sldMk cId="195138166" sldId="2147377851"/>
            <ac:cxnSpMk id="128" creationId="{D4CD35DF-0374-42E4-7B70-034B076ADCA5}"/>
          </ac:cxnSpMkLst>
        </pc:cxnChg>
        <pc:cxnChg chg="add mod">
          <ac:chgData name="Jennifer Howarth" userId="61c5a1a8-59e6-4799-9860-28f209fe62bf" providerId="ADAL" clId="{18B93257-4247-4B1B-8CEC-7953D590531E}" dt="2024-04-02T14:12:36.451" v="545" actId="1076"/>
          <ac:cxnSpMkLst>
            <pc:docMk/>
            <pc:sldMk cId="195138166" sldId="2147377851"/>
            <ac:cxnSpMk id="129" creationId="{B8945A0B-3D4B-FBCC-FEF4-9B1611D084DB}"/>
          </ac:cxnSpMkLst>
        </pc:cxnChg>
        <pc:cxnChg chg="del mod">
          <ac:chgData name="Jennifer Howarth" userId="61c5a1a8-59e6-4799-9860-28f209fe62bf" providerId="ADAL" clId="{18B93257-4247-4B1B-8CEC-7953D590531E}" dt="2024-04-02T14:15:01.606" v="594" actId="478"/>
          <ac:cxnSpMkLst>
            <pc:docMk/>
            <pc:sldMk cId="195138166" sldId="2147377851"/>
            <ac:cxnSpMk id="133" creationId="{DCD4742F-BDF5-B5CF-A69C-13854CAF4CCB}"/>
          </ac:cxnSpMkLst>
        </pc:cxnChg>
        <pc:cxnChg chg="add mod">
          <ac:chgData name="Jennifer Howarth" userId="61c5a1a8-59e6-4799-9860-28f209fe62bf" providerId="ADAL" clId="{18B93257-4247-4B1B-8CEC-7953D590531E}" dt="2024-04-02T14:19:32.491" v="751" actId="1076"/>
          <ac:cxnSpMkLst>
            <pc:docMk/>
            <pc:sldMk cId="195138166" sldId="2147377851"/>
            <ac:cxnSpMk id="150" creationId="{3F7F794C-C8C1-5AE0-33A4-7D6D943E7866}"/>
          </ac:cxnSpMkLst>
        </pc:cxnChg>
        <pc:cxnChg chg="add mod">
          <ac:chgData name="Jennifer Howarth" userId="61c5a1a8-59e6-4799-9860-28f209fe62bf" providerId="ADAL" clId="{18B93257-4247-4B1B-8CEC-7953D590531E}" dt="2024-04-02T14:18:30.780" v="676" actId="1076"/>
          <ac:cxnSpMkLst>
            <pc:docMk/>
            <pc:sldMk cId="195138166" sldId="2147377851"/>
            <ac:cxnSpMk id="152" creationId="{F3225FDA-4B1F-399D-0CC4-3FB00B0C04C6}"/>
          </ac:cxnSpMkLst>
        </pc:cxnChg>
        <pc:cxnChg chg="add mod">
          <ac:chgData name="Jennifer Howarth" userId="61c5a1a8-59e6-4799-9860-28f209fe62bf" providerId="ADAL" clId="{18B93257-4247-4B1B-8CEC-7953D590531E}" dt="2024-04-02T14:17:47.076" v="654" actId="14100"/>
          <ac:cxnSpMkLst>
            <pc:docMk/>
            <pc:sldMk cId="195138166" sldId="2147377851"/>
            <ac:cxnSpMk id="159" creationId="{3BEA8C19-24B6-D72C-6D7B-6B552109E79F}"/>
          </ac:cxnSpMkLst>
        </pc:cxnChg>
        <pc:cxnChg chg="add mod">
          <ac:chgData name="Jennifer Howarth" userId="61c5a1a8-59e6-4799-9860-28f209fe62bf" providerId="ADAL" clId="{18B93257-4247-4B1B-8CEC-7953D590531E}" dt="2024-04-02T14:18:03.818" v="658" actId="14100"/>
          <ac:cxnSpMkLst>
            <pc:docMk/>
            <pc:sldMk cId="195138166" sldId="2147377851"/>
            <ac:cxnSpMk id="164" creationId="{4BE424F7-533B-D72F-28EB-AAF388D61AAD}"/>
          </ac:cxnSpMkLst>
        </pc:cxnChg>
        <pc:cxnChg chg="del mod">
          <ac:chgData name="Jennifer Howarth" userId="61c5a1a8-59e6-4799-9860-28f209fe62bf" providerId="ADAL" clId="{18B93257-4247-4B1B-8CEC-7953D590531E}" dt="2024-04-02T14:10:03.206" v="505" actId="478"/>
          <ac:cxnSpMkLst>
            <pc:docMk/>
            <pc:sldMk cId="195138166" sldId="2147377851"/>
            <ac:cxnSpMk id="217" creationId="{50843F09-378F-A0A4-246D-F9A9BD7C2C9C}"/>
          </ac:cxnSpMkLst>
        </pc:cxnChg>
        <pc:cxnChg chg="del mod">
          <ac:chgData name="Jennifer Howarth" userId="61c5a1a8-59e6-4799-9860-28f209fe62bf" providerId="ADAL" clId="{18B93257-4247-4B1B-8CEC-7953D590531E}" dt="2024-04-02T14:03:24.300" v="172" actId="478"/>
          <ac:cxnSpMkLst>
            <pc:docMk/>
            <pc:sldMk cId="195138166" sldId="2147377851"/>
            <ac:cxnSpMk id="218" creationId="{61F22CB3-2F44-7278-1018-D60D3420B0A0}"/>
          </ac:cxnSpMkLst>
        </pc:cxnChg>
        <pc:cxnChg chg="del mod">
          <ac:chgData name="Jennifer Howarth" userId="61c5a1a8-59e6-4799-9860-28f209fe62bf" providerId="ADAL" clId="{18B93257-4247-4B1B-8CEC-7953D590531E}" dt="2024-04-02T14:10:22.596" v="513" actId="478"/>
          <ac:cxnSpMkLst>
            <pc:docMk/>
            <pc:sldMk cId="195138166" sldId="2147377851"/>
            <ac:cxnSpMk id="244" creationId="{F314961A-8756-65A0-7EF0-4F3F66E8CE55}"/>
          </ac:cxnSpMkLst>
        </pc:cxnChg>
        <pc:cxnChg chg="del mod">
          <ac:chgData name="Jennifer Howarth" userId="61c5a1a8-59e6-4799-9860-28f209fe62bf" providerId="ADAL" clId="{18B93257-4247-4B1B-8CEC-7953D590531E}" dt="2024-04-17T11:48:55.366" v="4853" actId="478"/>
          <ac:cxnSpMkLst>
            <pc:docMk/>
            <pc:sldMk cId="195138166" sldId="2147377851"/>
            <ac:cxnSpMk id="246" creationId="{C4965617-E516-9DC3-8666-1D4B0CE896F4}"/>
          </ac:cxnSpMkLst>
        </pc:cxnChg>
        <pc:cxnChg chg="mod">
          <ac:chgData name="Jennifer Howarth" userId="61c5a1a8-59e6-4799-9860-28f209fe62bf" providerId="ADAL" clId="{18B93257-4247-4B1B-8CEC-7953D590531E}" dt="2024-04-02T14:12:40.583" v="546" actId="1076"/>
          <ac:cxnSpMkLst>
            <pc:docMk/>
            <pc:sldMk cId="195138166" sldId="2147377851"/>
            <ac:cxnSpMk id="247" creationId="{2684803D-BA66-A961-3262-64EC8BC5AB53}"/>
          </ac:cxnSpMkLst>
        </pc:cxnChg>
        <pc:cxnChg chg="del mod">
          <ac:chgData name="Jennifer Howarth" userId="61c5a1a8-59e6-4799-9860-28f209fe62bf" providerId="ADAL" clId="{18B93257-4247-4B1B-8CEC-7953D590531E}" dt="2024-04-02T14:23:36.287" v="828" actId="478"/>
          <ac:cxnSpMkLst>
            <pc:docMk/>
            <pc:sldMk cId="195138166" sldId="2147377851"/>
            <ac:cxnSpMk id="248" creationId="{84142440-73BD-B315-85C6-DCEA5DCF5394}"/>
          </ac:cxnSpMkLst>
        </pc:cxnChg>
        <pc:extLst>
          <p:ext xmlns:p="http://schemas.openxmlformats.org/presentationml/2006/main" uri="{D6D511B9-2390-475A-947B-AFAB55BFBCF1}">
            <pc226:cmChg xmlns:pc226="http://schemas.microsoft.com/office/powerpoint/2022/06/main/command" chg="add mod">
              <pc226:chgData name="Jennifer Howarth" userId="61c5a1a8-59e6-4799-9860-28f209fe62bf" providerId="ADAL" clId="{18B93257-4247-4B1B-8CEC-7953D590531E}" dt="2024-04-17T11:56:36.527" v="5027"/>
              <pc2:cmMkLst xmlns:pc2="http://schemas.microsoft.com/office/powerpoint/2019/9/main/command">
                <pc:docMk/>
                <pc:sldMk cId="195138166" sldId="2147377851"/>
                <pc2:cmMk id="{CF53940B-9065-42ED-BC5B-17973C1EC282}"/>
              </pc2:cmMkLst>
            </pc226:cmChg>
          </p:ext>
        </pc:extLst>
      </pc:sldChg>
      <pc:sldChg chg="addSp modSp mod modAnim modShow addCm modCm">
        <pc:chgData name="Jennifer Howarth" userId="61c5a1a8-59e6-4799-9860-28f209fe62bf" providerId="ADAL" clId="{18B93257-4247-4B1B-8CEC-7953D590531E}" dt="2024-04-23T08:50:43.395" v="9600" actId="2056"/>
        <pc:sldMkLst>
          <pc:docMk/>
          <pc:sldMk cId="2278449613" sldId="2147377852"/>
        </pc:sldMkLst>
        <pc:spChg chg="add mod">
          <ac:chgData name="Jennifer Howarth" userId="61c5a1a8-59e6-4799-9860-28f209fe62bf" providerId="ADAL" clId="{18B93257-4247-4B1B-8CEC-7953D590531E}" dt="2024-04-12T08:50:16.969" v="2806"/>
          <ac:spMkLst>
            <pc:docMk/>
            <pc:sldMk cId="2278449613" sldId="2147377852"/>
            <ac:spMk id="4" creationId="{9CCC0037-A10A-65EC-C725-18B497D90586}"/>
          </ac:spMkLst>
        </pc:spChg>
        <pc:spChg chg="add mod">
          <ac:chgData name="Jennifer Howarth" userId="61c5a1a8-59e6-4799-9860-28f209fe62bf" providerId="ADAL" clId="{18B93257-4247-4B1B-8CEC-7953D590531E}" dt="2024-04-12T08:50:16.969" v="2806"/>
          <ac:spMkLst>
            <pc:docMk/>
            <pc:sldMk cId="2278449613" sldId="2147377852"/>
            <ac:spMk id="5" creationId="{51BD4E95-0C34-F939-0015-895551DF827B}"/>
          </ac:spMkLst>
        </pc:spChg>
        <pc:spChg chg="add mod">
          <ac:chgData name="Jennifer Howarth" userId="61c5a1a8-59e6-4799-9860-28f209fe62bf" providerId="ADAL" clId="{18B93257-4247-4B1B-8CEC-7953D590531E}" dt="2024-04-12T08:50:16.969" v="2806"/>
          <ac:spMkLst>
            <pc:docMk/>
            <pc:sldMk cId="2278449613" sldId="2147377852"/>
            <ac:spMk id="9" creationId="{26324D9B-60CC-E9C0-20FA-9DF38114DD6A}"/>
          </ac:spMkLst>
        </pc:spChg>
        <pc:spChg chg="add mod">
          <ac:chgData name="Jennifer Howarth" userId="61c5a1a8-59e6-4799-9860-28f209fe62bf" providerId="ADAL" clId="{18B93257-4247-4B1B-8CEC-7953D590531E}" dt="2024-04-12T08:50:16.969" v="2806"/>
          <ac:spMkLst>
            <pc:docMk/>
            <pc:sldMk cId="2278449613" sldId="2147377852"/>
            <ac:spMk id="10" creationId="{346CB5E1-CDC9-7C9A-9F55-BFEB66A9A4A4}"/>
          </ac:spMkLst>
        </pc:spChg>
        <pc:spChg chg="mod">
          <ac:chgData name="Jennifer Howarth" userId="61c5a1a8-59e6-4799-9860-28f209fe62bf" providerId="ADAL" clId="{18B93257-4247-4B1B-8CEC-7953D590531E}" dt="2024-04-12T08:50:16.969" v="2806"/>
          <ac:spMkLst>
            <pc:docMk/>
            <pc:sldMk cId="2278449613" sldId="2147377852"/>
            <ac:spMk id="12" creationId="{8965A93E-E7E9-F229-5FF8-28C1136CA8E3}"/>
          </ac:spMkLst>
        </pc:spChg>
        <pc:spChg chg="mod">
          <ac:chgData name="Jennifer Howarth" userId="61c5a1a8-59e6-4799-9860-28f209fe62bf" providerId="ADAL" clId="{18B93257-4247-4B1B-8CEC-7953D590531E}" dt="2024-04-12T08:50:16.969" v="2806"/>
          <ac:spMkLst>
            <pc:docMk/>
            <pc:sldMk cId="2278449613" sldId="2147377852"/>
            <ac:spMk id="13" creationId="{5A487272-3297-37B3-7D7A-8E2124657394}"/>
          </ac:spMkLst>
        </pc:spChg>
        <pc:spChg chg="mod">
          <ac:chgData name="Jennifer Howarth" userId="61c5a1a8-59e6-4799-9860-28f209fe62bf" providerId="ADAL" clId="{18B93257-4247-4B1B-8CEC-7953D590531E}" dt="2024-04-12T08:50:16.969" v="2806"/>
          <ac:spMkLst>
            <pc:docMk/>
            <pc:sldMk cId="2278449613" sldId="2147377852"/>
            <ac:spMk id="15" creationId="{6B5C28D4-0557-CB8E-22F0-294C10495E66}"/>
          </ac:spMkLst>
        </pc:spChg>
        <pc:spChg chg="mod">
          <ac:chgData name="Jennifer Howarth" userId="61c5a1a8-59e6-4799-9860-28f209fe62bf" providerId="ADAL" clId="{18B93257-4247-4B1B-8CEC-7953D590531E}" dt="2024-04-12T08:50:16.969" v="2806"/>
          <ac:spMkLst>
            <pc:docMk/>
            <pc:sldMk cId="2278449613" sldId="2147377852"/>
            <ac:spMk id="16" creationId="{6F5380FD-2257-C26F-DD82-61F8A86D3FA8}"/>
          </ac:spMkLst>
        </pc:spChg>
        <pc:spChg chg="mod">
          <ac:chgData name="Jennifer Howarth" userId="61c5a1a8-59e6-4799-9860-28f209fe62bf" providerId="ADAL" clId="{18B93257-4247-4B1B-8CEC-7953D590531E}" dt="2024-04-12T08:50:16.969" v="2806"/>
          <ac:spMkLst>
            <pc:docMk/>
            <pc:sldMk cId="2278449613" sldId="2147377852"/>
            <ac:spMk id="19" creationId="{2DD9BD99-3682-FB62-D1F6-628AA831C998}"/>
          </ac:spMkLst>
        </pc:spChg>
        <pc:spChg chg="mod">
          <ac:chgData name="Jennifer Howarth" userId="61c5a1a8-59e6-4799-9860-28f209fe62bf" providerId="ADAL" clId="{18B93257-4247-4B1B-8CEC-7953D590531E}" dt="2024-04-12T08:50:16.969" v="2806"/>
          <ac:spMkLst>
            <pc:docMk/>
            <pc:sldMk cId="2278449613" sldId="2147377852"/>
            <ac:spMk id="24" creationId="{8146189E-1A16-B75C-6144-8BE2D7B8E9A3}"/>
          </ac:spMkLst>
        </pc:spChg>
        <pc:spChg chg="mod">
          <ac:chgData name="Jennifer Howarth" userId="61c5a1a8-59e6-4799-9860-28f209fe62bf" providerId="ADAL" clId="{18B93257-4247-4B1B-8CEC-7953D590531E}" dt="2024-04-12T08:29:36.349" v="2798" actId="1076"/>
          <ac:spMkLst>
            <pc:docMk/>
            <pc:sldMk cId="2278449613" sldId="2147377852"/>
            <ac:spMk id="26" creationId="{3B964E5F-74D9-CFA4-A14A-16DC6D544154}"/>
          </ac:spMkLst>
        </pc:spChg>
        <pc:spChg chg="mod">
          <ac:chgData name="Jennifer Howarth" userId="61c5a1a8-59e6-4799-9860-28f209fe62bf" providerId="ADAL" clId="{18B93257-4247-4B1B-8CEC-7953D590531E}" dt="2024-04-12T08:50:16.969" v="2806"/>
          <ac:spMkLst>
            <pc:docMk/>
            <pc:sldMk cId="2278449613" sldId="2147377852"/>
            <ac:spMk id="29" creationId="{80C63A81-8F1B-469F-8CCD-AA5A1BE20448}"/>
          </ac:spMkLst>
        </pc:spChg>
        <pc:spChg chg="mod">
          <ac:chgData name="Jennifer Howarth" userId="61c5a1a8-59e6-4799-9860-28f209fe62bf" providerId="ADAL" clId="{18B93257-4247-4B1B-8CEC-7953D590531E}" dt="2024-04-12T08:50:16.969" v="2806"/>
          <ac:spMkLst>
            <pc:docMk/>
            <pc:sldMk cId="2278449613" sldId="2147377852"/>
            <ac:spMk id="34" creationId="{1EE2CFAC-7FAF-3640-1BB3-1A8757C52CF0}"/>
          </ac:spMkLst>
        </pc:spChg>
        <pc:spChg chg="mod">
          <ac:chgData name="Jennifer Howarth" userId="61c5a1a8-59e6-4799-9860-28f209fe62bf" providerId="ADAL" clId="{18B93257-4247-4B1B-8CEC-7953D590531E}" dt="2024-04-12T08:50:16.969" v="2806"/>
          <ac:spMkLst>
            <pc:docMk/>
            <pc:sldMk cId="2278449613" sldId="2147377852"/>
            <ac:spMk id="37" creationId="{B65BCD70-C1F5-645F-5EEB-7937AE0DC188}"/>
          </ac:spMkLst>
        </pc:spChg>
        <pc:spChg chg="mod">
          <ac:chgData name="Jennifer Howarth" userId="61c5a1a8-59e6-4799-9860-28f209fe62bf" providerId="ADAL" clId="{18B93257-4247-4B1B-8CEC-7953D590531E}" dt="2024-04-12T08:50:16.969" v="2806"/>
          <ac:spMkLst>
            <pc:docMk/>
            <pc:sldMk cId="2278449613" sldId="2147377852"/>
            <ac:spMk id="39" creationId="{E8B58DF0-CC62-A2FD-0718-30286C5A6F76}"/>
          </ac:spMkLst>
        </pc:spChg>
        <pc:spChg chg="mod">
          <ac:chgData name="Jennifer Howarth" userId="61c5a1a8-59e6-4799-9860-28f209fe62bf" providerId="ADAL" clId="{18B93257-4247-4B1B-8CEC-7953D590531E}" dt="2024-04-12T08:50:16.969" v="2806"/>
          <ac:spMkLst>
            <pc:docMk/>
            <pc:sldMk cId="2278449613" sldId="2147377852"/>
            <ac:spMk id="41" creationId="{3C4A7642-62B1-EEEC-6D57-9EE35023AD55}"/>
          </ac:spMkLst>
        </pc:spChg>
        <pc:spChg chg="mod">
          <ac:chgData name="Jennifer Howarth" userId="61c5a1a8-59e6-4799-9860-28f209fe62bf" providerId="ADAL" clId="{18B93257-4247-4B1B-8CEC-7953D590531E}" dt="2024-04-12T08:50:16.969" v="2806"/>
          <ac:spMkLst>
            <pc:docMk/>
            <pc:sldMk cId="2278449613" sldId="2147377852"/>
            <ac:spMk id="43" creationId="{D1593253-BB02-9208-851A-35EBECF5A6C6}"/>
          </ac:spMkLst>
        </pc:spChg>
        <pc:grpChg chg="add mod">
          <ac:chgData name="Jennifer Howarth" userId="61c5a1a8-59e6-4799-9860-28f209fe62bf" providerId="ADAL" clId="{18B93257-4247-4B1B-8CEC-7953D590531E}" dt="2024-04-12T08:50:16.969" v="2806"/>
          <ac:grpSpMkLst>
            <pc:docMk/>
            <pc:sldMk cId="2278449613" sldId="2147377852"/>
            <ac:grpSpMk id="11" creationId="{DFD35298-8E1F-49BD-4082-BECFDCCD972F}"/>
          </ac:grpSpMkLst>
        </pc:grpChg>
        <pc:grpChg chg="add mod">
          <ac:chgData name="Jennifer Howarth" userId="61c5a1a8-59e6-4799-9860-28f209fe62bf" providerId="ADAL" clId="{18B93257-4247-4B1B-8CEC-7953D590531E}" dt="2024-04-12T08:50:16.969" v="2806"/>
          <ac:grpSpMkLst>
            <pc:docMk/>
            <pc:sldMk cId="2278449613" sldId="2147377852"/>
            <ac:grpSpMk id="14" creationId="{1C6BFEFA-2F70-610C-7DE1-3FBC8A61BD3C}"/>
          </ac:grpSpMkLst>
        </pc:grpChg>
        <pc:grpChg chg="add mod">
          <ac:chgData name="Jennifer Howarth" userId="61c5a1a8-59e6-4799-9860-28f209fe62bf" providerId="ADAL" clId="{18B93257-4247-4B1B-8CEC-7953D590531E}" dt="2024-04-12T08:50:16.969" v="2806"/>
          <ac:grpSpMkLst>
            <pc:docMk/>
            <pc:sldMk cId="2278449613" sldId="2147377852"/>
            <ac:grpSpMk id="17" creationId="{24879D05-BA49-4977-ACBA-FEFB78AFB4F2}"/>
          </ac:grpSpMkLst>
        </pc:grpChg>
        <pc:grpChg chg="add mod">
          <ac:chgData name="Jennifer Howarth" userId="61c5a1a8-59e6-4799-9860-28f209fe62bf" providerId="ADAL" clId="{18B93257-4247-4B1B-8CEC-7953D590531E}" dt="2024-04-12T08:50:16.969" v="2806"/>
          <ac:grpSpMkLst>
            <pc:docMk/>
            <pc:sldMk cId="2278449613" sldId="2147377852"/>
            <ac:grpSpMk id="28" creationId="{8A3751EE-0543-0107-FD48-EE0F62B2FEE4}"/>
          </ac:grpSpMkLst>
        </pc:grpChg>
        <pc:grpChg chg="add mod">
          <ac:chgData name="Jennifer Howarth" userId="61c5a1a8-59e6-4799-9860-28f209fe62bf" providerId="ADAL" clId="{18B93257-4247-4B1B-8CEC-7953D590531E}" dt="2024-04-12T08:50:16.969" v="2806"/>
          <ac:grpSpMkLst>
            <pc:docMk/>
            <pc:sldMk cId="2278449613" sldId="2147377852"/>
            <ac:grpSpMk id="36" creationId="{08D5AB5C-5D15-84E6-9118-16D823E68355}"/>
          </ac:grpSpMkLst>
        </pc:grpChg>
        <pc:grpChg chg="add mod">
          <ac:chgData name="Jennifer Howarth" userId="61c5a1a8-59e6-4799-9860-28f209fe62bf" providerId="ADAL" clId="{18B93257-4247-4B1B-8CEC-7953D590531E}" dt="2024-04-12T08:50:16.969" v="2806"/>
          <ac:grpSpMkLst>
            <pc:docMk/>
            <pc:sldMk cId="2278449613" sldId="2147377852"/>
            <ac:grpSpMk id="40" creationId="{09C8E287-1F0C-BB37-7651-8D48A32AA4FE}"/>
          </ac:grpSpMkLst>
        </pc:grpChg>
        <pc:picChg chg="add mod">
          <ac:chgData name="Jennifer Howarth" userId="61c5a1a8-59e6-4799-9860-28f209fe62bf" providerId="ADAL" clId="{18B93257-4247-4B1B-8CEC-7953D590531E}" dt="2024-04-12T08:50:16.969" v="2806"/>
          <ac:picMkLst>
            <pc:docMk/>
            <pc:sldMk cId="2278449613" sldId="2147377852"/>
            <ac:picMk id="2" creationId="{0734609D-3528-C0E1-896A-7F7D46AAB478}"/>
          </ac:picMkLst>
        </pc:picChg>
        <pc:picChg chg="add mod">
          <ac:chgData name="Jennifer Howarth" userId="61c5a1a8-59e6-4799-9860-28f209fe62bf" providerId="ADAL" clId="{18B93257-4247-4B1B-8CEC-7953D590531E}" dt="2024-04-12T08:50:16.969" v="2806"/>
          <ac:picMkLst>
            <pc:docMk/>
            <pc:sldMk cId="2278449613" sldId="2147377852"/>
            <ac:picMk id="3" creationId="{AB9A96DF-22C2-C06E-D452-BC25FEF95160}"/>
          </ac:picMkLst>
        </pc:picChg>
        <pc:picChg chg="add mod">
          <ac:chgData name="Jennifer Howarth" userId="61c5a1a8-59e6-4799-9860-28f209fe62bf" providerId="ADAL" clId="{18B93257-4247-4B1B-8CEC-7953D590531E}" dt="2024-04-12T08:50:16.969" v="2806"/>
          <ac:picMkLst>
            <pc:docMk/>
            <pc:sldMk cId="2278449613" sldId="2147377852"/>
            <ac:picMk id="6" creationId="{DF85F1DC-6AFA-6BDC-C249-AFDB4DBCB72E}"/>
          </ac:picMkLst>
        </pc:picChg>
        <pc:picChg chg="add mod">
          <ac:chgData name="Jennifer Howarth" userId="61c5a1a8-59e6-4799-9860-28f209fe62bf" providerId="ADAL" clId="{18B93257-4247-4B1B-8CEC-7953D590531E}" dt="2024-04-12T08:50:16.969" v="2806"/>
          <ac:picMkLst>
            <pc:docMk/>
            <pc:sldMk cId="2278449613" sldId="2147377852"/>
            <ac:picMk id="8" creationId="{F10388A4-E19A-3331-7B22-AA20DD9997CF}"/>
          </ac:picMkLst>
        </pc:picChg>
        <pc:picChg chg="add mod">
          <ac:chgData name="Jennifer Howarth" userId="61c5a1a8-59e6-4799-9860-28f209fe62bf" providerId="ADAL" clId="{18B93257-4247-4B1B-8CEC-7953D590531E}" dt="2024-04-12T08:50:16.969" v="2806"/>
          <ac:picMkLst>
            <pc:docMk/>
            <pc:sldMk cId="2278449613" sldId="2147377852"/>
            <ac:picMk id="47" creationId="{76E811E7-CB7C-5DA1-DA99-D8FF1D0C52BB}"/>
          </ac:picMkLst>
        </pc:picChg>
        <pc:picChg chg="add mod">
          <ac:chgData name="Jennifer Howarth" userId="61c5a1a8-59e6-4799-9860-28f209fe62bf" providerId="ADAL" clId="{18B93257-4247-4B1B-8CEC-7953D590531E}" dt="2024-04-12T08:50:16.969" v="2806"/>
          <ac:picMkLst>
            <pc:docMk/>
            <pc:sldMk cId="2278449613" sldId="2147377852"/>
            <ac:picMk id="48" creationId="{0F62E806-E69C-7854-318E-92E1AAB360B6}"/>
          </ac:picMkLst>
        </pc:picChg>
        <pc:extLst>
          <p:ext xmlns:p="http://schemas.openxmlformats.org/presentationml/2006/main" uri="{D6D511B9-2390-475A-947B-AFAB55BFBCF1}">
            <pc226:cmChg xmlns:pc226="http://schemas.microsoft.com/office/powerpoint/2022/06/main/command" chg="add mod">
              <pc226:chgData name="Jennifer Howarth" userId="61c5a1a8-59e6-4799-9860-28f209fe62bf" providerId="ADAL" clId="{18B93257-4247-4B1B-8CEC-7953D590531E}" dt="2024-04-23T08:50:43.395" v="9600" actId="2056"/>
              <pc2:cmMkLst xmlns:pc2="http://schemas.microsoft.com/office/powerpoint/2019/9/main/command">
                <pc:docMk/>
                <pc:sldMk cId="2278449613" sldId="2147377852"/>
                <pc2:cmMk id="{DB20D342-0929-43A1-A7CB-B940B6481CC4}"/>
              </pc2:cmMkLst>
            </pc226:cmChg>
          </p:ext>
        </pc:extLst>
      </pc:sldChg>
      <pc:sldChg chg="addSp delSp modSp mod">
        <pc:chgData name="Jennifer Howarth" userId="61c5a1a8-59e6-4799-9860-28f209fe62bf" providerId="ADAL" clId="{18B93257-4247-4B1B-8CEC-7953D590531E}" dt="2024-04-23T14:51:15.838" v="9650" actId="20577"/>
        <pc:sldMkLst>
          <pc:docMk/>
          <pc:sldMk cId="2098501030" sldId="2147377854"/>
        </pc:sldMkLst>
        <pc:spChg chg="mod">
          <ac:chgData name="Jennifer Howarth" userId="61c5a1a8-59e6-4799-9860-28f209fe62bf" providerId="ADAL" clId="{18B93257-4247-4B1B-8CEC-7953D590531E}" dt="2024-04-15T17:01:28.695" v="4157" actId="20577"/>
          <ac:spMkLst>
            <pc:docMk/>
            <pc:sldMk cId="2098501030" sldId="2147377854"/>
            <ac:spMk id="5" creationId="{239B2FA6-8946-C445-A6D4-90A95127E07F}"/>
          </ac:spMkLst>
        </pc:spChg>
        <pc:spChg chg="mod">
          <ac:chgData name="Jennifer Howarth" userId="61c5a1a8-59e6-4799-9860-28f209fe62bf" providerId="ADAL" clId="{18B93257-4247-4B1B-8CEC-7953D590531E}" dt="2024-04-23T14:51:15.838" v="9650" actId="20577"/>
          <ac:spMkLst>
            <pc:docMk/>
            <pc:sldMk cId="2098501030" sldId="2147377854"/>
            <ac:spMk id="6" creationId="{350007E6-D0E6-06C9-9AA0-D809177ED217}"/>
          </ac:spMkLst>
        </pc:spChg>
        <pc:spChg chg="add mod">
          <ac:chgData name="Jennifer Howarth" userId="61c5a1a8-59e6-4799-9860-28f209fe62bf" providerId="ADAL" clId="{18B93257-4247-4B1B-8CEC-7953D590531E}" dt="2024-04-15T17:02:30.609" v="4187" actId="164"/>
          <ac:spMkLst>
            <pc:docMk/>
            <pc:sldMk cId="2098501030" sldId="2147377854"/>
            <ac:spMk id="8" creationId="{4523C71D-01DB-5473-103C-CB5C38A62A49}"/>
          </ac:spMkLst>
        </pc:spChg>
        <pc:grpChg chg="add mod">
          <ac:chgData name="Jennifer Howarth" userId="61c5a1a8-59e6-4799-9860-28f209fe62bf" providerId="ADAL" clId="{18B93257-4247-4B1B-8CEC-7953D590531E}" dt="2024-04-15T17:02:30.609" v="4187" actId="164"/>
          <ac:grpSpMkLst>
            <pc:docMk/>
            <pc:sldMk cId="2098501030" sldId="2147377854"/>
            <ac:grpSpMk id="9" creationId="{CFD5E79C-13FA-3554-1586-AE72A7D3B7A8}"/>
          </ac:grpSpMkLst>
        </pc:grpChg>
        <pc:picChg chg="add del mod">
          <ac:chgData name="Jennifer Howarth" userId="61c5a1a8-59e6-4799-9860-28f209fe62bf" providerId="ADAL" clId="{18B93257-4247-4B1B-8CEC-7953D590531E}" dt="2024-04-15T17:01:49.007" v="4160" actId="478"/>
          <ac:picMkLst>
            <pc:docMk/>
            <pc:sldMk cId="2098501030" sldId="2147377854"/>
            <ac:picMk id="3" creationId="{B36909C0-1F37-55ED-7919-B99F674EFAFF}"/>
          </ac:picMkLst>
        </pc:picChg>
        <pc:picChg chg="add mod">
          <ac:chgData name="Jennifer Howarth" userId="61c5a1a8-59e6-4799-9860-28f209fe62bf" providerId="ADAL" clId="{18B93257-4247-4B1B-8CEC-7953D590531E}" dt="2024-04-15T17:02:30.609" v="4187" actId="164"/>
          <ac:picMkLst>
            <pc:docMk/>
            <pc:sldMk cId="2098501030" sldId="2147377854"/>
            <ac:picMk id="7" creationId="{6E5D17F0-CDEF-29BA-5A1D-E273B26A7533}"/>
          </ac:picMkLst>
        </pc:picChg>
      </pc:sldChg>
      <pc:sldChg chg="addSp delSp modSp add mod ord modShow">
        <pc:chgData name="Jennifer Howarth" userId="61c5a1a8-59e6-4799-9860-28f209fe62bf" providerId="ADAL" clId="{18B93257-4247-4B1B-8CEC-7953D590531E}" dt="2024-04-24T12:58:58.915" v="9946" actId="729"/>
        <pc:sldMkLst>
          <pc:docMk/>
          <pc:sldMk cId="1323366940" sldId="2147377855"/>
        </pc:sldMkLst>
        <pc:spChg chg="add mod">
          <ac:chgData name="Jennifer Howarth" userId="61c5a1a8-59e6-4799-9860-28f209fe62bf" providerId="ADAL" clId="{18B93257-4247-4B1B-8CEC-7953D590531E}" dt="2024-04-24T12:58:48.793" v="9945" actId="20577"/>
          <ac:spMkLst>
            <pc:docMk/>
            <pc:sldMk cId="1323366940" sldId="2147377855"/>
            <ac:spMk id="2" creationId="{25E0025B-CFE1-7E5C-069C-F98A6A0559EE}"/>
          </ac:spMkLst>
        </pc:spChg>
        <pc:spChg chg="add del mod">
          <ac:chgData name="Jennifer Howarth" userId="61c5a1a8-59e6-4799-9860-28f209fe62bf" providerId="ADAL" clId="{18B93257-4247-4B1B-8CEC-7953D590531E}" dt="2024-04-17T11:38:31.540" v="4736"/>
          <ac:spMkLst>
            <pc:docMk/>
            <pc:sldMk cId="1323366940" sldId="2147377855"/>
            <ac:spMk id="2" creationId="{C74057EC-A507-5EC8-901C-039017C2E946}"/>
          </ac:spMkLst>
        </pc:spChg>
        <pc:spChg chg="add mod">
          <ac:chgData name="Jennifer Howarth" userId="61c5a1a8-59e6-4799-9860-28f209fe62bf" providerId="ADAL" clId="{18B93257-4247-4B1B-8CEC-7953D590531E}" dt="2024-04-18T14:19:43.291" v="7036" actId="113"/>
          <ac:spMkLst>
            <pc:docMk/>
            <pc:sldMk cId="1323366940" sldId="2147377855"/>
            <ac:spMk id="4" creationId="{F6D76F21-19C6-4881-827A-63C532DA1C2F}"/>
          </ac:spMkLst>
        </pc:spChg>
        <pc:spChg chg="mod">
          <ac:chgData name="Jennifer Howarth" userId="61c5a1a8-59e6-4799-9860-28f209fe62bf" providerId="ADAL" clId="{18B93257-4247-4B1B-8CEC-7953D590531E}" dt="2024-04-17T09:33:42.171" v="4731" actId="20577"/>
          <ac:spMkLst>
            <pc:docMk/>
            <pc:sldMk cId="1323366940" sldId="2147377855"/>
            <ac:spMk id="5" creationId="{5275C6FD-40BA-C77A-724C-F8EC328DFA97}"/>
          </ac:spMkLst>
        </pc:spChg>
        <pc:spChg chg="del">
          <ac:chgData name="Jennifer Howarth" userId="61c5a1a8-59e6-4799-9860-28f209fe62bf" providerId="ADAL" clId="{18B93257-4247-4B1B-8CEC-7953D590531E}" dt="2024-04-17T09:33:46.245" v="4732" actId="478"/>
          <ac:spMkLst>
            <pc:docMk/>
            <pc:sldMk cId="1323366940" sldId="2147377855"/>
            <ac:spMk id="7" creationId="{F235C46C-0192-0325-9FCB-69AA54240B01}"/>
          </ac:spMkLst>
        </pc:spChg>
        <pc:spChg chg="del">
          <ac:chgData name="Jennifer Howarth" userId="61c5a1a8-59e6-4799-9860-28f209fe62bf" providerId="ADAL" clId="{18B93257-4247-4B1B-8CEC-7953D590531E}" dt="2024-04-17T09:33:46.245" v="4732" actId="478"/>
          <ac:spMkLst>
            <pc:docMk/>
            <pc:sldMk cId="1323366940" sldId="2147377855"/>
            <ac:spMk id="8" creationId="{F7FC9956-108E-4F61-E5F2-34DCE4A1A4C4}"/>
          </ac:spMkLst>
        </pc:spChg>
        <pc:spChg chg="del">
          <ac:chgData name="Jennifer Howarth" userId="61c5a1a8-59e6-4799-9860-28f209fe62bf" providerId="ADAL" clId="{18B93257-4247-4B1B-8CEC-7953D590531E}" dt="2024-04-17T09:33:46.245" v="4732" actId="478"/>
          <ac:spMkLst>
            <pc:docMk/>
            <pc:sldMk cId="1323366940" sldId="2147377855"/>
            <ac:spMk id="9" creationId="{196C93B8-B879-12FE-DD07-D9D2F6719B84}"/>
          </ac:spMkLst>
        </pc:spChg>
        <pc:spChg chg="add mod ord">
          <ac:chgData name="Jennifer Howarth" userId="61c5a1a8-59e6-4799-9860-28f209fe62bf" providerId="ADAL" clId="{18B93257-4247-4B1B-8CEC-7953D590531E}" dt="2024-04-17T15:12:02.323" v="5307" actId="1076"/>
          <ac:spMkLst>
            <pc:docMk/>
            <pc:sldMk cId="1323366940" sldId="2147377855"/>
            <ac:spMk id="10" creationId="{58656980-D972-4ACE-EB6A-A39207AC442D}"/>
          </ac:spMkLst>
        </pc:spChg>
        <pc:spChg chg="del">
          <ac:chgData name="Jennifer Howarth" userId="61c5a1a8-59e6-4799-9860-28f209fe62bf" providerId="ADAL" clId="{18B93257-4247-4B1B-8CEC-7953D590531E}" dt="2024-04-17T09:33:46.245" v="4732" actId="478"/>
          <ac:spMkLst>
            <pc:docMk/>
            <pc:sldMk cId="1323366940" sldId="2147377855"/>
            <ac:spMk id="10" creationId="{58B4DBCE-15C2-49AB-64A3-FE026D2DF1D2}"/>
          </ac:spMkLst>
        </pc:spChg>
        <pc:spChg chg="del">
          <ac:chgData name="Jennifer Howarth" userId="61c5a1a8-59e6-4799-9860-28f209fe62bf" providerId="ADAL" clId="{18B93257-4247-4B1B-8CEC-7953D590531E}" dt="2024-04-17T09:33:49.177" v="4733" actId="478"/>
          <ac:spMkLst>
            <pc:docMk/>
            <pc:sldMk cId="1323366940" sldId="2147377855"/>
            <ac:spMk id="11" creationId="{5BA239B4-559E-0CFD-ACA6-A9279DFDF4D2}"/>
          </ac:spMkLst>
        </pc:spChg>
        <pc:spChg chg="del">
          <ac:chgData name="Jennifer Howarth" userId="61c5a1a8-59e6-4799-9860-28f209fe62bf" providerId="ADAL" clId="{18B93257-4247-4B1B-8CEC-7953D590531E}" dt="2024-04-17T09:33:46.245" v="4732" actId="478"/>
          <ac:spMkLst>
            <pc:docMk/>
            <pc:sldMk cId="1323366940" sldId="2147377855"/>
            <ac:spMk id="12" creationId="{5AB42695-9DD7-2AD8-A176-51BF197B8FFD}"/>
          </ac:spMkLst>
        </pc:spChg>
        <pc:spChg chg="del">
          <ac:chgData name="Jennifer Howarth" userId="61c5a1a8-59e6-4799-9860-28f209fe62bf" providerId="ADAL" clId="{18B93257-4247-4B1B-8CEC-7953D590531E}" dt="2024-04-17T09:33:46.245" v="4732" actId="478"/>
          <ac:spMkLst>
            <pc:docMk/>
            <pc:sldMk cId="1323366940" sldId="2147377855"/>
            <ac:spMk id="13" creationId="{31939D0C-D5EF-68EB-DAAF-B171C945DC83}"/>
          </ac:spMkLst>
        </pc:spChg>
        <pc:spChg chg="del">
          <ac:chgData name="Jennifer Howarth" userId="61c5a1a8-59e6-4799-9860-28f209fe62bf" providerId="ADAL" clId="{18B93257-4247-4B1B-8CEC-7953D590531E}" dt="2024-04-17T09:33:46.245" v="4732" actId="478"/>
          <ac:spMkLst>
            <pc:docMk/>
            <pc:sldMk cId="1323366940" sldId="2147377855"/>
            <ac:spMk id="14" creationId="{4FD3D27B-2F75-6F6B-DA06-1ED348CE1469}"/>
          </ac:spMkLst>
        </pc:spChg>
        <pc:spChg chg="del">
          <ac:chgData name="Jennifer Howarth" userId="61c5a1a8-59e6-4799-9860-28f209fe62bf" providerId="ADAL" clId="{18B93257-4247-4B1B-8CEC-7953D590531E}" dt="2024-04-17T09:33:49.177" v="4733" actId="478"/>
          <ac:spMkLst>
            <pc:docMk/>
            <pc:sldMk cId="1323366940" sldId="2147377855"/>
            <ac:spMk id="15" creationId="{A0480CDF-CC97-09A6-5A03-41A757174D89}"/>
          </ac:spMkLst>
        </pc:spChg>
        <pc:spChg chg="del">
          <ac:chgData name="Jennifer Howarth" userId="61c5a1a8-59e6-4799-9860-28f209fe62bf" providerId="ADAL" clId="{18B93257-4247-4B1B-8CEC-7953D590531E}" dt="2024-04-17T09:33:49.177" v="4733" actId="478"/>
          <ac:spMkLst>
            <pc:docMk/>
            <pc:sldMk cId="1323366940" sldId="2147377855"/>
            <ac:spMk id="16" creationId="{F928A7BB-3477-9D06-F544-5F0EA835A47A}"/>
          </ac:spMkLst>
        </pc:spChg>
        <pc:spChg chg="del">
          <ac:chgData name="Jennifer Howarth" userId="61c5a1a8-59e6-4799-9860-28f209fe62bf" providerId="ADAL" clId="{18B93257-4247-4B1B-8CEC-7953D590531E}" dt="2024-04-17T09:33:49.177" v="4733" actId="478"/>
          <ac:spMkLst>
            <pc:docMk/>
            <pc:sldMk cId="1323366940" sldId="2147377855"/>
            <ac:spMk id="17" creationId="{8A2B6DBE-EDA8-0FD1-8FB2-9C14DA7D28A1}"/>
          </ac:spMkLst>
        </pc:spChg>
        <pc:spChg chg="del">
          <ac:chgData name="Jennifer Howarth" userId="61c5a1a8-59e6-4799-9860-28f209fe62bf" providerId="ADAL" clId="{18B93257-4247-4B1B-8CEC-7953D590531E}" dt="2024-04-17T09:33:46.245" v="4732" actId="478"/>
          <ac:spMkLst>
            <pc:docMk/>
            <pc:sldMk cId="1323366940" sldId="2147377855"/>
            <ac:spMk id="18" creationId="{C5865FB2-32AF-5FF5-CE9E-5D8ECA8D1B4F}"/>
          </ac:spMkLst>
        </pc:spChg>
        <pc:spChg chg="del">
          <ac:chgData name="Jennifer Howarth" userId="61c5a1a8-59e6-4799-9860-28f209fe62bf" providerId="ADAL" clId="{18B93257-4247-4B1B-8CEC-7953D590531E}" dt="2024-04-17T09:33:49.177" v="4733" actId="478"/>
          <ac:spMkLst>
            <pc:docMk/>
            <pc:sldMk cId="1323366940" sldId="2147377855"/>
            <ac:spMk id="19" creationId="{E12ADDFC-20EA-898D-CAB7-DD1C7A6CE783}"/>
          </ac:spMkLst>
        </pc:spChg>
        <pc:spChg chg="del">
          <ac:chgData name="Jennifer Howarth" userId="61c5a1a8-59e6-4799-9860-28f209fe62bf" providerId="ADAL" clId="{18B93257-4247-4B1B-8CEC-7953D590531E}" dt="2024-04-17T09:33:46.245" v="4732" actId="478"/>
          <ac:spMkLst>
            <pc:docMk/>
            <pc:sldMk cId="1323366940" sldId="2147377855"/>
            <ac:spMk id="20" creationId="{4FD2E6D1-116A-D6F5-3E94-9603374C975D}"/>
          </ac:spMkLst>
        </pc:spChg>
        <pc:spChg chg="del">
          <ac:chgData name="Jennifer Howarth" userId="61c5a1a8-59e6-4799-9860-28f209fe62bf" providerId="ADAL" clId="{18B93257-4247-4B1B-8CEC-7953D590531E}" dt="2024-04-17T09:33:46.245" v="4732" actId="478"/>
          <ac:spMkLst>
            <pc:docMk/>
            <pc:sldMk cId="1323366940" sldId="2147377855"/>
            <ac:spMk id="21" creationId="{64368484-9E5D-105A-008D-5EC4BD45ACDA}"/>
          </ac:spMkLst>
        </pc:spChg>
        <pc:spChg chg="del">
          <ac:chgData name="Jennifer Howarth" userId="61c5a1a8-59e6-4799-9860-28f209fe62bf" providerId="ADAL" clId="{18B93257-4247-4B1B-8CEC-7953D590531E}" dt="2024-04-17T09:33:46.245" v="4732" actId="478"/>
          <ac:spMkLst>
            <pc:docMk/>
            <pc:sldMk cId="1323366940" sldId="2147377855"/>
            <ac:spMk id="22" creationId="{F214B8D6-0EBE-7225-E004-CAC4C53EC6D7}"/>
          </ac:spMkLst>
        </pc:spChg>
        <pc:spChg chg="del">
          <ac:chgData name="Jennifer Howarth" userId="61c5a1a8-59e6-4799-9860-28f209fe62bf" providerId="ADAL" clId="{18B93257-4247-4B1B-8CEC-7953D590531E}" dt="2024-04-17T09:33:49.177" v="4733" actId="478"/>
          <ac:spMkLst>
            <pc:docMk/>
            <pc:sldMk cId="1323366940" sldId="2147377855"/>
            <ac:spMk id="23" creationId="{4CFC018A-1283-EC02-2CC2-8E3CCAA69348}"/>
          </ac:spMkLst>
        </pc:spChg>
        <pc:spChg chg="del">
          <ac:chgData name="Jennifer Howarth" userId="61c5a1a8-59e6-4799-9860-28f209fe62bf" providerId="ADAL" clId="{18B93257-4247-4B1B-8CEC-7953D590531E}" dt="2024-04-17T09:33:46.245" v="4732" actId="478"/>
          <ac:spMkLst>
            <pc:docMk/>
            <pc:sldMk cId="1323366940" sldId="2147377855"/>
            <ac:spMk id="24" creationId="{74DD3B48-2558-5713-259C-ABDD9CA9EC32}"/>
          </ac:spMkLst>
        </pc:spChg>
        <pc:spChg chg="del">
          <ac:chgData name="Jennifer Howarth" userId="61c5a1a8-59e6-4799-9860-28f209fe62bf" providerId="ADAL" clId="{18B93257-4247-4B1B-8CEC-7953D590531E}" dt="2024-04-17T09:33:46.245" v="4732" actId="478"/>
          <ac:spMkLst>
            <pc:docMk/>
            <pc:sldMk cId="1323366940" sldId="2147377855"/>
            <ac:spMk id="25" creationId="{AA818CDF-C20A-2D2E-9808-680F8FAF8092}"/>
          </ac:spMkLst>
        </pc:spChg>
        <pc:spChg chg="del">
          <ac:chgData name="Jennifer Howarth" userId="61c5a1a8-59e6-4799-9860-28f209fe62bf" providerId="ADAL" clId="{18B93257-4247-4B1B-8CEC-7953D590531E}" dt="2024-04-17T09:33:49.177" v="4733" actId="478"/>
          <ac:spMkLst>
            <pc:docMk/>
            <pc:sldMk cId="1323366940" sldId="2147377855"/>
            <ac:spMk id="26" creationId="{1B5BFA40-C38F-A4DF-4D1D-22FDBEE257A6}"/>
          </ac:spMkLst>
        </pc:spChg>
        <pc:spChg chg="del">
          <ac:chgData name="Jennifer Howarth" userId="61c5a1a8-59e6-4799-9860-28f209fe62bf" providerId="ADAL" clId="{18B93257-4247-4B1B-8CEC-7953D590531E}" dt="2024-04-17T09:33:49.177" v="4733" actId="478"/>
          <ac:spMkLst>
            <pc:docMk/>
            <pc:sldMk cId="1323366940" sldId="2147377855"/>
            <ac:spMk id="27" creationId="{DDC16029-724D-2604-A237-515F937B4729}"/>
          </ac:spMkLst>
        </pc:spChg>
        <pc:spChg chg="del">
          <ac:chgData name="Jennifer Howarth" userId="61c5a1a8-59e6-4799-9860-28f209fe62bf" providerId="ADAL" clId="{18B93257-4247-4B1B-8CEC-7953D590531E}" dt="2024-04-17T09:33:49.177" v="4733" actId="478"/>
          <ac:spMkLst>
            <pc:docMk/>
            <pc:sldMk cId="1323366940" sldId="2147377855"/>
            <ac:spMk id="28" creationId="{D989C049-F8D9-5BC7-7F05-85A40E2CC88F}"/>
          </ac:spMkLst>
        </pc:spChg>
        <pc:spChg chg="del">
          <ac:chgData name="Jennifer Howarth" userId="61c5a1a8-59e6-4799-9860-28f209fe62bf" providerId="ADAL" clId="{18B93257-4247-4B1B-8CEC-7953D590531E}" dt="2024-04-17T09:33:46.245" v="4732" actId="478"/>
          <ac:spMkLst>
            <pc:docMk/>
            <pc:sldMk cId="1323366940" sldId="2147377855"/>
            <ac:spMk id="29" creationId="{4A956A04-A1FC-A90D-0F84-A8C3548EA5A7}"/>
          </ac:spMkLst>
        </pc:spChg>
        <pc:spChg chg="del">
          <ac:chgData name="Jennifer Howarth" userId="61c5a1a8-59e6-4799-9860-28f209fe62bf" providerId="ADAL" clId="{18B93257-4247-4B1B-8CEC-7953D590531E}" dt="2024-04-17T09:33:46.245" v="4732" actId="478"/>
          <ac:spMkLst>
            <pc:docMk/>
            <pc:sldMk cId="1323366940" sldId="2147377855"/>
            <ac:spMk id="30" creationId="{AA9744B3-BDF4-BB8C-6884-5B8EBAFE157D}"/>
          </ac:spMkLst>
        </pc:spChg>
        <pc:spChg chg="del">
          <ac:chgData name="Jennifer Howarth" userId="61c5a1a8-59e6-4799-9860-28f209fe62bf" providerId="ADAL" clId="{18B93257-4247-4B1B-8CEC-7953D590531E}" dt="2024-04-17T09:33:46.245" v="4732" actId="478"/>
          <ac:spMkLst>
            <pc:docMk/>
            <pc:sldMk cId="1323366940" sldId="2147377855"/>
            <ac:spMk id="31" creationId="{9F4F1A8F-7AB7-8B9A-F53C-59E4685F8C74}"/>
          </ac:spMkLst>
        </pc:spChg>
        <pc:spChg chg="del">
          <ac:chgData name="Jennifer Howarth" userId="61c5a1a8-59e6-4799-9860-28f209fe62bf" providerId="ADAL" clId="{18B93257-4247-4B1B-8CEC-7953D590531E}" dt="2024-04-17T09:33:46.245" v="4732" actId="478"/>
          <ac:spMkLst>
            <pc:docMk/>
            <pc:sldMk cId="1323366940" sldId="2147377855"/>
            <ac:spMk id="32" creationId="{02B71084-B608-5F93-0652-4654CE6DC539}"/>
          </ac:spMkLst>
        </pc:spChg>
        <pc:spChg chg="del">
          <ac:chgData name="Jennifer Howarth" userId="61c5a1a8-59e6-4799-9860-28f209fe62bf" providerId="ADAL" clId="{18B93257-4247-4B1B-8CEC-7953D590531E}" dt="2024-04-17T09:33:49.177" v="4733" actId="478"/>
          <ac:spMkLst>
            <pc:docMk/>
            <pc:sldMk cId="1323366940" sldId="2147377855"/>
            <ac:spMk id="56" creationId="{D063C8B9-0366-D78E-C839-F2191B171F4E}"/>
          </ac:spMkLst>
        </pc:spChg>
        <pc:spChg chg="del">
          <ac:chgData name="Jennifer Howarth" userId="61c5a1a8-59e6-4799-9860-28f209fe62bf" providerId="ADAL" clId="{18B93257-4247-4B1B-8CEC-7953D590531E}" dt="2024-04-17T09:33:49.177" v="4733" actId="478"/>
          <ac:spMkLst>
            <pc:docMk/>
            <pc:sldMk cId="1323366940" sldId="2147377855"/>
            <ac:spMk id="57" creationId="{00472F47-0347-ACC6-E31A-27D2222CB0F4}"/>
          </ac:spMkLst>
        </pc:spChg>
        <pc:grpChg chg="del">
          <ac:chgData name="Jennifer Howarth" userId="61c5a1a8-59e6-4799-9860-28f209fe62bf" providerId="ADAL" clId="{18B93257-4247-4B1B-8CEC-7953D590531E}" dt="2024-04-17T09:33:46.245" v="4732" actId="478"/>
          <ac:grpSpMkLst>
            <pc:docMk/>
            <pc:sldMk cId="1323366940" sldId="2147377855"/>
            <ac:grpSpMk id="35" creationId="{EBDB0F9E-CE8C-A4C6-F524-A12D7FADFD49}"/>
          </ac:grpSpMkLst>
        </pc:grpChg>
        <pc:grpChg chg="del">
          <ac:chgData name="Jennifer Howarth" userId="61c5a1a8-59e6-4799-9860-28f209fe62bf" providerId="ADAL" clId="{18B93257-4247-4B1B-8CEC-7953D590531E}" dt="2024-04-17T09:33:46.245" v="4732" actId="478"/>
          <ac:grpSpMkLst>
            <pc:docMk/>
            <pc:sldMk cId="1323366940" sldId="2147377855"/>
            <ac:grpSpMk id="38" creationId="{1448A2DC-5C2A-CB43-345E-4138D3454402}"/>
          </ac:grpSpMkLst>
        </pc:grpChg>
        <pc:grpChg chg="del">
          <ac:chgData name="Jennifer Howarth" userId="61c5a1a8-59e6-4799-9860-28f209fe62bf" providerId="ADAL" clId="{18B93257-4247-4B1B-8CEC-7953D590531E}" dt="2024-04-17T09:33:46.245" v="4732" actId="478"/>
          <ac:grpSpMkLst>
            <pc:docMk/>
            <pc:sldMk cId="1323366940" sldId="2147377855"/>
            <ac:grpSpMk id="41" creationId="{37E010EE-6C44-EEDB-04C9-B8543EFBE9F8}"/>
          </ac:grpSpMkLst>
        </pc:grpChg>
        <pc:grpChg chg="del">
          <ac:chgData name="Jennifer Howarth" userId="61c5a1a8-59e6-4799-9860-28f209fe62bf" providerId="ADAL" clId="{18B93257-4247-4B1B-8CEC-7953D590531E}" dt="2024-04-17T09:33:46.245" v="4732" actId="478"/>
          <ac:grpSpMkLst>
            <pc:docMk/>
            <pc:sldMk cId="1323366940" sldId="2147377855"/>
            <ac:grpSpMk id="44" creationId="{EEB7CA21-86D4-DF05-E609-6E8562EB5EE6}"/>
          </ac:grpSpMkLst>
        </pc:grpChg>
        <pc:grpChg chg="del">
          <ac:chgData name="Jennifer Howarth" userId="61c5a1a8-59e6-4799-9860-28f209fe62bf" providerId="ADAL" clId="{18B93257-4247-4B1B-8CEC-7953D590531E}" dt="2024-04-17T09:33:46.245" v="4732" actId="478"/>
          <ac:grpSpMkLst>
            <pc:docMk/>
            <pc:sldMk cId="1323366940" sldId="2147377855"/>
            <ac:grpSpMk id="58" creationId="{3744BC1A-58A7-76C8-E33F-65F890C8D8A2}"/>
          </ac:grpSpMkLst>
        </pc:grpChg>
        <pc:grpChg chg="del">
          <ac:chgData name="Jennifer Howarth" userId="61c5a1a8-59e6-4799-9860-28f209fe62bf" providerId="ADAL" clId="{18B93257-4247-4B1B-8CEC-7953D590531E}" dt="2024-04-17T09:33:46.245" v="4732" actId="478"/>
          <ac:grpSpMkLst>
            <pc:docMk/>
            <pc:sldMk cId="1323366940" sldId="2147377855"/>
            <ac:grpSpMk id="63" creationId="{4CFAA657-73B7-9C76-06F0-F4FA96E91242}"/>
          </ac:grpSpMkLst>
        </pc:grpChg>
        <pc:picChg chg="add mod">
          <ac:chgData name="Jennifer Howarth" userId="61c5a1a8-59e6-4799-9860-28f209fe62bf" providerId="ADAL" clId="{18B93257-4247-4B1B-8CEC-7953D590531E}" dt="2024-04-17T15:08:19.654" v="5292" actId="14100"/>
          <ac:picMkLst>
            <pc:docMk/>
            <pc:sldMk cId="1323366940" sldId="2147377855"/>
            <ac:picMk id="7" creationId="{C10DF0D0-FE89-3BF1-685B-93D2DCFF43D2}"/>
          </ac:picMkLst>
        </pc:picChg>
        <pc:picChg chg="add mod">
          <ac:chgData name="Jennifer Howarth" userId="61c5a1a8-59e6-4799-9860-28f209fe62bf" providerId="ADAL" clId="{18B93257-4247-4B1B-8CEC-7953D590531E}" dt="2024-04-17T15:11:57.494" v="5306" actId="207"/>
          <ac:picMkLst>
            <pc:docMk/>
            <pc:sldMk cId="1323366940" sldId="2147377855"/>
            <ac:picMk id="9" creationId="{3C2AEE01-EFCD-4229-E3AD-72881A08A09D}"/>
          </ac:picMkLst>
        </pc:picChg>
        <pc:picChg chg="add del">
          <ac:chgData name="Jennifer Howarth" userId="61c5a1a8-59e6-4799-9860-28f209fe62bf" providerId="ADAL" clId="{18B93257-4247-4B1B-8CEC-7953D590531E}" dt="2024-04-18T14:03:52.399" v="6271" actId="22"/>
          <ac:picMkLst>
            <pc:docMk/>
            <pc:sldMk cId="1323366940" sldId="2147377855"/>
            <ac:picMk id="12" creationId="{2A91CA6D-1A84-7C5B-4BC5-A7A9A6B5BC65}"/>
          </ac:picMkLst>
        </pc:picChg>
        <pc:picChg chg="del">
          <ac:chgData name="Jennifer Howarth" userId="61c5a1a8-59e6-4799-9860-28f209fe62bf" providerId="ADAL" clId="{18B93257-4247-4B1B-8CEC-7953D590531E}" dt="2024-04-17T09:33:46.245" v="4732" actId="478"/>
          <ac:picMkLst>
            <pc:docMk/>
            <pc:sldMk cId="1323366940" sldId="2147377855"/>
            <ac:picMk id="47" creationId="{3F4B5E7B-6B3E-4F21-7AF0-5903C6E4DF17}"/>
          </ac:picMkLst>
        </pc:picChg>
        <pc:picChg chg="del">
          <ac:chgData name="Jennifer Howarth" userId="61c5a1a8-59e6-4799-9860-28f209fe62bf" providerId="ADAL" clId="{18B93257-4247-4B1B-8CEC-7953D590531E}" dt="2024-04-17T09:33:46.245" v="4732" actId="478"/>
          <ac:picMkLst>
            <pc:docMk/>
            <pc:sldMk cId="1323366940" sldId="2147377855"/>
            <ac:picMk id="49" creationId="{35E7C741-C82C-4947-AC50-75DFAA2F39D5}"/>
          </ac:picMkLst>
        </pc:picChg>
        <pc:picChg chg="del">
          <ac:chgData name="Jennifer Howarth" userId="61c5a1a8-59e6-4799-9860-28f209fe62bf" providerId="ADAL" clId="{18B93257-4247-4B1B-8CEC-7953D590531E}" dt="2024-04-17T09:33:46.245" v="4732" actId="478"/>
          <ac:picMkLst>
            <pc:docMk/>
            <pc:sldMk cId="1323366940" sldId="2147377855"/>
            <ac:picMk id="50" creationId="{4BF4952D-7756-841F-226C-E7DD83ECA880}"/>
          </ac:picMkLst>
        </pc:picChg>
        <pc:picChg chg="del">
          <ac:chgData name="Jennifer Howarth" userId="61c5a1a8-59e6-4799-9860-28f209fe62bf" providerId="ADAL" clId="{18B93257-4247-4B1B-8CEC-7953D590531E}" dt="2024-04-17T09:33:46.245" v="4732" actId="478"/>
          <ac:picMkLst>
            <pc:docMk/>
            <pc:sldMk cId="1323366940" sldId="2147377855"/>
            <ac:picMk id="51" creationId="{B7BAFAC9-11A9-9728-D667-A65D11D270AA}"/>
          </ac:picMkLst>
        </pc:picChg>
        <pc:picChg chg="del">
          <ac:chgData name="Jennifer Howarth" userId="61c5a1a8-59e6-4799-9860-28f209fe62bf" providerId="ADAL" clId="{18B93257-4247-4B1B-8CEC-7953D590531E}" dt="2024-04-17T09:33:46.245" v="4732" actId="478"/>
          <ac:picMkLst>
            <pc:docMk/>
            <pc:sldMk cId="1323366940" sldId="2147377855"/>
            <ac:picMk id="52" creationId="{003A9846-ECC6-E87D-7285-14D8CE06A84A}"/>
          </ac:picMkLst>
        </pc:picChg>
        <pc:picChg chg="del">
          <ac:chgData name="Jennifer Howarth" userId="61c5a1a8-59e6-4799-9860-28f209fe62bf" providerId="ADAL" clId="{18B93257-4247-4B1B-8CEC-7953D590531E}" dt="2024-04-17T09:33:46.245" v="4732" actId="478"/>
          <ac:picMkLst>
            <pc:docMk/>
            <pc:sldMk cId="1323366940" sldId="2147377855"/>
            <ac:picMk id="53" creationId="{051DC9DD-24AD-DA8C-5318-2B50A1572791}"/>
          </ac:picMkLst>
        </pc:picChg>
        <pc:picChg chg="del">
          <ac:chgData name="Jennifer Howarth" userId="61c5a1a8-59e6-4799-9860-28f209fe62bf" providerId="ADAL" clId="{18B93257-4247-4B1B-8CEC-7953D590531E}" dt="2024-04-17T09:33:46.245" v="4732" actId="478"/>
          <ac:picMkLst>
            <pc:docMk/>
            <pc:sldMk cId="1323366940" sldId="2147377855"/>
            <ac:picMk id="54" creationId="{928744F8-9F37-46D9-65E8-1748C7059CFF}"/>
          </ac:picMkLst>
        </pc:picChg>
        <pc:picChg chg="del">
          <ac:chgData name="Jennifer Howarth" userId="61c5a1a8-59e6-4799-9860-28f209fe62bf" providerId="ADAL" clId="{18B93257-4247-4B1B-8CEC-7953D590531E}" dt="2024-04-17T09:33:46.245" v="4732" actId="478"/>
          <ac:picMkLst>
            <pc:docMk/>
            <pc:sldMk cId="1323366940" sldId="2147377855"/>
            <ac:picMk id="55" creationId="{ABD28E46-F7FA-5485-2ED9-FD2D059A893F}"/>
          </ac:picMkLst>
        </pc:picChg>
      </pc:sldChg>
      <pc:sldChg chg="add del">
        <pc:chgData name="Jennifer Howarth" userId="61c5a1a8-59e6-4799-9860-28f209fe62bf" providerId="ADAL" clId="{18B93257-4247-4B1B-8CEC-7953D590531E}" dt="2024-04-19T20:14:08.424" v="8774" actId="47"/>
        <pc:sldMkLst>
          <pc:docMk/>
          <pc:sldMk cId="438644486" sldId="2147377856"/>
        </pc:sldMkLst>
      </pc:sldChg>
      <pc:sldChg chg="modSp mod">
        <pc:chgData name="Jennifer Howarth" userId="61c5a1a8-59e6-4799-9860-28f209fe62bf" providerId="ADAL" clId="{18B93257-4247-4B1B-8CEC-7953D590531E}" dt="2024-05-20T17:17:10.755" v="12844" actId="113"/>
        <pc:sldMkLst>
          <pc:docMk/>
          <pc:sldMk cId="4034541324" sldId="2147378289"/>
        </pc:sldMkLst>
        <pc:spChg chg="mod">
          <ac:chgData name="Jennifer Howarth" userId="61c5a1a8-59e6-4799-9860-28f209fe62bf" providerId="ADAL" clId="{18B93257-4247-4B1B-8CEC-7953D590531E}" dt="2024-05-20T17:17:10.755" v="12844" actId="113"/>
          <ac:spMkLst>
            <pc:docMk/>
            <pc:sldMk cId="4034541324" sldId="2147378289"/>
            <ac:spMk id="52" creationId="{EFBE6B5A-5D0B-0D7A-DC5F-DD77EE6E16FC}"/>
          </ac:spMkLst>
        </pc:spChg>
      </pc:sldChg>
      <pc:sldChg chg="addCm">
        <pc:chgData name="Jennifer Howarth" userId="61c5a1a8-59e6-4799-9860-28f209fe62bf" providerId="ADAL" clId="{18B93257-4247-4B1B-8CEC-7953D590531E}" dt="2024-04-19T07:48:07.926" v="7209"/>
        <pc:sldMkLst>
          <pc:docMk/>
          <pc:sldMk cId="2901792598" sldId="2147378640"/>
        </pc:sldMkLst>
        <pc:extLst>
          <p:ext xmlns:p="http://schemas.openxmlformats.org/presentationml/2006/main" uri="{D6D511B9-2390-475A-947B-AFAB55BFBCF1}">
            <pc226:cmChg xmlns:pc226="http://schemas.microsoft.com/office/powerpoint/2022/06/main/command" chg="add">
              <pc226:chgData name="Jennifer Howarth" userId="61c5a1a8-59e6-4799-9860-28f209fe62bf" providerId="ADAL" clId="{18B93257-4247-4B1B-8CEC-7953D590531E}" dt="2024-04-19T07:48:07.926" v="7209"/>
              <pc2:cmMkLst xmlns:pc2="http://schemas.microsoft.com/office/powerpoint/2019/9/main/command">
                <pc:docMk/>
                <pc:sldMk cId="2901792598" sldId="2147378640"/>
                <pc2:cmMk id="{75C66E99-F63D-469C-9BCE-5E176F7F9D28}"/>
              </pc2:cmMkLst>
            </pc226:cmChg>
          </p:ext>
        </pc:extLst>
      </pc:sldChg>
      <pc:sldChg chg="add ord">
        <pc:chgData name="Jennifer Howarth" userId="61c5a1a8-59e6-4799-9860-28f209fe62bf" providerId="ADAL" clId="{18B93257-4247-4B1B-8CEC-7953D590531E}" dt="2024-04-25T14:56:42.749" v="10189"/>
        <pc:sldMkLst>
          <pc:docMk/>
          <pc:sldMk cId="2711882741" sldId="2147378646"/>
        </pc:sldMkLst>
      </pc:sldChg>
      <pc:sldChg chg="addCm">
        <pc:chgData name="Jennifer Howarth" userId="61c5a1a8-59e6-4799-9860-28f209fe62bf" providerId="ADAL" clId="{18B93257-4247-4B1B-8CEC-7953D590531E}" dt="2024-04-22T15:20:22.111" v="9534"/>
        <pc:sldMkLst>
          <pc:docMk/>
          <pc:sldMk cId="1951182870" sldId="2147378662"/>
        </pc:sldMkLst>
        <pc:extLst>
          <p:ext xmlns:p="http://schemas.openxmlformats.org/presentationml/2006/main" uri="{D6D511B9-2390-475A-947B-AFAB55BFBCF1}">
            <pc226:cmChg xmlns:pc226="http://schemas.microsoft.com/office/powerpoint/2022/06/main/command" chg="add">
              <pc226:chgData name="Jennifer Howarth" userId="61c5a1a8-59e6-4799-9860-28f209fe62bf" providerId="ADAL" clId="{18B93257-4247-4B1B-8CEC-7953D590531E}" dt="2024-04-22T15:20:22.111" v="9534"/>
              <pc2:cmMkLst xmlns:pc2="http://schemas.microsoft.com/office/powerpoint/2019/9/main/command">
                <pc:docMk/>
                <pc:sldMk cId="1951182870" sldId="2147378662"/>
                <pc2:cmMk id="{892E5178-F35A-4810-975E-049D8A1E2402}"/>
              </pc2:cmMkLst>
            </pc226:cmChg>
          </p:ext>
        </pc:extLst>
      </pc:sldChg>
      <pc:sldChg chg="modSp mod addCm modCm">
        <pc:chgData name="Jennifer Howarth" userId="61c5a1a8-59e6-4799-9860-28f209fe62bf" providerId="ADAL" clId="{18B93257-4247-4B1B-8CEC-7953D590531E}" dt="2024-04-24T13:33:06.966" v="10186" actId="108"/>
        <pc:sldMkLst>
          <pc:docMk/>
          <pc:sldMk cId="4054734471" sldId="2147378666"/>
        </pc:sldMkLst>
        <pc:spChg chg="mod">
          <ac:chgData name="Jennifer Howarth" userId="61c5a1a8-59e6-4799-9860-28f209fe62bf" providerId="ADAL" clId="{18B93257-4247-4B1B-8CEC-7953D590531E}" dt="2024-04-24T13:33:06.966" v="10186" actId="108"/>
          <ac:spMkLst>
            <pc:docMk/>
            <pc:sldMk cId="4054734471" sldId="2147378666"/>
            <ac:spMk id="18" creationId="{AD56798A-F258-3139-6D37-2576E01E3A3F}"/>
          </ac:spMkLst>
        </pc:spChg>
        <pc:spChg chg="mod">
          <ac:chgData name="Jennifer Howarth" userId="61c5a1a8-59e6-4799-9860-28f209fe62bf" providerId="ADAL" clId="{18B93257-4247-4B1B-8CEC-7953D590531E}" dt="2024-04-24T13:32:37.329" v="10144" actId="1076"/>
          <ac:spMkLst>
            <pc:docMk/>
            <pc:sldMk cId="4054734471" sldId="2147378666"/>
            <ac:spMk id="19" creationId="{E2FA12A8-8FC9-4A90-E912-EE43160812DA}"/>
          </ac:spMkLst>
        </pc:spChg>
        <pc:extLst>
          <p:ext xmlns:p="http://schemas.openxmlformats.org/presentationml/2006/main" uri="{D6D511B9-2390-475A-947B-AFAB55BFBCF1}">
            <pc226:cmChg xmlns:pc226="http://schemas.microsoft.com/office/powerpoint/2022/06/main/command" chg="add mod">
              <pc226:chgData name="Jennifer Howarth" userId="61c5a1a8-59e6-4799-9860-28f209fe62bf" providerId="ADAL" clId="{18B93257-4247-4B1B-8CEC-7953D590531E}" dt="2024-04-24T13:33:02.614" v="10185" actId="20577"/>
              <pc2:cmMkLst xmlns:pc2="http://schemas.microsoft.com/office/powerpoint/2019/9/main/command">
                <pc:docMk/>
                <pc:sldMk cId="4054734471" sldId="2147378666"/>
                <pc2:cmMk id="{09C9D0FD-ACC6-4A01-ADD3-3D5B77BC7A2C}"/>
              </pc2:cmMkLst>
            </pc226:cmChg>
          </p:ext>
        </pc:extLst>
      </pc:sldChg>
      <pc:sldChg chg="delSp modSp add mod ord">
        <pc:chgData name="Jennifer Howarth" userId="61c5a1a8-59e6-4799-9860-28f209fe62bf" providerId="ADAL" clId="{18B93257-4247-4B1B-8CEC-7953D590531E}" dt="2024-04-18T09:39:55.276" v="5930" actId="207"/>
        <pc:sldMkLst>
          <pc:docMk/>
          <pc:sldMk cId="3956066129" sldId="2147378668"/>
        </pc:sldMkLst>
        <pc:spChg chg="mod">
          <ac:chgData name="Jennifer Howarth" userId="61c5a1a8-59e6-4799-9860-28f209fe62bf" providerId="ADAL" clId="{18B93257-4247-4B1B-8CEC-7953D590531E}" dt="2024-04-18T09:39:09.742" v="5921" actId="6549"/>
          <ac:spMkLst>
            <pc:docMk/>
            <pc:sldMk cId="3956066129" sldId="2147378668"/>
            <ac:spMk id="4" creationId="{0D5D4F4E-F1CA-52AE-617D-20D748720629}"/>
          </ac:spMkLst>
        </pc:spChg>
        <pc:spChg chg="mod">
          <ac:chgData name="Jennifer Howarth" userId="61c5a1a8-59e6-4799-9860-28f209fe62bf" providerId="ADAL" clId="{18B93257-4247-4B1B-8CEC-7953D590531E}" dt="2024-04-18T09:39:55.276" v="5930" actId="207"/>
          <ac:spMkLst>
            <pc:docMk/>
            <pc:sldMk cId="3956066129" sldId="2147378668"/>
            <ac:spMk id="9" creationId="{40DF2266-722A-8F55-5E8D-33038E3F02A0}"/>
          </ac:spMkLst>
        </pc:spChg>
        <pc:spChg chg="del">
          <ac:chgData name="Jennifer Howarth" userId="61c5a1a8-59e6-4799-9860-28f209fe62bf" providerId="ADAL" clId="{18B93257-4247-4B1B-8CEC-7953D590531E}" dt="2024-04-18T09:39:16.916" v="5925" actId="478"/>
          <ac:spMkLst>
            <pc:docMk/>
            <pc:sldMk cId="3956066129" sldId="2147378668"/>
            <ac:spMk id="13" creationId="{43A401EA-EAC7-8437-6D52-191C22FA9B28}"/>
          </ac:spMkLst>
        </pc:spChg>
        <pc:spChg chg="del">
          <ac:chgData name="Jennifer Howarth" userId="61c5a1a8-59e6-4799-9860-28f209fe62bf" providerId="ADAL" clId="{18B93257-4247-4B1B-8CEC-7953D590531E}" dt="2024-04-18T09:39:16.143" v="5924" actId="478"/>
          <ac:spMkLst>
            <pc:docMk/>
            <pc:sldMk cId="3956066129" sldId="2147378668"/>
            <ac:spMk id="14" creationId="{E21BC609-782A-9594-34CA-5A69A531CF7C}"/>
          </ac:spMkLst>
        </pc:spChg>
        <pc:spChg chg="del">
          <ac:chgData name="Jennifer Howarth" userId="61c5a1a8-59e6-4799-9860-28f209fe62bf" providerId="ADAL" clId="{18B93257-4247-4B1B-8CEC-7953D590531E}" dt="2024-04-18T09:39:13.728" v="5923" actId="478"/>
          <ac:spMkLst>
            <pc:docMk/>
            <pc:sldMk cId="3956066129" sldId="2147378668"/>
            <ac:spMk id="15" creationId="{D3A5412B-96D2-4829-1517-A3063C9C7218}"/>
          </ac:spMkLst>
        </pc:spChg>
        <pc:grpChg chg="del">
          <ac:chgData name="Jennifer Howarth" userId="61c5a1a8-59e6-4799-9860-28f209fe62bf" providerId="ADAL" clId="{18B93257-4247-4B1B-8CEC-7953D590531E}" dt="2024-04-18T09:39:12.566" v="5922" actId="478"/>
          <ac:grpSpMkLst>
            <pc:docMk/>
            <pc:sldMk cId="3956066129" sldId="2147378668"/>
            <ac:grpSpMk id="10" creationId="{0DF93A4C-4C1E-39ED-C4C7-A4FDA0945B72}"/>
          </ac:grpSpMkLst>
        </pc:grpChg>
      </pc:sldChg>
      <pc:sldChg chg="new del">
        <pc:chgData name="Jennifer Howarth" userId="61c5a1a8-59e6-4799-9860-28f209fe62bf" providerId="ADAL" clId="{18B93257-4247-4B1B-8CEC-7953D590531E}" dt="2024-04-19T20:13:18.848" v="8771" actId="47"/>
        <pc:sldMkLst>
          <pc:docMk/>
          <pc:sldMk cId="4044742623" sldId="2147378669"/>
        </pc:sldMkLst>
      </pc:sldChg>
      <pc:sldChg chg="modSp mod modCm">
        <pc:chgData name="Jennifer Howarth" userId="61c5a1a8-59e6-4799-9860-28f209fe62bf" providerId="ADAL" clId="{18B93257-4247-4B1B-8CEC-7953D590531E}" dt="2024-04-19T12:30:40.820" v="7213" actId="1076"/>
        <pc:sldMkLst>
          <pc:docMk/>
          <pc:sldMk cId="4107935771" sldId="2147378671"/>
        </pc:sldMkLst>
        <pc:spChg chg="mod">
          <ac:chgData name="Jennifer Howarth" userId="61c5a1a8-59e6-4799-9860-28f209fe62bf" providerId="ADAL" clId="{18B93257-4247-4B1B-8CEC-7953D590531E}" dt="2024-04-19T12:30:39.829" v="7212" actId="1076"/>
          <ac:spMkLst>
            <pc:docMk/>
            <pc:sldMk cId="4107935771" sldId="2147378671"/>
            <ac:spMk id="8" creationId="{8D249560-B56E-F887-6572-3DA36DFFBFDD}"/>
          </ac:spMkLst>
        </pc:spChg>
        <pc:spChg chg="mod">
          <ac:chgData name="Jennifer Howarth" userId="61c5a1a8-59e6-4799-9860-28f209fe62bf" providerId="ADAL" clId="{18B93257-4247-4B1B-8CEC-7953D590531E}" dt="2024-04-19T12:30:39.829" v="7212" actId="1076"/>
          <ac:spMkLst>
            <pc:docMk/>
            <pc:sldMk cId="4107935771" sldId="2147378671"/>
            <ac:spMk id="9" creationId="{5270F750-128A-B715-737C-8FAFB848340D}"/>
          </ac:spMkLst>
        </pc:spChg>
        <pc:spChg chg="mod">
          <ac:chgData name="Jennifer Howarth" userId="61c5a1a8-59e6-4799-9860-28f209fe62bf" providerId="ADAL" clId="{18B93257-4247-4B1B-8CEC-7953D590531E}" dt="2024-04-19T12:30:39.829" v="7212" actId="1076"/>
          <ac:spMkLst>
            <pc:docMk/>
            <pc:sldMk cId="4107935771" sldId="2147378671"/>
            <ac:spMk id="10" creationId="{05DA8E8E-5531-F5C0-6264-9E543C03F89D}"/>
          </ac:spMkLst>
        </pc:spChg>
        <pc:spChg chg="mod">
          <ac:chgData name="Jennifer Howarth" userId="61c5a1a8-59e6-4799-9860-28f209fe62bf" providerId="ADAL" clId="{18B93257-4247-4B1B-8CEC-7953D590531E}" dt="2024-04-19T12:30:39.829" v="7212" actId="1076"/>
          <ac:spMkLst>
            <pc:docMk/>
            <pc:sldMk cId="4107935771" sldId="2147378671"/>
            <ac:spMk id="11" creationId="{F978A207-D71C-E7AC-CD6D-FE992328CEA0}"/>
          </ac:spMkLst>
        </pc:spChg>
        <pc:spChg chg="mod">
          <ac:chgData name="Jennifer Howarth" userId="61c5a1a8-59e6-4799-9860-28f209fe62bf" providerId="ADAL" clId="{18B93257-4247-4B1B-8CEC-7953D590531E}" dt="2024-04-19T12:30:39.829" v="7212" actId="1076"/>
          <ac:spMkLst>
            <pc:docMk/>
            <pc:sldMk cId="4107935771" sldId="2147378671"/>
            <ac:spMk id="18" creationId="{059BBE37-2817-C31F-2BEF-7C47761EA597}"/>
          </ac:spMkLst>
        </pc:spChg>
        <pc:spChg chg="mod">
          <ac:chgData name="Jennifer Howarth" userId="61c5a1a8-59e6-4799-9860-28f209fe62bf" providerId="ADAL" clId="{18B93257-4247-4B1B-8CEC-7953D590531E}" dt="2024-04-19T12:30:39.829" v="7212" actId="1076"/>
          <ac:spMkLst>
            <pc:docMk/>
            <pc:sldMk cId="4107935771" sldId="2147378671"/>
            <ac:spMk id="19" creationId="{E6D0F377-EB51-ED6E-3C5E-B042AE5536D5}"/>
          </ac:spMkLst>
        </pc:spChg>
        <pc:spChg chg="mod">
          <ac:chgData name="Jennifer Howarth" userId="61c5a1a8-59e6-4799-9860-28f209fe62bf" providerId="ADAL" clId="{18B93257-4247-4B1B-8CEC-7953D590531E}" dt="2024-04-19T12:30:39.829" v="7212" actId="1076"/>
          <ac:spMkLst>
            <pc:docMk/>
            <pc:sldMk cId="4107935771" sldId="2147378671"/>
            <ac:spMk id="20" creationId="{C3AC43B4-A401-B123-C868-842A4DBB9CC8}"/>
          </ac:spMkLst>
        </pc:spChg>
        <pc:spChg chg="mod">
          <ac:chgData name="Jennifer Howarth" userId="61c5a1a8-59e6-4799-9860-28f209fe62bf" providerId="ADAL" clId="{18B93257-4247-4B1B-8CEC-7953D590531E}" dt="2024-04-19T12:30:39.829" v="7212" actId="1076"/>
          <ac:spMkLst>
            <pc:docMk/>
            <pc:sldMk cId="4107935771" sldId="2147378671"/>
            <ac:spMk id="21" creationId="{CC29BD07-887D-9DF5-82FC-9C8A1BED69DB}"/>
          </ac:spMkLst>
        </pc:spChg>
        <pc:spChg chg="mod">
          <ac:chgData name="Jennifer Howarth" userId="61c5a1a8-59e6-4799-9860-28f209fe62bf" providerId="ADAL" clId="{18B93257-4247-4B1B-8CEC-7953D590531E}" dt="2024-04-19T12:30:40.820" v="7213" actId="1076"/>
          <ac:spMkLst>
            <pc:docMk/>
            <pc:sldMk cId="4107935771" sldId="2147378671"/>
            <ac:spMk id="26" creationId="{0E9D3AF3-44F2-AD18-C5F6-AAE8771128D9}"/>
          </ac:spMkLst>
        </pc:spChg>
        <pc:spChg chg="mod">
          <ac:chgData name="Jennifer Howarth" userId="61c5a1a8-59e6-4799-9860-28f209fe62bf" providerId="ADAL" clId="{18B93257-4247-4B1B-8CEC-7953D590531E}" dt="2024-04-19T12:30:40.820" v="7213" actId="1076"/>
          <ac:spMkLst>
            <pc:docMk/>
            <pc:sldMk cId="4107935771" sldId="2147378671"/>
            <ac:spMk id="27" creationId="{DB957459-DB55-FC32-ACC2-654EA691832B}"/>
          </ac:spMkLst>
        </pc:spChg>
        <pc:spChg chg="mod">
          <ac:chgData name="Jennifer Howarth" userId="61c5a1a8-59e6-4799-9860-28f209fe62bf" providerId="ADAL" clId="{18B93257-4247-4B1B-8CEC-7953D590531E}" dt="2024-04-19T12:30:40.820" v="7213" actId="1076"/>
          <ac:spMkLst>
            <pc:docMk/>
            <pc:sldMk cId="4107935771" sldId="2147378671"/>
            <ac:spMk id="28" creationId="{49F61B93-8D24-7EF8-7084-54725219B259}"/>
          </ac:spMkLst>
        </pc:spChg>
        <pc:spChg chg="mod">
          <ac:chgData name="Jennifer Howarth" userId="61c5a1a8-59e6-4799-9860-28f209fe62bf" providerId="ADAL" clId="{18B93257-4247-4B1B-8CEC-7953D590531E}" dt="2024-04-19T12:30:40.820" v="7213" actId="1076"/>
          <ac:spMkLst>
            <pc:docMk/>
            <pc:sldMk cId="4107935771" sldId="2147378671"/>
            <ac:spMk id="29" creationId="{93C9523F-BA21-D3EA-87AF-FA50A3A46C3D}"/>
          </ac:spMkLst>
        </pc:spChg>
        <pc:spChg chg="mod">
          <ac:chgData name="Jennifer Howarth" userId="61c5a1a8-59e6-4799-9860-28f209fe62bf" providerId="ADAL" clId="{18B93257-4247-4B1B-8CEC-7953D590531E}" dt="2024-04-19T12:30:40.820" v="7213" actId="1076"/>
          <ac:spMkLst>
            <pc:docMk/>
            <pc:sldMk cId="4107935771" sldId="2147378671"/>
            <ac:spMk id="30" creationId="{055E44CC-8393-7215-4419-D52649E08836}"/>
          </ac:spMkLst>
        </pc:spChg>
        <pc:spChg chg="mod">
          <ac:chgData name="Jennifer Howarth" userId="61c5a1a8-59e6-4799-9860-28f209fe62bf" providerId="ADAL" clId="{18B93257-4247-4B1B-8CEC-7953D590531E}" dt="2024-04-19T12:30:39.829" v="7212" actId="1076"/>
          <ac:spMkLst>
            <pc:docMk/>
            <pc:sldMk cId="4107935771" sldId="2147378671"/>
            <ac:spMk id="31" creationId="{127B6181-60BB-B748-AB87-9F95CB9CE752}"/>
          </ac:spMkLst>
        </pc:spChg>
        <pc:spChg chg="mod">
          <ac:chgData name="Jennifer Howarth" userId="61c5a1a8-59e6-4799-9860-28f209fe62bf" providerId="ADAL" clId="{18B93257-4247-4B1B-8CEC-7953D590531E}" dt="2024-04-19T12:30:40.820" v="7213" actId="1076"/>
          <ac:spMkLst>
            <pc:docMk/>
            <pc:sldMk cId="4107935771" sldId="2147378671"/>
            <ac:spMk id="32" creationId="{A542606C-A8AA-EFB4-0404-1AE20739F4B4}"/>
          </ac:spMkLst>
        </pc:spChg>
        <pc:spChg chg="mod">
          <ac:chgData name="Jennifer Howarth" userId="61c5a1a8-59e6-4799-9860-28f209fe62bf" providerId="ADAL" clId="{18B93257-4247-4B1B-8CEC-7953D590531E}" dt="2024-04-19T12:30:40.820" v="7213" actId="1076"/>
          <ac:spMkLst>
            <pc:docMk/>
            <pc:sldMk cId="4107935771" sldId="2147378671"/>
            <ac:spMk id="33" creationId="{855771B2-D2B1-016B-62C2-638225FD9206}"/>
          </ac:spMkLst>
        </pc:spChg>
        <pc:spChg chg="mod">
          <ac:chgData name="Jennifer Howarth" userId="61c5a1a8-59e6-4799-9860-28f209fe62bf" providerId="ADAL" clId="{18B93257-4247-4B1B-8CEC-7953D590531E}" dt="2024-04-19T12:30:39.829" v="7212" actId="1076"/>
          <ac:spMkLst>
            <pc:docMk/>
            <pc:sldMk cId="4107935771" sldId="2147378671"/>
            <ac:spMk id="40" creationId="{38DE197A-B53D-E50C-4169-F0E6EB8B0FF2}"/>
          </ac:spMkLst>
        </pc:spChg>
        <pc:spChg chg="mod">
          <ac:chgData name="Jennifer Howarth" userId="61c5a1a8-59e6-4799-9860-28f209fe62bf" providerId="ADAL" clId="{18B93257-4247-4B1B-8CEC-7953D590531E}" dt="2024-04-19T12:30:39.829" v="7212" actId="1076"/>
          <ac:spMkLst>
            <pc:docMk/>
            <pc:sldMk cId="4107935771" sldId="2147378671"/>
            <ac:spMk id="41" creationId="{1547E643-7075-910C-7ADF-0DE6EA3971BF}"/>
          </ac:spMkLst>
        </pc:spChg>
        <pc:spChg chg="mod">
          <ac:chgData name="Jennifer Howarth" userId="61c5a1a8-59e6-4799-9860-28f209fe62bf" providerId="ADAL" clId="{18B93257-4247-4B1B-8CEC-7953D590531E}" dt="2024-04-19T12:30:39.829" v="7212" actId="1076"/>
          <ac:spMkLst>
            <pc:docMk/>
            <pc:sldMk cId="4107935771" sldId="2147378671"/>
            <ac:spMk id="42" creationId="{4A8CF332-FDCA-43AF-8AF5-16A46CE79A3C}"/>
          </ac:spMkLst>
        </pc:spChg>
        <pc:spChg chg="mod">
          <ac:chgData name="Jennifer Howarth" userId="61c5a1a8-59e6-4799-9860-28f209fe62bf" providerId="ADAL" clId="{18B93257-4247-4B1B-8CEC-7953D590531E}" dt="2024-04-19T12:30:39.829" v="7212" actId="1076"/>
          <ac:spMkLst>
            <pc:docMk/>
            <pc:sldMk cId="4107935771" sldId="2147378671"/>
            <ac:spMk id="43" creationId="{31899449-F81A-2FB0-E5AF-3397790D4D7A}"/>
          </ac:spMkLst>
        </pc:spChg>
        <pc:spChg chg="mod">
          <ac:chgData name="Jennifer Howarth" userId="61c5a1a8-59e6-4799-9860-28f209fe62bf" providerId="ADAL" clId="{18B93257-4247-4B1B-8CEC-7953D590531E}" dt="2024-04-19T12:30:39.829" v="7212" actId="1076"/>
          <ac:spMkLst>
            <pc:docMk/>
            <pc:sldMk cId="4107935771" sldId="2147378671"/>
            <ac:spMk id="44" creationId="{7495BBEF-811D-6F75-2C86-FBEB27C01AF0}"/>
          </ac:spMkLst>
        </pc:spChg>
        <pc:spChg chg="mod">
          <ac:chgData name="Jennifer Howarth" userId="61c5a1a8-59e6-4799-9860-28f209fe62bf" providerId="ADAL" clId="{18B93257-4247-4B1B-8CEC-7953D590531E}" dt="2024-04-19T12:30:39.829" v="7212" actId="1076"/>
          <ac:spMkLst>
            <pc:docMk/>
            <pc:sldMk cId="4107935771" sldId="2147378671"/>
            <ac:spMk id="45" creationId="{98E7F0E6-0905-D726-0381-8F7E7498FD06}"/>
          </ac:spMkLst>
        </pc:spChg>
        <pc:spChg chg="mod">
          <ac:chgData name="Jennifer Howarth" userId="61c5a1a8-59e6-4799-9860-28f209fe62bf" providerId="ADAL" clId="{18B93257-4247-4B1B-8CEC-7953D590531E}" dt="2024-04-19T12:30:39.829" v="7212" actId="1076"/>
          <ac:spMkLst>
            <pc:docMk/>
            <pc:sldMk cId="4107935771" sldId="2147378671"/>
            <ac:spMk id="46" creationId="{72CA15DE-51DB-E7B8-C1D3-1EA712731392}"/>
          </ac:spMkLst>
        </pc:spChg>
        <pc:spChg chg="mod">
          <ac:chgData name="Jennifer Howarth" userId="61c5a1a8-59e6-4799-9860-28f209fe62bf" providerId="ADAL" clId="{18B93257-4247-4B1B-8CEC-7953D590531E}" dt="2024-04-19T12:30:39.829" v="7212" actId="1076"/>
          <ac:spMkLst>
            <pc:docMk/>
            <pc:sldMk cId="4107935771" sldId="2147378671"/>
            <ac:spMk id="47" creationId="{E09123CD-4E65-D68C-0336-93969CA90B95}"/>
          </ac:spMkLst>
        </pc:spChg>
        <pc:spChg chg="mod">
          <ac:chgData name="Jennifer Howarth" userId="61c5a1a8-59e6-4799-9860-28f209fe62bf" providerId="ADAL" clId="{18B93257-4247-4B1B-8CEC-7953D590531E}" dt="2024-04-19T12:30:39.829" v="7212" actId="1076"/>
          <ac:spMkLst>
            <pc:docMk/>
            <pc:sldMk cId="4107935771" sldId="2147378671"/>
            <ac:spMk id="49" creationId="{FBEF08AA-70D6-6B06-DA0E-A8FCAF7E0868}"/>
          </ac:spMkLst>
        </pc:spChg>
        <pc:spChg chg="mod">
          <ac:chgData name="Jennifer Howarth" userId="61c5a1a8-59e6-4799-9860-28f209fe62bf" providerId="ADAL" clId="{18B93257-4247-4B1B-8CEC-7953D590531E}" dt="2024-04-19T12:30:39.829" v="7212" actId="1076"/>
          <ac:spMkLst>
            <pc:docMk/>
            <pc:sldMk cId="4107935771" sldId="2147378671"/>
            <ac:spMk id="52" creationId="{32C6B36B-D2EC-C22B-028A-1CCF89C8F36C}"/>
          </ac:spMkLst>
        </pc:spChg>
        <pc:spChg chg="mod">
          <ac:chgData name="Jennifer Howarth" userId="61c5a1a8-59e6-4799-9860-28f209fe62bf" providerId="ADAL" clId="{18B93257-4247-4B1B-8CEC-7953D590531E}" dt="2024-04-19T12:30:39.829" v="7212" actId="1076"/>
          <ac:spMkLst>
            <pc:docMk/>
            <pc:sldMk cId="4107935771" sldId="2147378671"/>
            <ac:spMk id="56" creationId="{3AE7F301-0AD9-C22D-C818-CAD8F37E7195}"/>
          </ac:spMkLst>
        </pc:spChg>
        <pc:spChg chg="mod">
          <ac:chgData name="Jennifer Howarth" userId="61c5a1a8-59e6-4799-9860-28f209fe62bf" providerId="ADAL" clId="{18B93257-4247-4B1B-8CEC-7953D590531E}" dt="2024-04-19T12:30:39.829" v="7212" actId="1076"/>
          <ac:spMkLst>
            <pc:docMk/>
            <pc:sldMk cId="4107935771" sldId="2147378671"/>
            <ac:spMk id="57" creationId="{7E11BBBA-29A8-8921-2024-9E299793B219}"/>
          </ac:spMkLst>
        </pc:spChg>
        <pc:spChg chg="mod">
          <ac:chgData name="Jennifer Howarth" userId="61c5a1a8-59e6-4799-9860-28f209fe62bf" providerId="ADAL" clId="{18B93257-4247-4B1B-8CEC-7953D590531E}" dt="2024-04-19T12:30:39.829" v="7212" actId="1076"/>
          <ac:spMkLst>
            <pc:docMk/>
            <pc:sldMk cId="4107935771" sldId="2147378671"/>
            <ac:spMk id="58" creationId="{0F3602A7-91C4-174B-EFA6-231BB8D9367D}"/>
          </ac:spMkLst>
        </pc:spChg>
        <pc:spChg chg="mod">
          <ac:chgData name="Jennifer Howarth" userId="61c5a1a8-59e6-4799-9860-28f209fe62bf" providerId="ADAL" clId="{18B93257-4247-4B1B-8CEC-7953D590531E}" dt="2024-04-19T12:30:39.829" v="7212" actId="1076"/>
          <ac:spMkLst>
            <pc:docMk/>
            <pc:sldMk cId="4107935771" sldId="2147378671"/>
            <ac:spMk id="60" creationId="{346E510A-4D34-AB92-7742-B4D25F139BC4}"/>
          </ac:spMkLst>
        </pc:spChg>
        <pc:spChg chg="mod">
          <ac:chgData name="Jennifer Howarth" userId="61c5a1a8-59e6-4799-9860-28f209fe62bf" providerId="ADAL" clId="{18B93257-4247-4B1B-8CEC-7953D590531E}" dt="2024-04-19T12:30:39.829" v="7212" actId="1076"/>
          <ac:spMkLst>
            <pc:docMk/>
            <pc:sldMk cId="4107935771" sldId="2147378671"/>
            <ac:spMk id="63" creationId="{926B60E6-2467-A838-A2EF-F3A0E1102F31}"/>
          </ac:spMkLst>
        </pc:spChg>
        <pc:spChg chg="mod">
          <ac:chgData name="Jennifer Howarth" userId="61c5a1a8-59e6-4799-9860-28f209fe62bf" providerId="ADAL" clId="{18B93257-4247-4B1B-8CEC-7953D590531E}" dt="2024-04-19T12:30:39.829" v="7212" actId="1076"/>
          <ac:spMkLst>
            <pc:docMk/>
            <pc:sldMk cId="4107935771" sldId="2147378671"/>
            <ac:spMk id="64" creationId="{7E5EFC84-B07D-87AA-71D4-6FD46E56E742}"/>
          </ac:spMkLst>
        </pc:spChg>
        <pc:spChg chg="mod">
          <ac:chgData name="Jennifer Howarth" userId="61c5a1a8-59e6-4799-9860-28f209fe62bf" providerId="ADAL" clId="{18B93257-4247-4B1B-8CEC-7953D590531E}" dt="2024-04-19T12:30:39.829" v="7212" actId="1076"/>
          <ac:spMkLst>
            <pc:docMk/>
            <pc:sldMk cId="4107935771" sldId="2147378671"/>
            <ac:spMk id="65" creationId="{73D94F39-9039-845B-DBE5-7CB9A459BE61}"/>
          </ac:spMkLst>
        </pc:spChg>
        <pc:spChg chg="mod">
          <ac:chgData name="Jennifer Howarth" userId="61c5a1a8-59e6-4799-9860-28f209fe62bf" providerId="ADAL" clId="{18B93257-4247-4B1B-8CEC-7953D590531E}" dt="2024-04-19T12:30:39.829" v="7212" actId="1076"/>
          <ac:spMkLst>
            <pc:docMk/>
            <pc:sldMk cId="4107935771" sldId="2147378671"/>
            <ac:spMk id="66" creationId="{9A109ED5-C6A9-B429-11D9-645F257A3989}"/>
          </ac:spMkLst>
        </pc:spChg>
        <pc:spChg chg="mod">
          <ac:chgData name="Jennifer Howarth" userId="61c5a1a8-59e6-4799-9860-28f209fe62bf" providerId="ADAL" clId="{18B93257-4247-4B1B-8CEC-7953D590531E}" dt="2024-04-19T12:30:39.829" v="7212" actId="1076"/>
          <ac:spMkLst>
            <pc:docMk/>
            <pc:sldMk cId="4107935771" sldId="2147378671"/>
            <ac:spMk id="67" creationId="{2045B6DC-414E-6B70-6765-DA123606DD4E}"/>
          </ac:spMkLst>
        </pc:spChg>
        <pc:spChg chg="mod">
          <ac:chgData name="Jennifer Howarth" userId="61c5a1a8-59e6-4799-9860-28f209fe62bf" providerId="ADAL" clId="{18B93257-4247-4B1B-8CEC-7953D590531E}" dt="2024-04-19T12:30:39.829" v="7212" actId="1076"/>
          <ac:spMkLst>
            <pc:docMk/>
            <pc:sldMk cId="4107935771" sldId="2147378671"/>
            <ac:spMk id="95" creationId="{37D682AF-EBB9-B46F-1D85-E0F20AAD68DB}"/>
          </ac:spMkLst>
        </pc:spChg>
        <pc:spChg chg="mod">
          <ac:chgData name="Jennifer Howarth" userId="61c5a1a8-59e6-4799-9860-28f209fe62bf" providerId="ADAL" clId="{18B93257-4247-4B1B-8CEC-7953D590531E}" dt="2024-04-19T12:30:39.829" v="7212" actId="1076"/>
          <ac:spMkLst>
            <pc:docMk/>
            <pc:sldMk cId="4107935771" sldId="2147378671"/>
            <ac:spMk id="96" creationId="{D6C8E014-439A-86A6-02A5-BC99C1976961}"/>
          </ac:spMkLst>
        </pc:spChg>
        <pc:spChg chg="mod">
          <ac:chgData name="Jennifer Howarth" userId="61c5a1a8-59e6-4799-9860-28f209fe62bf" providerId="ADAL" clId="{18B93257-4247-4B1B-8CEC-7953D590531E}" dt="2024-04-19T12:30:39.829" v="7212" actId="1076"/>
          <ac:spMkLst>
            <pc:docMk/>
            <pc:sldMk cId="4107935771" sldId="2147378671"/>
            <ac:spMk id="102" creationId="{58C9968A-980B-F970-BED4-30E8196FFB04}"/>
          </ac:spMkLst>
        </pc:spChg>
        <pc:spChg chg="mod">
          <ac:chgData name="Jennifer Howarth" userId="61c5a1a8-59e6-4799-9860-28f209fe62bf" providerId="ADAL" clId="{18B93257-4247-4B1B-8CEC-7953D590531E}" dt="2024-04-19T12:30:39.829" v="7212" actId="1076"/>
          <ac:spMkLst>
            <pc:docMk/>
            <pc:sldMk cId="4107935771" sldId="2147378671"/>
            <ac:spMk id="104" creationId="{EE8FE691-1869-31B0-0A63-795720A10641}"/>
          </ac:spMkLst>
        </pc:spChg>
        <pc:spChg chg="mod">
          <ac:chgData name="Jennifer Howarth" userId="61c5a1a8-59e6-4799-9860-28f209fe62bf" providerId="ADAL" clId="{18B93257-4247-4B1B-8CEC-7953D590531E}" dt="2024-04-19T12:30:39.829" v="7212" actId="1076"/>
          <ac:spMkLst>
            <pc:docMk/>
            <pc:sldMk cId="4107935771" sldId="2147378671"/>
            <ac:spMk id="106" creationId="{89E60157-6416-4473-F0EC-1113CA65D72A}"/>
          </ac:spMkLst>
        </pc:spChg>
        <pc:spChg chg="mod">
          <ac:chgData name="Jennifer Howarth" userId="61c5a1a8-59e6-4799-9860-28f209fe62bf" providerId="ADAL" clId="{18B93257-4247-4B1B-8CEC-7953D590531E}" dt="2024-04-19T12:30:39.829" v="7212" actId="1076"/>
          <ac:spMkLst>
            <pc:docMk/>
            <pc:sldMk cId="4107935771" sldId="2147378671"/>
            <ac:spMk id="147" creationId="{6B1E9ECB-4090-4D46-357E-0EF6183107B8}"/>
          </ac:spMkLst>
        </pc:spChg>
        <pc:spChg chg="mod">
          <ac:chgData name="Jennifer Howarth" userId="61c5a1a8-59e6-4799-9860-28f209fe62bf" providerId="ADAL" clId="{18B93257-4247-4B1B-8CEC-7953D590531E}" dt="2024-04-19T12:30:39.829" v="7212" actId="1076"/>
          <ac:spMkLst>
            <pc:docMk/>
            <pc:sldMk cId="4107935771" sldId="2147378671"/>
            <ac:spMk id="154" creationId="{644156F5-7571-D821-A1AC-8A258962B259}"/>
          </ac:spMkLst>
        </pc:spChg>
        <pc:spChg chg="mod">
          <ac:chgData name="Jennifer Howarth" userId="61c5a1a8-59e6-4799-9860-28f209fe62bf" providerId="ADAL" clId="{18B93257-4247-4B1B-8CEC-7953D590531E}" dt="2024-04-19T12:30:39.829" v="7212" actId="1076"/>
          <ac:spMkLst>
            <pc:docMk/>
            <pc:sldMk cId="4107935771" sldId="2147378671"/>
            <ac:spMk id="158" creationId="{4DC72AE3-5266-A1BA-3906-E56F87E6B6B3}"/>
          </ac:spMkLst>
        </pc:spChg>
        <pc:spChg chg="mod">
          <ac:chgData name="Jennifer Howarth" userId="61c5a1a8-59e6-4799-9860-28f209fe62bf" providerId="ADAL" clId="{18B93257-4247-4B1B-8CEC-7953D590531E}" dt="2024-04-19T12:30:39.829" v="7212" actId="1076"/>
          <ac:spMkLst>
            <pc:docMk/>
            <pc:sldMk cId="4107935771" sldId="2147378671"/>
            <ac:spMk id="168" creationId="{5347C7ED-7438-67BE-85FA-7AA9874F8C2E}"/>
          </ac:spMkLst>
        </pc:spChg>
        <pc:grpChg chg="mod">
          <ac:chgData name="Jennifer Howarth" userId="61c5a1a8-59e6-4799-9860-28f209fe62bf" providerId="ADAL" clId="{18B93257-4247-4B1B-8CEC-7953D590531E}" dt="2024-04-19T12:30:39.829" v="7212" actId="1076"/>
          <ac:grpSpMkLst>
            <pc:docMk/>
            <pc:sldMk cId="4107935771" sldId="2147378671"/>
            <ac:grpSpMk id="7" creationId="{22141F05-7774-3BA5-763E-4F2F729FCEA3}"/>
          </ac:grpSpMkLst>
        </pc:grpChg>
        <pc:grpChg chg="mod">
          <ac:chgData name="Jennifer Howarth" userId="61c5a1a8-59e6-4799-9860-28f209fe62bf" providerId="ADAL" clId="{18B93257-4247-4B1B-8CEC-7953D590531E}" dt="2024-04-19T12:30:40.820" v="7213" actId="1076"/>
          <ac:grpSpMkLst>
            <pc:docMk/>
            <pc:sldMk cId="4107935771" sldId="2147378671"/>
            <ac:grpSpMk id="25" creationId="{0B366093-7E41-4FD3-7B40-6B42A5F49482}"/>
          </ac:grpSpMkLst>
        </pc:grpChg>
        <pc:grpChg chg="mod">
          <ac:chgData name="Jennifer Howarth" userId="61c5a1a8-59e6-4799-9860-28f209fe62bf" providerId="ADAL" clId="{18B93257-4247-4B1B-8CEC-7953D590531E}" dt="2024-04-19T12:30:39.829" v="7212" actId="1076"/>
          <ac:grpSpMkLst>
            <pc:docMk/>
            <pc:sldMk cId="4107935771" sldId="2147378671"/>
            <ac:grpSpMk id="38" creationId="{466E3BEB-AD08-738A-2CFC-EC0F44D5544E}"/>
          </ac:grpSpMkLst>
        </pc:grpChg>
        <pc:grpChg chg="mod">
          <ac:chgData name="Jennifer Howarth" userId="61c5a1a8-59e6-4799-9860-28f209fe62bf" providerId="ADAL" clId="{18B93257-4247-4B1B-8CEC-7953D590531E}" dt="2024-04-19T12:30:39.829" v="7212" actId="1076"/>
          <ac:grpSpMkLst>
            <pc:docMk/>
            <pc:sldMk cId="4107935771" sldId="2147378671"/>
            <ac:grpSpMk id="39" creationId="{B7841C40-6D1D-28A6-3D3C-69DEDFE111E3}"/>
          </ac:grpSpMkLst>
        </pc:grpChg>
        <pc:grpChg chg="mod">
          <ac:chgData name="Jennifer Howarth" userId="61c5a1a8-59e6-4799-9860-28f209fe62bf" providerId="ADAL" clId="{18B93257-4247-4B1B-8CEC-7953D590531E}" dt="2024-04-19T12:30:39.829" v="7212" actId="1076"/>
          <ac:grpSpMkLst>
            <pc:docMk/>
            <pc:sldMk cId="4107935771" sldId="2147378671"/>
            <ac:grpSpMk id="48" creationId="{3CDF058E-CB25-BD4F-933C-3E5BD70C63A2}"/>
          </ac:grpSpMkLst>
        </pc:grpChg>
        <pc:grpChg chg="mod">
          <ac:chgData name="Jennifer Howarth" userId="61c5a1a8-59e6-4799-9860-28f209fe62bf" providerId="ADAL" clId="{18B93257-4247-4B1B-8CEC-7953D590531E}" dt="2024-04-19T12:30:39.829" v="7212" actId="1076"/>
          <ac:grpSpMkLst>
            <pc:docMk/>
            <pc:sldMk cId="4107935771" sldId="2147378671"/>
            <ac:grpSpMk id="51" creationId="{D5AA1645-4906-5764-FBA7-368FB8C395E2}"/>
          </ac:grpSpMkLst>
        </pc:grpChg>
        <pc:grpChg chg="mod">
          <ac:chgData name="Jennifer Howarth" userId="61c5a1a8-59e6-4799-9860-28f209fe62bf" providerId="ADAL" clId="{18B93257-4247-4B1B-8CEC-7953D590531E}" dt="2024-04-19T12:30:39.829" v="7212" actId="1076"/>
          <ac:grpSpMkLst>
            <pc:docMk/>
            <pc:sldMk cId="4107935771" sldId="2147378671"/>
            <ac:grpSpMk id="59" creationId="{E3B81972-2C78-7026-AA3A-86BE3C88798F}"/>
          </ac:grpSpMkLst>
        </pc:grpChg>
        <pc:grpChg chg="mod">
          <ac:chgData name="Jennifer Howarth" userId="61c5a1a8-59e6-4799-9860-28f209fe62bf" providerId="ADAL" clId="{18B93257-4247-4B1B-8CEC-7953D590531E}" dt="2024-04-19T12:30:39.829" v="7212" actId="1076"/>
          <ac:grpSpMkLst>
            <pc:docMk/>
            <pc:sldMk cId="4107935771" sldId="2147378671"/>
            <ac:grpSpMk id="109" creationId="{FFC659D3-41C9-619D-1F01-D2A148C4588D}"/>
          </ac:grpSpMkLst>
        </pc:grpChg>
        <pc:grpChg chg="mod">
          <ac:chgData name="Jennifer Howarth" userId="61c5a1a8-59e6-4799-9860-28f209fe62bf" providerId="ADAL" clId="{18B93257-4247-4B1B-8CEC-7953D590531E}" dt="2024-04-19T12:30:39.829" v="7212" actId="1076"/>
          <ac:grpSpMkLst>
            <pc:docMk/>
            <pc:sldMk cId="4107935771" sldId="2147378671"/>
            <ac:grpSpMk id="127" creationId="{C51DDEDD-9A0D-3B4F-0029-FC3A805E7663}"/>
          </ac:grpSpMkLst>
        </pc:grpChg>
        <pc:grpChg chg="mod">
          <ac:chgData name="Jennifer Howarth" userId="61c5a1a8-59e6-4799-9860-28f209fe62bf" providerId="ADAL" clId="{18B93257-4247-4B1B-8CEC-7953D590531E}" dt="2024-04-19T12:30:40.820" v="7213" actId="1076"/>
          <ac:grpSpMkLst>
            <pc:docMk/>
            <pc:sldMk cId="4107935771" sldId="2147378671"/>
            <ac:grpSpMk id="130" creationId="{DF77CBCC-CA94-29E9-4816-B47177EF6713}"/>
          </ac:grpSpMkLst>
        </pc:grpChg>
        <pc:grpChg chg="mod">
          <ac:chgData name="Jennifer Howarth" userId="61c5a1a8-59e6-4799-9860-28f209fe62bf" providerId="ADAL" clId="{18B93257-4247-4B1B-8CEC-7953D590531E}" dt="2024-04-19T12:30:39.829" v="7212" actId="1076"/>
          <ac:grpSpMkLst>
            <pc:docMk/>
            <pc:sldMk cId="4107935771" sldId="2147378671"/>
            <ac:grpSpMk id="153" creationId="{1218128B-6D82-8453-5A2F-38A6432F55B0}"/>
          </ac:grpSpMkLst>
        </pc:grpChg>
        <pc:grpChg chg="mod">
          <ac:chgData name="Jennifer Howarth" userId="61c5a1a8-59e6-4799-9860-28f209fe62bf" providerId="ADAL" clId="{18B93257-4247-4B1B-8CEC-7953D590531E}" dt="2024-04-19T12:30:40.820" v="7213" actId="1076"/>
          <ac:grpSpMkLst>
            <pc:docMk/>
            <pc:sldMk cId="4107935771" sldId="2147378671"/>
            <ac:grpSpMk id="155" creationId="{B975F88E-83A3-E12F-7518-6BA2EC9312D9}"/>
          </ac:grpSpMkLst>
        </pc:grpChg>
        <pc:grpChg chg="mod">
          <ac:chgData name="Jennifer Howarth" userId="61c5a1a8-59e6-4799-9860-28f209fe62bf" providerId="ADAL" clId="{18B93257-4247-4B1B-8CEC-7953D590531E}" dt="2024-04-19T12:30:39.829" v="7212" actId="1076"/>
          <ac:grpSpMkLst>
            <pc:docMk/>
            <pc:sldMk cId="4107935771" sldId="2147378671"/>
            <ac:grpSpMk id="156" creationId="{AD94D465-76F7-B544-2ED5-9A0432CE4C85}"/>
          </ac:grpSpMkLst>
        </pc:grpChg>
        <pc:picChg chg="mod">
          <ac:chgData name="Jennifer Howarth" userId="61c5a1a8-59e6-4799-9860-28f209fe62bf" providerId="ADAL" clId="{18B93257-4247-4B1B-8CEC-7953D590531E}" dt="2024-04-19T12:30:39.829" v="7212" actId="1076"/>
          <ac:picMkLst>
            <pc:docMk/>
            <pc:sldMk cId="4107935771" sldId="2147378671"/>
            <ac:picMk id="34" creationId="{B6C6305F-0BB6-9597-ECE4-74B26FDBF38B}"/>
          </ac:picMkLst>
        </pc:picChg>
        <pc:picChg chg="mod">
          <ac:chgData name="Jennifer Howarth" userId="61c5a1a8-59e6-4799-9860-28f209fe62bf" providerId="ADAL" clId="{18B93257-4247-4B1B-8CEC-7953D590531E}" dt="2024-04-19T12:30:40.820" v="7213" actId="1076"/>
          <ac:picMkLst>
            <pc:docMk/>
            <pc:sldMk cId="4107935771" sldId="2147378671"/>
            <ac:picMk id="35" creationId="{0AD4C00E-976D-B977-E3A6-AF720BA3FB4B}"/>
          </ac:picMkLst>
        </pc:picChg>
        <pc:picChg chg="mod">
          <ac:chgData name="Jennifer Howarth" userId="61c5a1a8-59e6-4799-9860-28f209fe62bf" providerId="ADAL" clId="{18B93257-4247-4B1B-8CEC-7953D590531E}" dt="2024-04-19T12:30:39.829" v="7212" actId="1076"/>
          <ac:picMkLst>
            <pc:docMk/>
            <pc:sldMk cId="4107935771" sldId="2147378671"/>
            <ac:picMk id="50" creationId="{4D9C7F80-1F37-B90D-BCA2-FD8288942D2A}"/>
          </ac:picMkLst>
        </pc:picChg>
        <pc:picChg chg="mod">
          <ac:chgData name="Jennifer Howarth" userId="61c5a1a8-59e6-4799-9860-28f209fe62bf" providerId="ADAL" clId="{18B93257-4247-4B1B-8CEC-7953D590531E}" dt="2024-04-19T12:30:39.829" v="7212" actId="1076"/>
          <ac:picMkLst>
            <pc:docMk/>
            <pc:sldMk cId="4107935771" sldId="2147378671"/>
            <ac:picMk id="53" creationId="{24B98037-D966-1111-5D6A-C4F0CADEC471}"/>
          </ac:picMkLst>
        </pc:picChg>
        <pc:picChg chg="mod">
          <ac:chgData name="Jennifer Howarth" userId="61c5a1a8-59e6-4799-9860-28f209fe62bf" providerId="ADAL" clId="{18B93257-4247-4B1B-8CEC-7953D590531E}" dt="2024-04-19T12:30:39.829" v="7212" actId="1076"/>
          <ac:picMkLst>
            <pc:docMk/>
            <pc:sldMk cId="4107935771" sldId="2147378671"/>
            <ac:picMk id="61" creationId="{1F4BD818-2B5F-5950-267A-5E172C43FD22}"/>
          </ac:picMkLst>
        </pc:picChg>
        <pc:picChg chg="mod">
          <ac:chgData name="Jennifer Howarth" userId="61c5a1a8-59e6-4799-9860-28f209fe62bf" providerId="ADAL" clId="{18B93257-4247-4B1B-8CEC-7953D590531E}" dt="2024-04-19T12:30:39.829" v="7212" actId="1076"/>
          <ac:picMkLst>
            <pc:docMk/>
            <pc:sldMk cId="4107935771" sldId="2147378671"/>
            <ac:picMk id="133" creationId="{6F555B00-8D55-9B1D-1141-475E02D10BE6}"/>
          </ac:picMkLst>
        </pc:picChg>
        <pc:cxnChg chg="mod">
          <ac:chgData name="Jennifer Howarth" userId="61c5a1a8-59e6-4799-9860-28f209fe62bf" providerId="ADAL" clId="{18B93257-4247-4B1B-8CEC-7953D590531E}" dt="2024-04-19T12:30:39.829" v="7212" actId="1076"/>
          <ac:cxnSpMkLst>
            <pc:docMk/>
            <pc:sldMk cId="4107935771" sldId="2147378671"/>
            <ac:cxnSpMk id="36" creationId="{8781C7D1-8388-4FF5-18A1-F2EA04294BC1}"/>
          </ac:cxnSpMkLst>
        </pc:cxnChg>
        <pc:cxnChg chg="mod">
          <ac:chgData name="Jennifer Howarth" userId="61c5a1a8-59e6-4799-9860-28f209fe62bf" providerId="ADAL" clId="{18B93257-4247-4B1B-8CEC-7953D590531E}" dt="2024-04-19T12:30:39.829" v="7212" actId="1076"/>
          <ac:cxnSpMkLst>
            <pc:docMk/>
            <pc:sldMk cId="4107935771" sldId="2147378671"/>
            <ac:cxnSpMk id="54" creationId="{E2E7A1B0-2126-FEE0-18EB-D9FC2A759A1C}"/>
          </ac:cxnSpMkLst>
        </pc:cxnChg>
        <pc:cxnChg chg="mod">
          <ac:chgData name="Jennifer Howarth" userId="61c5a1a8-59e6-4799-9860-28f209fe62bf" providerId="ADAL" clId="{18B93257-4247-4B1B-8CEC-7953D590531E}" dt="2024-04-19T12:30:39.829" v="7212" actId="1076"/>
          <ac:cxnSpMkLst>
            <pc:docMk/>
            <pc:sldMk cId="4107935771" sldId="2147378671"/>
            <ac:cxnSpMk id="55" creationId="{52728784-02B3-B447-D25B-7BCAB0BD3B51}"/>
          </ac:cxnSpMkLst>
        </pc:cxnChg>
        <pc:cxnChg chg="mod">
          <ac:chgData name="Jennifer Howarth" userId="61c5a1a8-59e6-4799-9860-28f209fe62bf" providerId="ADAL" clId="{18B93257-4247-4B1B-8CEC-7953D590531E}" dt="2024-04-19T12:30:39.829" v="7212" actId="1076"/>
          <ac:cxnSpMkLst>
            <pc:docMk/>
            <pc:sldMk cId="4107935771" sldId="2147378671"/>
            <ac:cxnSpMk id="62" creationId="{38E64834-1500-08F2-75F0-651E68F2B7AA}"/>
          </ac:cxnSpMkLst>
        </pc:cxnChg>
        <pc:cxnChg chg="mod">
          <ac:chgData name="Jennifer Howarth" userId="61c5a1a8-59e6-4799-9860-28f209fe62bf" providerId="ADAL" clId="{18B93257-4247-4B1B-8CEC-7953D590531E}" dt="2024-04-19T12:30:39.829" v="7212" actId="1076"/>
          <ac:cxnSpMkLst>
            <pc:docMk/>
            <pc:sldMk cId="4107935771" sldId="2147378671"/>
            <ac:cxnSpMk id="108" creationId="{69F024DC-BE7E-E7BF-B8F7-26C14EA50F32}"/>
          </ac:cxnSpMkLst>
        </pc:cxnChg>
        <pc:cxnChg chg="mod">
          <ac:chgData name="Jennifer Howarth" userId="61c5a1a8-59e6-4799-9860-28f209fe62bf" providerId="ADAL" clId="{18B93257-4247-4B1B-8CEC-7953D590531E}" dt="2024-04-19T12:30:39.829" v="7212" actId="1076"/>
          <ac:cxnSpMkLst>
            <pc:docMk/>
            <pc:sldMk cId="4107935771" sldId="2147378671"/>
            <ac:cxnSpMk id="126" creationId="{A535EAB4-5FBC-8976-03D0-C4C2C42E0F56}"/>
          </ac:cxnSpMkLst>
        </pc:cxnChg>
        <pc:cxnChg chg="mod">
          <ac:chgData name="Jennifer Howarth" userId="61c5a1a8-59e6-4799-9860-28f209fe62bf" providerId="ADAL" clId="{18B93257-4247-4B1B-8CEC-7953D590531E}" dt="2024-04-19T12:30:39.829" v="7212" actId="1076"/>
          <ac:cxnSpMkLst>
            <pc:docMk/>
            <pc:sldMk cId="4107935771" sldId="2147378671"/>
            <ac:cxnSpMk id="142" creationId="{85E2B255-FE76-B6AD-F5D0-BE9BC3745E1B}"/>
          </ac:cxnSpMkLst>
        </pc:cxnChg>
        <pc:cxnChg chg="mod">
          <ac:chgData name="Jennifer Howarth" userId="61c5a1a8-59e6-4799-9860-28f209fe62bf" providerId="ADAL" clId="{18B93257-4247-4B1B-8CEC-7953D590531E}" dt="2024-04-19T12:30:39.829" v="7212" actId="1076"/>
          <ac:cxnSpMkLst>
            <pc:docMk/>
            <pc:sldMk cId="4107935771" sldId="2147378671"/>
            <ac:cxnSpMk id="157" creationId="{61450C3A-BF68-8400-9EE7-48F9281EA974}"/>
          </ac:cxnSpMkLst>
        </pc:cxnChg>
        <pc:cxnChg chg="mod">
          <ac:chgData name="Jennifer Howarth" userId="61c5a1a8-59e6-4799-9860-28f209fe62bf" providerId="ADAL" clId="{18B93257-4247-4B1B-8CEC-7953D590531E}" dt="2024-04-19T12:30:39.829" v="7212" actId="1076"/>
          <ac:cxnSpMkLst>
            <pc:docMk/>
            <pc:sldMk cId="4107935771" sldId="2147378671"/>
            <ac:cxnSpMk id="161" creationId="{7C9D7D61-1AF1-0CF7-E2AE-5F1A35B6D642}"/>
          </ac:cxnSpMkLst>
        </pc:cxnChg>
        <pc:cxnChg chg="mod">
          <ac:chgData name="Jennifer Howarth" userId="61c5a1a8-59e6-4799-9860-28f209fe62bf" providerId="ADAL" clId="{18B93257-4247-4B1B-8CEC-7953D590531E}" dt="2024-04-19T12:30:39.829" v="7212" actId="1076"/>
          <ac:cxnSpMkLst>
            <pc:docMk/>
            <pc:sldMk cId="4107935771" sldId="2147378671"/>
            <ac:cxnSpMk id="162" creationId="{DFEA65C0-039B-33CA-56CD-7A9A53705B2E}"/>
          </ac:cxnSpMkLst>
        </pc:cxnChg>
        <pc:cxnChg chg="mod">
          <ac:chgData name="Jennifer Howarth" userId="61c5a1a8-59e6-4799-9860-28f209fe62bf" providerId="ADAL" clId="{18B93257-4247-4B1B-8CEC-7953D590531E}" dt="2024-04-19T12:30:39.829" v="7212" actId="1076"/>
          <ac:cxnSpMkLst>
            <pc:docMk/>
            <pc:sldMk cId="4107935771" sldId="2147378671"/>
            <ac:cxnSpMk id="166" creationId="{57BFBD63-0C42-90F1-D9C5-A86569159296}"/>
          </ac:cxnSpMkLst>
        </pc:cxnChg>
        <pc:extLst>
          <p:ext xmlns:p="http://schemas.openxmlformats.org/presentationml/2006/main" uri="{D6D511B9-2390-475A-947B-AFAB55BFBCF1}">
            <pc226:cmChg xmlns:pc226="http://schemas.microsoft.com/office/powerpoint/2022/06/main/command" chg="">
              <pc226:chgData name="Jennifer Howarth" userId="61c5a1a8-59e6-4799-9860-28f209fe62bf" providerId="ADAL" clId="{18B93257-4247-4B1B-8CEC-7953D590531E}" dt="2024-04-19T07:45:53.206" v="7208"/>
              <pc2:cmMkLst xmlns:pc2="http://schemas.microsoft.com/office/powerpoint/2019/9/main/command">
                <pc:docMk/>
                <pc:sldMk cId="4107935771" sldId="2147378671"/>
                <pc2:cmMk id="{45189A49-8732-48BB-BD6E-A799348F6803}"/>
              </pc2:cmMkLst>
              <pc226:cmRplyChg chg="add">
                <pc226:chgData name="Jennifer Howarth" userId="61c5a1a8-59e6-4799-9860-28f209fe62bf" providerId="ADAL" clId="{18B93257-4247-4B1B-8CEC-7953D590531E}" dt="2024-04-19T07:42:32.306" v="7205"/>
                <pc2:cmRplyMkLst xmlns:pc2="http://schemas.microsoft.com/office/powerpoint/2019/9/main/command">
                  <pc:docMk/>
                  <pc:sldMk cId="4107935771" sldId="2147378671"/>
                  <pc2:cmMk id="{45189A49-8732-48BB-BD6E-A799348F6803}"/>
                  <pc2:cmRplyMk id="{81C2D255-A12F-4AFD-8990-CD717E4F6414}"/>
                </pc2:cmRplyMkLst>
              </pc226:cmRplyChg>
              <pc226:cmRplyChg chg="add">
                <pc226:chgData name="Jennifer Howarth" userId="61c5a1a8-59e6-4799-9860-28f209fe62bf" providerId="ADAL" clId="{18B93257-4247-4B1B-8CEC-7953D590531E}" dt="2024-04-19T07:45:53.206" v="7208"/>
                <pc2:cmRplyMkLst xmlns:pc2="http://schemas.microsoft.com/office/powerpoint/2019/9/main/command">
                  <pc:docMk/>
                  <pc:sldMk cId="4107935771" sldId="2147378671"/>
                  <pc2:cmMk id="{45189A49-8732-48BB-BD6E-A799348F6803}"/>
                  <pc2:cmRplyMk id="{C1FD5DE9-9014-438B-ADC3-E9C66EC6DE73}"/>
                </pc2:cmRplyMkLst>
              </pc226:cmRplyChg>
            </pc226:cmChg>
          </p:ext>
        </pc:extLst>
      </pc:sldChg>
      <pc:sldChg chg="modSp mod addCm">
        <pc:chgData name="Jennifer Howarth" userId="61c5a1a8-59e6-4799-9860-28f209fe62bf" providerId="ADAL" clId="{18B93257-4247-4B1B-8CEC-7953D590531E}" dt="2024-04-22T15:22:50.334" v="9575" actId="207"/>
        <pc:sldMkLst>
          <pc:docMk/>
          <pc:sldMk cId="669631347" sldId="2147378676"/>
        </pc:sldMkLst>
        <pc:spChg chg="mod">
          <ac:chgData name="Jennifer Howarth" userId="61c5a1a8-59e6-4799-9860-28f209fe62bf" providerId="ADAL" clId="{18B93257-4247-4B1B-8CEC-7953D590531E}" dt="2024-04-22T15:08:25.156" v="9024" actId="20577"/>
          <ac:spMkLst>
            <pc:docMk/>
            <pc:sldMk cId="669631347" sldId="2147378676"/>
            <ac:spMk id="7" creationId="{7DEDACCD-CF94-6F85-1A5D-22990E44DD03}"/>
          </ac:spMkLst>
        </pc:spChg>
        <pc:spChg chg="mod">
          <ac:chgData name="Jennifer Howarth" userId="61c5a1a8-59e6-4799-9860-28f209fe62bf" providerId="ADAL" clId="{18B93257-4247-4B1B-8CEC-7953D590531E}" dt="2024-04-22T15:22:50.334" v="9575" actId="207"/>
          <ac:spMkLst>
            <pc:docMk/>
            <pc:sldMk cId="669631347" sldId="2147378676"/>
            <ac:spMk id="9" creationId="{AB3E9AA0-2936-0580-E535-EB07AD42913E}"/>
          </ac:spMkLst>
        </pc:spChg>
        <pc:extLst>
          <p:ext xmlns:p="http://schemas.openxmlformats.org/presentationml/2006/main" uri="{D6D511B9-2390-475A-947B-AFAB55BFBCF1}">
            <pc226:cmChg xmlns:pc226="http://schemas.microsoft.com/office/powerpoint/2022/06/main/command" chg="add">
              <pc226:chgData name="Jennifer Howarth" userId="61c5a1a8-59e6-4799-9860-28f209fe62bf" providerId="ADAL" clId="{18B93257-4247-4B1B-8CEC-7953D590531E}" dt="2024-04-22T15:10:10.677" v="9087"/>
              <pc2:cmMkLst xmlns:pc2="http://schemas.microsoft.com/office/powerpoint/2019/9/main/command">
                <pc:docMk/>
                <pc:sldMk cId="669631347" sldId="2147378676"/>
                <pc2:cmMk id="{D81E3097-5CDE-4E2F-92DB-526FCE95BF97}"/>
              </pc2:cmMkLst>
            </pc226:cmChg>
          </p:ext>
        </pc:extLst>
      </pc:sldChg>
      <pc:sldChg chg="modSp mod">
        <pc:chgData name="Jennifer Howarth" userId="61c5a1a8-59e6-4799-9860-28f209fe62bf" providerId="ADAL" clId="{18B93257-4247-4B1B-8CEC-7953D590531E}" dt="2024-04-22T15:19:27.110" v="9533" actId="113"/>
        <pc:sldMkLst>
          <pc:docMk/>
          <pc:sldMk cId="2895646711" sldId="2147378681"/>
        </pc:sldMkLst>
        <pc:spChg chg="mod">
          <ac:chgData name="Jennifer Howarth" userId="61c5a1a8-59e6-4799-9860-28f209fe62bf" providerId="ADAL" clId="{18B93257-4247-4B1B-8CEC-7953D590531E}" dt="2024-04-22T15:19:27.110" v="9533" actId="113"/>
          <ac:spMkLst>
            <pc:docMk/>
            <pc:sldMk cId="2895646711" sldId="2147378681"/>
            <ac:spMk id="17" creationId="{9C9BAB9B-D737-BDB3-5F18-3030C75AB37F}"/>
          </ac:spMkLst>
        </pc:spChg>
        <pc:spChg chg="mod">
          <ac:chgData name="Jennifer Howarth" userId="61c5a1a8-59e6-4799-9860-28f209fe62bf" providerId="ADAL" clId="{18B93257-4247-4B1B-8CEC-7953D590531E}" dt="2024-04-22T15:19:00.431" v="9531" actId="20577"/>
          <ac:spMkLst>
            <pc:docMk/>
            <pc:sldMk cId="2895646711" sldId="2147378681"/>
            <ac:spMk id="18" creationId="{AD56798A-F258-3139-6D37-2576E01E3A3F}"/>
          </ac:spMkLst>
        </pc:spChg>
        <pc:spChg chg="mod">
          <ac:chgData name="Jennifer Howarth" userId="61c5a1a8-59e6-4799-9860-28f209fe62bf" providerId="ADAL" clId="{18B93257-4247-4B1B-8CEC-7953D590531E}" dt="2024-04-22T15:17:56.813" v="9424" actId="1076"/>
          <ac:spMkLst>
            <pc:docMk/>
            <pc:sldMk cId="2895646711" sldId="2147378681"/>
            <ac:spMk id="19" creationId="{E2FA12A8-8FC9-4A90-E912-EE43160812DA}"/>
          </ac:spMkLst>
        </pc:spChg>
      </pc:sldChg>
      <pc:sldChg chg="modSp mod">
        <pc:chgData name="Jennifer Howarth" userId="61c5a1a8-59e6-4799-9860-28f209fe62bf" providerId="ADAL" clId="{18B93257-4247-4B1B-8CEC-7953D590531E}" dt="2024-04-24T13:02:25.271" v="10112" actId="1076"/>
        <pc:sldMkLst>
          <pc:docMk/>
          <pc:sldMk cId="1001441459" sldId="2147378683"/>
        </pc:sldMkLst>
        <pc:spChg chg="mod">
          <ac:chgData name="Jennifer Howarth" userId="61c5a1a8-59e6-4799-9860-28f209fe62bf" providerId="ADAL" clId="{18B93257-4247-4B1B-8CEC-7953D590531E}" dt="2024-04-24T13:00:36.113" v="10033" actId="6549"/>
          <ac:spMkLst>
            <pc:docMk/>
            <pc:sldMk cId="1001441459" sldId="2147378683"/>
            <ac:spMk id="7" creationId="{755712A3-8DF7-4CCA-CFD7-416178BFF2D8}"/>
          </ac:spMkLst>
        </pc:spChg>
        <pc:spChg chg="mod">
          <ac:chgData name="Jennifer Howarth" userId="61c5a1a8-59e6-4799-9860-28f209fe62bf" providerId="ADAL" clId="{18B93257-4247-4B1B-8CEC-7953D590531E}" dt="2024-04-24T13:00:16.619" v="9984" actId="6549"/>
          <ac:spMkLst>
            <pc:docMk/>
            <pc:sldMk cId="1001441459" sldId="2147378683"/>
            <ac:spMk id="41" creationId="{4C0FDD3F-9057-8EA4-CED5-C1169BD53B91}"/>
          </ac:spMkLst>
        </pc:spChg>
        <pc:spChg chg="mod">
          <ac:chgData name="Jennifer Howarth" userId="61c5a1a8-59e6-4799-9860-28f209fe62bf" providerId="ADAL" clId="{18B93257-4247-4B1B-8CEC-7953D590531E}" dt="2024-04-24T13:02:25.271" v="10112" actId="1076"/>
          <ac:spMkLst>
            <pc:docMk/>
            <pc:sldMk cId="1001441459" sldId="2147378683"/>
            <ac:spMk id="113" creationId="{504DA348-D901-A366-5785-2157EC9571D3}"/>
          </ac:spMkLst>
        </pc:spChg>
      </pc:sldChg>
      <pc:sldChg chg="addSp modSp add mod modAnim">
        <pc:chgData name="Jennifer Howarth" userId="61c5a1a8-59e6-4799-9860-28f209fe62bf" providerId="ADAL" clId="{18B93257-4247-4B1B-8CEC-7953D590531E}" dt="2024-05-20T07:38:40.362" v="12840" actId="20577"/>
        <pc:sldMkLst>
          <pc:docMk/>
          <pc:sldMk cId="4135912906" sldId="2147378684"/>
        </pc:sldMkLst>
        <pc:spChg chg="add mod">
          <ac:chgData name="Jennifer Howarth" userId="61c5a1a8-59e6-4799-9860-28f209fe62bf" providerId="ADAL" clId="{18B93257-4247-4B1B-8CEC-7953D590531E}" dt="2024-05-20T07:37:57.255" v="12805" actId="1076"/>
          <ac:spMkLst>
            <pc:docMk/>
            <pc:sldMk cId="4135912906" sldId="2147378684"/>
            <ac:spMk id="2" creationId="{88A97397-1963-7024-2584-47300C655748}"/>
          </ac:spMkLst>
        </pc:spChg>
        <pc:spChg chg="mod">
          <ac:chgData name="Jennifer Howarth" userId="61c5a1a8-59e6-4799-9860-28f209fe62bf" providerId="ADAL" clId="{18B93257-4247-4B1B-8CEC-7953D590531E}" dt="2024-05-20T07:38:19.221" v="12821" actId="20577"/>
          <ac:spMkLst>
            <pc:docMk/>
            <pc:sldMk cId="4135912906" sldId="2147378684"/>
            <ac:spMk id="16" creationId="{D08EF922-7B1E-8525-7F5E-6657935854FA}"/>
          </ac:spMkLst>
        </pc:spChg>
        <pc:spChg chg="mod">
          <ac:chgData name="Jennifer Howarth" userId="61c5a1a8-59e6-4799-9860-28f209fe62bf" providerId="ADAL" clId="{18B93257-4247-4B1B-8CEC-7953D590531E}" dt="2024-05-20T07:38:24.074" v="12831" actId="20577"/>
          <ac:spMkLst>
            <pc:docMk/>
            <pc:sldMk cId="4135912906" sldId="2147378684"/>
            <ac:spMk id="17" creationId="{86A66605-91ED-569F-2A5B-CA9602ABAF56}"/>
          </ac:spMkLst>
        </pc:spChg>
        <pc:spChg chg="mod">
          <ac:chgData name="Jennifer Howarth" userId="61c5a1a8-59e6-4799-9860-28f209fe62bf" providerId="ADAL" clId="{18B93257-4247-4B1B-8CEC-7953D590531E}" dt="2024-05-20T07:38:40.362" v="12840" actId="20577"/>
          <ac:spMkLst>
            <pc:docMk/>
            <pc:sldMk cId="4135912906" sldId="2147378684"/>
            <ac:spMk id="26" creationId="{0283AF2C-B31F-815A-A7AD-3DA2754A7A6F}"/>
          </ac:spMkLst>
        </pc:spChg>
        <pc:spChg chg="mod">
          <ac:chgData name="Jennifer Howarth" userId="61c5a1a8-59e6-4799-9860-28f209fe62bf" providerId="ADAL" clId="{18B93257-4247-4B1B-8CEC-7953D590531E}" dt="2024-05-20T07:37:59.804" v="12807" actId="1076"/>
          <ac:spMkLst>
            <pc:docMk/>
            <pc:sldMk cId="4135912906" sldId="2147378684"/>
            <ac:spMk id="40" creationId="{0625B21C-85B3-7C42-C290-17BDCFD7E32B}"/>
          </ac:spMkLst>
        </pc:spChg>
        <pc:spChg chg="mod">
          <ac:chgData name="Jennifer Howarth" userId="61c5a1a8-59e6-4799-9860-28f209fe62bf" providerId="ADAL" clId="{18B93257-4247-4B1B-8CEC-7953D590531E}" dt="2024-05-20T07:37:57.255" v="12805" actId="1076"/>
          <ac:spMkLst>
            <pc:docMk/>
            <pc:sldMk cId="4135912906" sldId="2147378684"/>
            <ac:spMk id="46" creationId="{47B6D5AD-7A46-CF7E-35F9-672C9E07CFC2}"/>
          </ac:spMkLst>
        </pc:spChg>
        <pc:spChg chg="mod">
          <ac:chgData name="Jennifer Howarth" userId="61c5a1a8-59e6-4799-9860-28f209fe62bf" providerId="ADAL" clId="{18B93257-4247-4B1B-8CEC-7953D590531E}" dt="2024-05-20T07:37:57.255" v="12805" actId="1076"/>
          <ac:spMkLst>
            <pc:docMk/>
            <pc:sldMk cId="4135912906" sldId="2147378684"/>
            <ac:spMk id="47" creationId="{189C212E-5C93-6BA1-8324-06533FEE90CE}"/>
          </ac:spMkLst>
        </pc:spChg>
        <pc:spChg chg="mod">
          <ac:chgData name="Jennifer Howarth" userId="61c5a1a8-59e6-4799-9860-28f209fe62bf" providerId="ADAL" clId="{18B93257-4247-4B1B-8CEC-7953D590531E}" dt="2024-05-20T07:37:57.255" v="12805" actId="1076"/>
          <ac:spMkLst>
            <pc:docMk/>
            <pc:sldMk cId="4135912906" sldId="2147378684"/>
            <ac:spMk id="48" creationId="{64568AB2-62B2-74DE-0A94-53859515147D}"/>
          </ac:spMkLst>
        </pc:spChg>
        <pc:grpChg chg="mod">
          <ac:chgData name="Jennifer Howarth" userId="61c5a1a8-59e6-4799-9860-28f209fe62bf" providerId="ADAL" clId="{18B93257-4247-4B1B-8CEC-7953D590531E}" dt="2024-05-20T07:37:57.255" v="12805" actId="1076"/>
          <ac:grpSpMkLst>
            <pc:docMk/>
            <pc:sldMk cId="4135912906" sldId="2147378684"/>
            <ac:grpSpMk id="45" creationId="{45226ED5-3749-2EC2-8077-73668A2A2189}"/>
          </ac:grpSpMkLst>
        </pc:grpChg>
        <pc:grpChg chg="mod">
          <ac:chgData name="Jennifer Howarth" userId="61c5a1a8-59e6-4799-9860-28f209fe62bf" providerId="ADAL" clId="{18B93257-4247-4B1B-8CEC-7953D590531E}" dt="2024-05-20T07:37:57.255" v="12805" actId="1076"/>
          <ac:grpSpMkLst>
            <pc:docMk/>
            <pc:sldMk cId="4135912906" sldId="2147378684"/>
            <ac:grpSpMk id="49" creationId="{89FD64CE-1A95-8ED5-19D9-B95E11A7393E}"/>
          </ac:grpSpMkLst>
        </pc:grpChg>
      </pc:sldChg>
      <pc:sldChg chg="modSp new mod">
        <pc:chgData name="Jennifer Howarth" userId="61c5a1a8-59e6-4799-9860-28f209fe62bf" providerId="ADAL" clId="{18B93257-4247-4B1B-8CEC-7953D590531E}" dt="2024-04-22T15:24:26.242" v="9577"/>
        <pc:sldMkLst>
          <pc:docMk/>
          <pc:sldMk cId="3774737582" sldId="2147378685"/>
        </pc:sldMkLst>
        <pc:spChg chg="mod">
          <ac:chgData name="Jennifer Howarth" userId="61c5a1a8-59e6-4799-9860-28f209fe62bf" providerId="ADAL" clId="{18B93257-4247-4B1B-8CEC-7953D590531E}" dt="2024-04-22T15:24:26.242" v="9577"/>
          <ac:spMkLst>
            <pc:docMk/>
            <pc:sldMk cId="3774737582" sldId="2147378685"/>
            <ac:spMk id="2" creationId="{DB4328F5-DD5D-C125-1825-EB3CF4319834}"/>
          </ac:spMkLst>
        </pc:spChg>
      </pc:sldChg>
      <pc:sldChg chg="addSp delSp modSp new mod">
        <pc:chgData name="Jennifer Howarth" userId="61c5a1a8-59e6-4799-9860-28f209fe62bf" providerId="ADAL" clId="{18B93257-4247-4B1B-8CEC-7953D590531E}" dt="2024-04-23T09:43:35.776" v="9603" actId="1076"/>
        <pc:sldMkLst>
          <pc:docMk/>
          <pc:sldMk cId="3889378296" sldId="2147378686"/>
        </pc:sldMkLst>
        <pc:spChg chg="del">
          <ac:chgData name="Jennifer Howarth" userId="61c5a1a8-59e6-4799-9860-28f209fe62bf" providerId="ADAL" clId="{18B93257-4247-4B1B-8CEC-7953D590531E}" dt="2024-04-22T15:46:44.901" v="9599" actId="478"/>
          <ac:spMkLst>
            <pc:docMk/>
            <pc:sldMk cId="3889378296" sldId="2147378686"/>
            <ac:spMk id="2" creationId="{08156D38-9173-6372-59A1-0D46851ADC58}"/>
          </ac:spMkLst>
        </pc:spChg>
        <pc:spChg chg="mod">
          <ac:chgData name="Jennifer Howarth" userId="61c5a1a8-59e6-4799-9860-28f209fe62bf" providerId="ADAL" clId="{18B93257-4247-4B1B-8CEC-7953D590531E}" dt="2024-04-22T15:46:37.753" v="9598" actId="20577"/>
          <ac:spMkLst>
            <pc:docMk/>
            <pc:sldMk cId="3889378296" sldId="2147378686"/>
            <ac:spMk id="3" creationId="{1B83295C-093E-5906-1226-71AF535FF1CF}"/>
          </ac:spMkLst>
        </pc:spChg>
        <pc:picChg chg="add mod">
          <ac:chgData name="Jennifer Howarth" userId="61c5a1a8-59e6-4799-9860-28f209fe62bf" providerId="ADAL" clId="{18B93257-4247-4B1B-8CEC-7953D590531E}" dt="2024-04-23T09:43:35.776" v="9603" actId="1076"/>
          <ac:picMkLst>
            <pc:docMk/>
            <pc:sldMk cId="3889378296" sldId="2147378686"/>
            <ac:picMk id="1026" creationId="{1460D565-3C8F-CE2A-0E45-F083F7C07F35}"/>
          </ac:picMkLst>
        </pc:picChg>
      </pc:sldChg>
      <pc:sldChg chg="addCm modCm">
        <pc:chgData name="Jennifer Howarth" userId="61c5a1a8-59e6-4799-9860-28f209fe62bf" providerId="ADAL" clId="{18B93257-4247-4B1B-8CEC-7953D590531E}" dt="2024-04-25T15:02:05.225" v="10191"/>
        <pc:sldMkLst>
          <pc:docMk/>
          <pc:sldMk cId="1635433898" sldId="2147378687"/>
        </pc:sldMkLst>
        <pc:extLst>
          <p:ext xmlns:p="http://schemas.openxmlformats.org/presentationml/2006/main" uri="{D6D511B9-2390-475A-947B-AFAB55BFBCF1}">
            <pc226:cmChg xmlns:pc226="http://schemas.microsoft.com/office/powerpoint/2022/06/main/command" chg="mod modRxn">
              <pc226:chgData name="Jennifer Howarth" userId="61c5a1a8-59e6-4799-9860-28f209fe62bf" providerId="ADAL" clId="{18B93257-4247-4B1B-8CEC-7953D590531E}" dt="2024-04-25T15:01:41.367" v="10190"/>
              <pc2:cmMkLst xmlns:pc2="http://schemas.microsoft.com/office/powerpoint/2019/9/main/command">
                <pc:docMk/>
                <pc:sldMk cId="1635433898" sldId="2147378687"/>
                <pc2:cmMk id="{1190C675-C382-46A1-928F-D6BF82CA5E0F}"/>
              </pc2:cmMkLst>
            </pc226:cmChg>
            <pc226:cmChg xmlns:pc226="http://schemas.microsoft.com/office/powerpoint/2022/06/main/command" chg="add">
              <pc226:chgData name="Jennifer Howarth" userId="61c5a1a8-59e6-4799-9860-28f209fe62bf" providerId="ADAL" clId="{18B93257-4247-4B1B-8CEC-7953D590531E}" dt="2024-04-25T15:02:05.225" v="10191"/>
              <pc2:cmMkLst xmlns:pc2="http://schemas.microsoft.com/office/powerpoint/2019/9/main/command">
                <pc:docMk/>
                <pc:sldMk cId="1635433898" sldId="2147378687"/>
                <pc2:cmMk id="{F98644B0-4859-4199-ACDE-6AC78BF8859E}"/>
              </pc2:cmMkLst>
            </pc226:cmChg>
          </p:ext>
        </pc:extLst>
      </pc:sldChg>
      <pc:sldChg chg="del">
        <pc:chgData name="Jennifer Howarth" userId="61c5a1a8-59e6-4799-9860-28f209fe62bf" providerId="ADAL" clId="{18B93257-4247-4B1B-8CEC-7953D590531E}" dt="2024-05-02T14:59:08.968" v="10192" actId="47"/>
        <pc:sldMkLst>
          <pc:docMk/>
          <pc:sldMk cId="303053542" sldId="2147378699"/>
        </pc:sldMkLst>
      </pc:sldChg>
      <pc:sldChg chg="add">
        <pc:chgData name="Jennifer Howarth" userId="61c5a1a8-59e6-4799-9860-28f209fe62bf" providerId="ADAL" clId="{18B93257-4247-4B1B-8CEC-7953D590531E}" dt="2024-05-02T14:59:23.119" v="10193"/>
        <pc:sldMkLst>
          <pc:docMk/>
          <pc:sldMk cId="2771904531" sldId="2147378699"/>
        </pc:sldMkLst>
      </pc:sldChg>
      <pc:sldChg chg="modCm">
        <pc:chgData name="Jennifer Howarth" userId="61c5a1a8-59e6-4799-9860-28f209fe62bf" providerId="ADAL" clId="{18B93257-4247-4B1B-8CEC-7953D590531E}" dt="2024-05-13T07:55:05.757" v="11428"/>
        <pc:sldMkLst>
          <pc:docMk/>
          <pc:sldMk cId="1345652" sldId="2147378703"/>
        </pc:sldMkLst>
        <pc:extLst>
          <p:ext xmlns:p="http://schemas.openxmlformats.org/presentationml/2006/main" uri="{D6D511B9-2390-475A-947B-AFAB55BFBCF1}">
            <pc226:cmChg xmlns:pc226="http://schemas.microsoft.com/office/powerpoint/2022/06/main/command" chg="">
              <pc226:chgData name="Jennifer Howarth" userId="61c5a1a8-59e6-4799-9860-28f209fe62bf" providerId="ADAL" clId="{18B93257-4247-4B1B-8CEC-7953D590531E}" dt="2024-05-13T07:55:05.757" v="11428"/>
              <pc2:cmMkLst xmlns:pc2="http://schemas.microsoft.com/office/powerpoint/2019/9/main/command">
                <pc:docMk/>
                <pc:sldMk cId="1345652" sldId="2147378703"/>
                <pc2:cmMk id="{A264B8DD-C1B2-4230-9B35-05E190CAD029}"/>
              </pc2:cmMkLst>
              <pc226:cmRplyChg chg="add">
                <pc226:chgData name="Jennifer Howarth" userId="61c5a1a8-59e6-4799-9860-28f209fe62bf" providerId="ADAL" clId="{18B93257-4247-4B1B-8CEC-7953D590531E}" dt="2024-05-13T07:55:05.757" v="11428"/>
                <pc2:cmRplyMkLst xmlns:pc2="http://schemas.microsoft.com/office/powerpoint/2019/9/main/command">
                  <pc:docMk/>
                  <pc:sldMk cId="1345652" sldId="2147378703"/>
                  <pc2:cmMk id="{A264B8DD-C1B2-4230-9B35-05E190CAD029}"/>
                  <pc2:cmRplyMk id="{E8413730-9048-4172-9056-4AF011897FAF}"/>
                </pc2:cmRplyMkLst>
              </pc226:cmRplyChg>
            </pc226:cmChg>
          </p:ext>
        </pc:extLst>
      </pc:sldChg>
      <pc:sldChg chg="modSp mod">
        <pc:chgData name="Jennifer Howarth" userId="61c5a1a8-59e6-4799-9860-28f209fe62bf" providerId="ADAL" clId="{18B93257-4247-4B1B-8CEC-7953D590531E}" dt="2024-05-13T15:10:08.574" v="11542" actId="20577"/>
        <pc:sldMkLst>
          <pc:docMk/>
          <pc:sldMk cId="2730790182" sldId="2147378704"/>
        </pc:sldMkLst>
        <pc:spChg chg="mod">
          <ac:chgData name="Jennifer Howarth" userId="61c5a1a8-59e6-4799-9860-28f209fe62bf" providerId="ADAL" clId="{18B93257-4247-4B1B-8CEC-7953D590531E}" dt="2024-05-13T15:10:08.574" v="11542" actId="20577"/>
          <ac:spMkLst>
            <pc:docMk/>
            <pc:sldMk cId="2730790182" sldId="2147378704"/>
            <ac:spMk id="3" creationId="{5E1D00D9-DAE7-C71E-3895-F4EEE4340770}"/>
          </ac:spMkLst>
        </pc:spChg>
      </pc:sldChg>
      <pc:sldChg chg="addSp delSp modSp add mod modCm">
        <pc:chgData name="Jennifer Howarth" userId="61c5a1a8-59e6-4799-9860-28f209fe62bf" providerId="ADAL" clId="{18B93257-4247-4B1B-8CEC-7953D590531E}" dt="2024-05-20T07:35:48.676" v="12803"/>
        <pc:sldMkLst>
          <pc:docMk/>
          <pc:sldMk cId="3670195029" sldId="2147378705"/>
        </pc:sldMkLst>
        <pc:spChg chg="del mod">
          <ac:chgData name="Jennifer Howarth" userId="61c5a1a8-59e6-4799-9860-28f209fe62bf" providerId="ADAL" clId="{18B93257-4247-4B1B-8CEC-7953D590531E}" dt="2024-05-14T22:57:07.852" v="12068" actId="478"/>
          <ac:spMkLst>
            <pc:docMk/>
            <pc:sldMk cId="3670195029" sldId="2147378705"/>
            <ac:spMk id="2" creationId="{421A83F9-88DC-9456-8915-E340BC01F5EB}"/>
          </ac:spMkLst>
        </pc:spChg>
        <pc:spChg chg="del mod">
          <ac:chgData name="Jennifer Howarth" userId="61c5a1a8-59e6-4799-9860-28f209fe62bf" providerId="ADAL" clId="{18B93257-4247-4B1B-8CEC-7953D590531E}" dt="2024-05-14T22:56:11.549" v="11947" actId="478"/>
          <ac:spMkLst>
            <pc:docMk/>
            <pc:sldMk cId="3670195029" sldId="2147378705"/>
            <ac:spMk id="3" creationId="{5E1D00D9-DAE7-C71E-3895-F4EEE4340770}"/>
          </ac:spMkLst>
        </pc:spChg>
        <pc:spChg chg="add mod">
          <ac:chgData name="Jennifer Howarth" userId="61c5a1a8-59e6-4799-9860-28f209fe62bf" providerId="ADAL" clId="{18B93257-4247-4B1B-8CEC-7953D590531E}" dt="2024-05-20T07:33:09.617" v="12702" actId="1076"/>
          <ac:spMkLst>
            <pc:docMk/>
            <pc:sldMk cId="3670195029" sldId="2147378705"/>
            <ac:spMk id="3" creationId="{F85932B6-6FC2-2CD8-025E-3E7053A6B355}"/>
          </ac:spMkLst>
        </pc:spChg>
        <pc:spChg chg="mod">
          <ac:chgData name="Jennifer Howarth" userId="61c5a1a8-59e6-4799-9860-28f209fe62bf" providerId="ADAL" clId="{18B93257-4247-4B1B-8CEC-7953D590531E}" dt="2024-05-14T23:13:35.015" v="12513" actId="1076"/>
          <ac:spMkLst>
            <pc:docMk/>
            <pc:sldMk cId="3670195029" sldId="2147378705"/>
            <ac:spMk id="4" creationId="{126B7361-3601-3573-0E64-4782C5FE5B67}"/>
          </ac:spMkLst>
        </pc:spChg>
        <pc:spChg chg="add del mod">
          <ac:chgData name="Jennifer Howarth" userId="61c5a1a8-59e6-4799-9860-28f209fe62bf" providerId="ADAL" clId="{18B93257-4247-4B1B-8CEC-7953D590531E}" dt="2024-05-14T22:54:12.666" v="11787" actId="478"/>
          <ac:spMkLst>
            <pc:docMk/>
            <pc:sldMk cId="3670195029" sldId="2147378705"/>
            <ac:spMk id="5" creationId="{4ABBF033-BA75-0FAC-3481-8333A1865F50}"/>
          </ac:spMkLst>
        </pc:spChg>
        <pc:spChg chg="add mod">
          <ac:chgData name="Jennifer Howarth" userId="61c5a1a8-59e6-4799-9860-28f209fe62bf" providerId="ADAL" clId="{18B93257-4247-4B1B-8CEC-7953D590531E}" dt="2024-05-14T22:59:39.747" v="12209" actId="207"/>
          <ac:spMkLst>
            <pc:docMk/>
            <pc:sldMk cId="3670195029" sldId="2147378705"/>
            <ac:spMk id="6" creationId="{36588911-08C0-0B57-5858-30F8908C0FBE}"/>
          </ac:spMkLst>
        </pc:spChg>
        <pc:spChg chg="add mod">
          <ac:chgData name="Jennifer Howarth" userId="61c5a1a8-59e6-4799-9860-28f209fe62bf" providerId="ADAL" clId="{18B93257-4247-4B1B-8CEC-7953D590531E}" dt="2024-05-14T22:57:51.436" v="12082" actId="1076"/>
          <ac:spMkLst>
            <pc:docMk/>
            <pc:sldMk cId="3670195029" sldId="2147378705"/>
            <ac:spMk id="7" creationId="{742E8DB1-CE21-66DC-1093-0FB00AEE21AA}"/>
          </ac:spMkLst>
        </pc:spChg>
        <pc:spChg chg="add mod">
          <ac:chgData name="Jennifer Howarth" userId="61c5a1a8-59e6-4799-9860-28f209fe62bf" providerId="ADAL" clId="{18B93257-4247-4B1B-8CEC-7953D590531E}" dt="2024-05-20T07:33:44.391" v="12800" actId="207"/>
          <ac:spMkLst>
            <pc:docMk/>
            <pc:sldMk cId="3670195029" sldId="2147378705"/>
            <ac:spMk id="8" creationId="{E167422C-A618-8B30-8AC6-C4C5556C3115}"/>
          </ac:spMkLst>
        </pc:spChg>
        <pc:spChg chg="add mod">
          <ac:chgData name="Jennifer Howarth" userId="61c5a1a8-59e6-4799-9860-28f209fe62bf" providerId="ADAL" clId="{18B93257-4247-4B1B-8CEC-7953D590531E}" dt="2024-05-20T07:30:20.373" v="12663" actId="207"/>
          <ac:spMkLst>
            <pc:docMk/>
            <pc:sldMk cId="3670195029" sldId="2147378705"/>
            <ac:spMk id="11" creationId="{0AA3E616-7F5E-8140-5032-078529976E93}"/>
          </ac:spMkLst>
        </pc:spChg>
        <pc:spChg chg="add del mod">
          <ac:chgData name="Jennifer Howarth" userId="61c5a1a8-59e6-4799-9860-28f209fe62bf" providerId="ADAL" clId="{18B93257-4247-4B1B-8CEC-7953D590531E}" dt="2024-05-14T22:56:13.592" v="11948" actId="478"/>
          <ac:spMkLst>
            <pc:docMk/>
            <pc:sldMk cId="3670195029" sldId="2147378705"/>
            <ac:spMk id="13" creationId="{668405E5-FD35-52AF-6244-8044924458E5}"/>
          </ac:spMkLst>
        </pc:spChg>
        <pc:spChg chg="add mod">
          <ac:chgData name="Jennifer Howarth" userId="61c5a1a8-59e6-4799-9860-28f209fe62bf" providerId="ADAL" clId="{18B93257-4247-4B1B-8CEC-7953D590531E}" dt="2024-05-20T07:31:37.099" v="12667" actId="207"/>
          <ac:spMkLst>
            <pc:docMk/>
            <pc:sldMk cId="3670195029" sldId="2147378705"/>
            <ac:spMk id="14" creationId="{E27B7105-66DE-6352-B81B-5173B5968BC1}"/>
          </ac:spMkLst>
        </pc:spChg>
        <pc:spChg chg="add del mod">
          <ac:chgData name="Jennifer Howarth" userId="61c5a1a8-59e6-4799-9860-28f209fe62bf" providerId="ADAL" clId="{18B93257-4247-4B1B-8CEC-7953D590531E}" dt="2024-05-14T22:57:10.699" v="12069" actId="478"/>
          <ac:spMkLst>
            <pc:docMk/>
            <pc:sldMk cId="3670195029" sldId="2147378705"/>
            <ac:spMk id="16" creationId="{AC334731-C932-D1ED-01BE-67B4EE3F40DE}"/>
          </ac:spMkLst>
        </pc:spChg>
        <pc:spChg chg="add mod">
          <ac:chgData name="Jennifer Howarth" userId="61c5a1a8-59e6-4799-9860-28f209fe62bf" providerId="ADAL" clId="{18B93257-4247-4B1B-8CEC-7953D590531E}" dt="2024-05-14T23:01:15.261" v="12307" actId="313"/>
          <ac:spMkLst>
            <pc:docMk/>
            <pc:sldMk cId="3670195029" sldId="2147378705"/>
            <ac:spMk id="19" creationId="{FE13BCDD-ACDF-C62E-FE84-ADC940B440AF}"/>
          </ac:spMkLst>
        </pc:spChg>
        <pc:spChg chg="add mod">
          <ac:chgData name="Jennifer Howarth" userId="61c5a1a8-59e6-4799-9860-28f209fe62bf" providerId="ADAL" clId="{18B93257-4247-4B1B-8CEC-7953D590531E}" dt="2024-05-20T07:33:02.982" v="12700" actId="1076"/>
          <ac:spMkLst>
            <pc:docMk/>
            <pc:sldMk cId="3670195029" sldId="2147378705"/>
            <ac:spMk id="20" creationId="{0FCDAD6A-BBD6-148F-0381-425D0D6C5A67}"/>
          </ac:spMkLst>
        </pc:spChg>
        <pc:spChg chg="add mod">
          <ac:chgData name="Jennifer Howarth" userId="61c5a1a8-59e6-4799-9860-28f209fe62bf" providerId="ADAL" clId="{18B93257-4247-4B1B-8CEC-7953D590531E}" dt="2024-05-14T23:13:23.261" v="12507" actId="1076"/>
          <ac:spMkLst>
            <pc:docMk/>
            <pc:sldMk cId="3670195029" sldId="2147378705"/>
            <ac:spMk id="23" creationId="{510E0B24-2429-9C30-CFEF-041927B57DDD}"/>
          </ac:spMkLst>
        </pc:spChg>
        <pc:spChg chg="add mod">
          <ac:chgData name="Jennifer Howarth" userId="61c5a1a8-59e6-4799-9860-28f209fe62bf" providerId="ADAL" clId="{18B93257-4247-4B1B-8CEC-7953D590531E}" dt="2024-05-14T23:14:06.375" v="12537" actId="20577"/>
          <ac:spMkLst>
            <pc:docMk/>
            <pc:sldMk cId="3670195029" sldId="2147378705"/>
            <ac:spMk id="24" creationId="{A46EFC61-9C76-592E-781F-2A58FC48A58F}"/>
          </ac:spMkLst>
        </pc:spChg>
        <pc:spChg chg="add mod">
          <ac:chgData name="Jennifer Howarth" userId="61c5a1a8-59e6-4799-9860-28f209fe62bf" providerId="ADAL" clId="{18B93257-4247-4B1B-8CEC-7953D590531E}" dt="2024-05-14T23:14:03.140" v="12535" actId="20577"/>
          <ac:spMkLst>
            <pc:docMk/>
            <pc:sldMk cId="3670195029" sldId="2147378705"/>
            <ac:spMk id="25" creationId="{AFD07A99-51DC-4D4F-C5DA-6B1C410762D2}"/>
          </ac:spMkLst>
        </pc:spChg>
        <pc:spChg chg="add mod">
          <ac:chgData name="Jennifer Howarth" userId="61c5a1a8-59e6-4799-9860-28f209fe62bf" providerId="ADAL" clId="{18B93257-4247-4B1B-8CEC-7953D590531E}" dt="2024-05-14T23:14:19.555" v="12547" actId="6549"/>
          <ac:spMkLst>
            <pc:docMk/>
            <pc:sldMk cId="3670195029" sldId="2147378705"/>
            <ac:spMk id="26" creationId="{67C9CE49-98B4-C68B-265C-0FEC2E10730B}"/>
          </ac:spMkLst>
        </pc:spChg>
        <pc:spChg chg="add mod">
          <ac:chgData name="Jennifer Howarth" userId="61c5a1a8-59e6-4799-9860-28f209fe62bf" providerId="ADAL" clId="{18B93257-4247-4B1B-8CEC-7953D590531E}" dt="2024-05-14T23:14:34.356" v="12555" actId="20577"/>
          <ac:spMkLst>
            <pc:docMk/>
            <pc:sldMk cId="3670195029" sldId="2147378705"/>
            <ac:spMk id="27" creationId="{75761C23-E61A-9C4B-78F5-6BA3181E71A1}"/>
          </ac:spMkLst>
        </pc:spChg>
        <pc:spChg chg="add mod">
          <ac:chgData name="Jennifer Howarth" userId="61c5a1a8-59e6-4799-9860-28f209fe62bf" providerId="ADAL" clId="{18B93257-4247-4B1B-8CEC-7953D590531E}" dt="2024-05-14T23:14:53.272" v="12567" actId="20577"/>
          <ac:spMkLst>
            <pc:docMk/>
            <pc:sldMk cId="3670195029" sldId="2147378705"/>
            <ac:spMk id="28" creationId="{B012578F-6C7C-6A69-E270-EAFE0D818965}"/>
          </ac:spMkLst>
        </pc:spChg>
        <pc:picChg chg="del">
          <ac:chgData name="Jennifer Howarth" userId="61c5a1a8-59e6-4799-9860-28f209fe62bf" providerId="ADAL" clId="{18B93257-4247-4B1B-8CEC-7953D590531E}" dt="2024-05-20T07:31:29.029" v="12665" actId="478"/>
          <ac:picMkLst>
            <pc:docMk/>
            <pc:sldMk cId="3670195029" sldId="2147378705"/>
            <ac:picMk id="15" creationId="{C9D5FCD5-D6BB-4067-CFAD-E7A19C90F2F1}"/>
          </ac:picMkLst>
        </pc:picChg>
        <pc:picChg chg="mod">
          <ac:chgData name="Jennifer Howarth" userId="61c5a1a8-59e6-4799-9860-28f209fe62bf" providerId="ADAL" clId="{18B93257-4247-4B1B-8CEC-7953D590531E}" dt="2024-05-20T07:30:09.476" v="12662" actId="1035"/>
          <ac:picMkLst>
            <pc:docMk/>
            <pc:sldMk cId="3670195029" sldId="2147378705"/>
            <ac:picMk id="16" creationId="{CB8C1B36-DCFF-591D-3D54-EB02678342A9}"/>
          </ac:picMkLst>
        </pc:picChg>
        <pc:picChg chg="add mod">
          <ac:chgData name="Jennifer Howarth" userId="61c5a1a8-59e6-4799-9860-28f209fe62bf" providerId="ADAL" clId="{18B93257-4247-4B1B-8CEC-7953D590531E}" dt="2024-05-20T07:34:00.725" v="12802" actId="1076"/>
          <ac:picMkLst>
            <pc:docMk/>
            <pc:sldMk cId="3670195029" sldId="2147378705"/>
            <ac:picMk id="18" creationId="{A7E47D71-629B-0CFD-958D-25A541A71B75}"/>
          </ac:picMkLst>
        </pc:picChg>
        <pc:cxnChg chg="add mod">
          <ac:chgData name="Jennifer Howarth" userId="61c5a1a8-59e6-4799-9860-28f209fe62bf" providerId="ADAL" clId="{18B93257-4247-4B1B-8CEC-7953D590531E}" dt="2024-05-20T07:33:14.910" v="12703" actId="14100"/>
          <ac:cxnSpMkLst>
            <pc:docMk/>
            <pc:sldMk cId="3670195029" sldId="2147378705"/>
            <ac:cxnSpMk id="9" creationId="{EBD8706D-2C51-A0E0-7CF4-01910223CF27}"/>
          </ac:cxnSpMkLst>
        </pc:cxnChg>
        <pc:extLst>
          <p:ext xmlns:p="http://schemas.openxmlformats.org/presentationml/2006/main" uri="{D6D511B9-2390-475A-947B-AFAB55BFBCF1}">
            <pc226:cmChg xmlns:pc226="http://schemas.microsoft.com/office/powerpoint/2022/06/main/command" chg="">
              <pc226:chgData name="Jennifer Howarth" userId="61c5a1a8-59e6-4799-9860-28f209fe62bf" providerId="ADAL" clId="{18B93257-4247-4B1B-8CEC-7953D590531E}" dt="2024-05-15T10:03:21.921" v="12610"/>
              <pc2:cmMkLst xmlns:pc2="http://schemas.microsoft.com/office/powerpoint/2019/9/main/command">
                <pc:docMk/>
                <pc:sldMk cId="3670195029" sldId="2147378705"/>
                <pc2:cmMk id="{B6400289-C19C-470F-88EB-B651A9F47A7E}"/>
              </pc2:cmMkLst>
              <pc226:cmRplyChg chg="add">
                <pc226:chgData name="Jennifer Howarth" userId="61c5a1a8-59e6-4799-9860-28f209fe62bf" providerId="ADAL" clId="{18B93257-4247-4B1B-8CEC-7953D590531E}" dt="2024-05-15T10:03:21.921" v="12610"/>
                <pc2:cmRplyMkLst xmlns:pc2="http://schemas.microsoft.com/office/powerpoint/2019/9/main/command">
                  <pc:docMk/>
                  <pc:sldMk cId="3670195029" sldId="2147378705"/>
                  <pc2:cmMk id="{B6400289-C19C-470F-88EB-B651A9F47A7E}"/>
                  <pc2:cmRplyMk id="{857D1D52-9A44-4609-8897-258BE93634D7}"/>
                </pc2:cmRplyMkLst>
              </pc226:cmRplyChg>
            </pc226:cmChg>
            <pc226:cmChg xmlns:pc226="http://schemas.microsoft.com/office/powerpoint/2022/06/main/command" chg="">
              <pc226:chgData name="Jennifer Howarth" userId="61c5a1a8-59e6-4799-9860-28f209fe62bf" providerId="ADAL" clId="{18B93257-4247-4B1B-8CEC-7953D590531E}" dt="2024-05-20T07:35:48.676" v="12803"/>
              <pc2:cmMkLst xmlns:pc2="http://schemas.microsoft.com/office/powerpoint/2019/9/main/command">
                <pc:docMk/>
                <pc:sldMk cId="3670195029" sldId="2147378705"/>
                <pc2:cmMk id="{2BEF73E2-497F-4A95-8776-65AF1A3E3466}"/>
              </pc2:cmMkLst>
              <pc226:cmRplyChg chg="add">
                <pc226:chgData name="Jennifer Howarth" userId="61c5a1a8-59e6-4799-9860-28f209fe62bf" providerId="ADAL" clId="{18B93257-4247-4B1B-8CEC-7953D590531E}" dt="2024-05-15T10:02:29.683" v="12568"/>
                <pc2:cmRplyMkLst xmlns:pc2="http://schemas.microsoft.com/office/powerpoint/2019/9/main/command">
                  <pc:docMk/>
                  <pc:sldMk cId="3670195029" sldId="2147378705"/>
                  <pc2:cmMk id="{2BEF73E2-497F-4A95-8776-65AF1A3E3466}"/>
                  <pc2:cmRplyMk id="{FA429201-6226-4206-9730-68232789DA6F}"/>
                </pc2:cmRplyMkLst>
              </pc226:cmRplyChg>
              <pc226:cmRplyChg chg="add">
                <pc226:chgData name="Jennifer Howarth" userId="61c5a1a8-59e6-4799-9860-28f209fe62bf" providerId="ADAL" clId="{18B93257-4247-4B1B-8CEC-7953D590531E}" dt="2024-05-20T07:35:48.676" v="12803"/>
                <pc2:cmRplyMkLst xmlns:pc2="http://schemas.microsoft.com/office/powerpoint/2019/9/main/command">
                  <pc:docMk/>
                  <pc:sldMk cId="3670195029" sldId="2147378705"/>
                  <pc2:cmMk id="{2BEF73E2-497F-4A95-8776-65AF1A3E3466}"/>
                  <pc2:cmRplyMk id="{98135DD8-3CBB-4B71-8CAE-BA14B92066B2}"/>
                </pc2:cmRplyMkLst>
              </pc226:cmRplyChg>
            </pc226:cmChg>
          </p:ext>
        </pc:extLst>
      </pc:sldChg>
    </pc:docChg>
  </pc:docChgLst>
  <pc:docChgLst>
    <pc:chgData name="Cielito C" userId="ee39958467ff17cc" providerId="LiveId" clId="{D4947CD4-F1EA-448B-A91A-B21FAAECF071}"/>
    <pc:docChg chg="undo redo custSel modSld sldOrd">
      <pc:chgData name="Cielito C" userId="ee39958467ff17cc" providerId="LiveId" clId="{D4947CD4-F1EA-448B-A91A-B21FAAECF071}" dt="2024-06-26T03:26:21.365" v="1627" actId="113"/>
      <pc:docMkLst>
        <pc:docMk/>
      </pc:docMkLst>
      <pc:sldChg chg="modSp mod">
        <pc:chgData name="Cielito C" userId="ee39958467ff17cc" providerId="LiveId" clId="{D4947CD4-F1EA-448B-A91A-B21FAAECF071}" dt="2024-06-26T00:33:38.367" v="1"/>
        <pc:sldMkLst>
          <pc:docMk/>
          <pc:sldMk cId="2669177893" sldId="256"/>
        </pc:sldMkLst>
        <pc:spChg chg="mod">
          <ac:chgData name="Cielito C" userId="ee39958467ff17cc" providerId="LiveId" clId="{D4947CD4-F1EA-448B-A91A-B21FAAECF071}" dt="2024-06-26T00:33:32.694" v="0"/>
          <ac:spMkLst>
            <pc:docMk/>
            <pc:sldMk cId="2669177893" sldId="256"/>
            <ac:spMk id="2" creationId="{C14F5872-20FB-43E4-A9EB-904C332F9997}"/>
          </ac:spMkLst>
        </pc:spChg>
        <pc:spChg chg="mod">
          <ac:chgData name="Cielito C" userId="ee39958467ff17cc" providerId="LiveId" clId="{D4947CD4-F1EA-448B-A91A-B21FAAECF071}" dt="2024-06-26T00:33:38.367" v="1"/>
          <ac:spMkLst>
            <pc:docMk/>
            <pc:sldMk cId="2669177893" sldId="256"/>
            <ac:spMk id="3" creationId="{9F8DF921-6409-4B2E-A909-6C1E84EBE8F0}"/>
          </ac:spMkLst>
        </pc:spChg>
      </pc:sldChg>
      <pc:sldChg chg="modSp mod">
        <pc:chgData name="Cielito C" userId="ee39958467ff17cc" providerId="LiveId" clId="{D4947CD4-F1EA-448B-A91A-B21FAAECF071}" dt="2024-06-26T02:55:09.324" v="946" actId="113"/>
        <pc:sldMkLst>
          <pc:docMk/>
          <pc:sldMk cId="2619036410" sldId="258"/>
        </pc:sldMkLst>
        <pc:spChg chg="mod">
          <ac:chgData name="Cielito C" userId="ee39958467ff17cc" providerId="LiveId" clId="{D4947CD4-F1EA-448B-A91A-B21FAAECF071}" dt="2024-06-26T02:54:31.281" v="940" actId="113"/>
          <ac:spMkLst>
            <pc:docMk/>
            <pc:sldMk cId="2619036410" sldId="258"/>
            <ac:spMk id="7" creationId="{FBAAC8F7-AAFB-2D4C-A1CA-231CAB63320B}"/>
          </ac:spMkLst>
        </pc:spChg>
        <pc:spChg chg="mod">
          <ac:chgData name="Cielito C" userId="ee39958467ff17cc" providerId="LiveId" clId="{D4947CD4-F1EA-448B-A91A-B21FAAECF071}" dt="2024-06-26T02:54:45.492" v="942" actId="113"/>
          <ac:spMkLst>
            <pc:docMk/>
            <pc:sldMk cId="2619036410" sldId="258"/>
            <ac:spMk id="9" creationId="{32E6F517-6C4E-D74B-9584-ED235D5A6F91}"/>
          </ac:spMkLst>
        </pc:spChg>
        <pc:spChg chg="mod">
          <ac:chgData name="Cielito C" userId="ee39958467ff17cc" providerId="LiveId" clId="{D4947CD4-F1EA-448B-A91A-B21FAAECF071}" dt="2024-06-26T02:54:56.132" v="944" actId="113"/>
          <ac:spMkLst>
            <pc:docMk/>
            <pc:sldMk cId="2619036410" sldId="258"/>
            <ac:spMk id="11" creationId="{58789940-BA49-1944-899A-121083EB88BD}"/>
          </ac:spMkLst>
        </pc:spChg>
        <pc:spChg chg="mod">
          <ac:chgData name="Cielito C" userId="ee39958467ff17cc" providerId="LiveId" clId="{D4947CD4-F1EA-448B-A91A-B21FAAECF071}" dt="2024-06-26T02:55:09.324" v="946" actId="113"/>
          <ac:spMkLst>
            <pc:docMk/>
            <pc:sldMk cId="2619036410" sldId="258"/>
            <ac:spMk id="13" creationId="{CA2B41A1-B034-7249-AFE0-566B1DB1D0B6}"/>
          </ac:spMkLst>
        </pc:spChg>
        <pc:spChg chg="mod">
          <ac:chgData name="Cielito C" userId="ee39958467ff17cc" providerId="LiveId" clId="{D4947CD4-F1EA-448B-A91A-B21FAAECF071}" dt="2024-06-26T02:54:06.578" v="938"/>
          <ac:spMkLst>
            <pc:docMk/>
            <pc:sldMk cId="2619036410" sldId="258"/>
            <ac:spMk id="15" creationId="{BBD686D5-DE8D-8040-A0D0-1C8C3154B534}"/>
          </ac:spMkLst>
        </pc:spChg>
      </pc:sldChg>
      <pc:sldChg chg="modSp mod">
        <pc:chgData name="Cielito C" userId="ee39958467ff17cc" providerId="LiveId" clId="{D4947CD4-F1EA-448B-A91A-B21FAAECF071}" dt="2024-06-26T02:51:10.734" v="896" actId="20577"/>
        <pc:sldMkLst>
          <pc:docMk/>
          <pc:sldMk cId="2873008909" sldId="259"/>
        </pc:sldMkLst>
        <pc:spChg chg="mod">
          <ac:chgData name="Cielito C" userId="ee39958467ff17cc" providerId="LiveId" clId="{D4947CD4-F1EA-448B-A91A-B21FAAECF071}" dt="2024-06-26T02:50:39.106" v="880" actId="552"/>
          <ac:spMkLst>
            <pc:docMk/>
            <pc:sldMk cId="2873008909" sldId="259"/>
            <ac:spMk id="8" creationId="{4C56C47E-BA5C-91E9-A20C-71001D66D726}"/>
          </ac:spMkLst>
        </pc:spChg>
        <pc:spChg chg="mod">
          <ac:chgData name="Cielito C" userId="ee39958467ff17cc" providerId="LiveId" clId="{D4947CD4-F1EA-448B-A91A-B21FAAECF071}" dt="2024-06-26T02:51:10.734" v="896" actId="20577"/>
          <ac:spMkLst>
            <pc:docMk/>
            <pc:sldMk cId="2873008909" sldId="259"/>
            <ac:spMk id="9" creationId="{C017DC13-6EEC-6107-7AD9-BDDEAB83FCDD}"/>
          </ac:spMkLst>
        </pc:spChg>
        <pc:spChg chg="mod">
          <ac:chgData name="Cielito C" userId="ee39958467ff17cc" providerId="LiveId" clId="{D4947CD4-F1EA-448B-A91A-B21FAAECF071}" dt="2024-06-26T02:49:36.184" v="849" actId="552"/>
          <ac:spMkLst>
            <pc:docMk/>
            <pc:sldMk cId="2873008909" sldId="259"/>
            <ac:spMk id="10" creationId="{B89A2121-3CE3-A342-8272-AA9021815619}"/>
          </ac:spMkLst>
        </pc:spChg>
        <pc:spChg chg="mod">
          <ac:chgData name="Cielito C" userId="ee39958467ff17cc" providerId="LiveId" clId="{D4947CD4-F1EA-448B-A91A-B21FAAECF071}" dt="2024-06-26T02:49:38.328" v="850" actId="465"/>
          <ac:spMkLst>
            <pc:docMk/>
            <pc:sldMk cId="2873008909" sldId="259"/>
            <ac:spMk id="12" creationId="{3416DC51-80D0-E84B-AB78-B957A295C8CD}"/>
          </ac:spMkLst>
        </pc:spChg>
        <pc:spChg chg="mod">
          <ac:chgData name="Cielito C" userId="ee39958467ff17cc" providerId="LiveId" clId="{D4947CD4-F1EA-448B-A91A-B21FAAECF071}" dt="2024-06-26T02:49:36.184" v="849" actId="552"/>
          <ac:spMkLst>
            <pc:docMk/>
            <pc:sldMk cId="2873008909" sldId="259"/>
            <ac:spMk id="14" creationId="{D89B2CF6-74F4-9D4A-A73B-04FA57F9E754}"/>
          </ac:spMkLst>
        </pc:spChg>
        <pc:spChg chg="mod">
          <ac:chgData name="Cielito C" userId="ee39958467ff17cc" providerId="LiveId" clId="{D4947CD4-F1EA-448B-A91A-B21FAAECF071}" dt="2024-06-26T02:50:41.897" v="881" actId="465"/>
          <ac:spMkLst>
            <pc:docMk/>
            <pc:sldMk cId="2873008909" sldId="259"/>
            <ac:spMk id="16" creationId="{66B77700-C02D-AD4A-9092-D298CB281FC1}"/>
          </ac:spMkLst>
        </pc:spChg>
        <pc:spChg chg="mod">
          <ac:chgData name="Cielito C" userId="ee39958467ff17cc" providerId="LiveId" clId="{D4947CD4-F1EA-448B-A91A-B21FAAECF071}" dt="2024-06-26T02:48:15.359" v="828"/>
          <ac:spMkLst>
            <pc:docMk/>
            <pc:sldMk cId="2873008909" sldId="259"/>
            <ac:spMk id="18" creationId="{60F2188D-C983-0849-B47E-DBA124327950}"/>
          </ac:spMkLst>
        </pc:spChg>
        <pc:spChg chg="mod">
          <ac:chgData name="Cielito C" userId="ee39958467ff17cc" providerId="LiveId" clId="{D4947CD4-F1EA-448B-A91A-B21FAAECF071}" dt="2024-06-26T02:50:39.106" v="880" actId="552"/>
          <ac:spMkLst>
            <pc:docMk/>
            <pc:sldMk cId="2873008909" sldId="259"/>
            <ac:spMk id="20" creationId="{33101F47-12EA-9C46-9056-28B2B27EC8B7}"/>
          </ac:spMkLst>
        </pc:spChg>
      </pc:sldChg>
      <pc:sldChg chg="modSp mod modNotesTx">
        <pc:chgData name="Cielito C" userId="ee39958467ff17cc" providerId="LiveId" clId="{D4947CD4-F1EA-448B-A91A-B21FAAECF071}" dt="2024-06-26T03:19:47.456" v="1528" actId="12"/>
        <pc:sldMkLst>
          <pc:docMk/>
          <pc:sldMk cId="232812897" sldId="260"/>
        </pc:sldMkLst>
        <pc:spChg chg="mod">
          <ac:chgData name="Cielito C" userId="ee39958467ff17cc" providerId="LiveId" clId="{D4947CD4-F1EA-448B-A91A-B21FAAECF071}" dt="2024-06-26T01:03:28.977" v="561"/>
          <ac:spMkLst>
            <pc:docMk/>
            <pc:sldMk cId="232812897" sldId="260"/>
            <ac:spMk id="2" creationId="{84E50906-B9C8-BE14-17B0-342A5B21DC53}"/>
          </ac:spMkLst>
        </pc:spChg>
        <pc:spChg chg="mod">
          <ac:chgData name="Cielito C" userId="ee39958467ff17cc" providerId="LiveId" clId="{D4947CD4-F1EA-448B-A91A-B21FAAECF071}" dt="2024-06-26T01:02:45.937" v="551"/>
          <ac:spMkLst>
            <pc:docMk/>
            <pc:sldMk cId="232812897" sldId="260"/>
            <ac:spMk id="4" creationId="{0D5D4F4E-F1CA-52AE-617D-20D748720629}"/>
          </ac:spMkLst>
        </pc:spChg>
        <pc:spChg chg="mod">
          <ac:chgData name="Cielito C" userId="ee39958467ff17cc" providerId="LiveId" clId="{D4947CD4-F1EA-448B-A91A-B21FAAECF071}" dt="2024-06-26T01:02:53.800" v="553" actId="14100"/>
          <ac:spMkLst>
            <pc:docMk/>
            <pc:sldMk cId="232812897" sldId="260"/>
            <ac:spMk id="15" creationId="{D3A5412B-96D2-4829-1517-A3063C9C7218}"/>
          </ac:spMkLst>
        </pc:spChg>
        <pc:spChg chg="mod">
          <ac:chgData name="Cielito C" userId="ee39958467ff17cc" providerId="LiveId" clId="{D4947CD4-F1EA-448B-A91A-B21FAAECF071}" dt="2024-06-26T01:03:06.077" v="556" actId="14100"/>
          <ac:spMkLst>
            <pc:docMk/>
            <pc:sldMk cId="232812897" sldId="260"/>
            <ac:spMk id="20" creationId="{9BF82F9A-4604-C05D-E916-C418C83A30C3}"/>
          </ac:spMkLst>
        </pc:spChg>
        <pc:spChg chg="mod">
          <ac:chgData name="Cielito C" userId="ee39958467ff17cc" providerId="LiveId" clId="{D4947CD4-F1EA-448B-A91A-B21FAAECF071}" dt="2024-06-26T01:03:16.027" v="558" actId="14100"/>
          <ac:spMkLst>
            <pc:docMk/>
            <pc:sldMk cId="232812897" sldId="260"/>
            <ac:spMk id="21" creationId="{DBFC2EC5-BCB3-8C1F-E60D-03503FCA3FB8}"/>
          </ac:spMkLst>
        </pc:spChg>
        <pc:spChg chg="mod">
          <ac:chgData name="Cielito C" userId="ee39958467ff17cc" providerId="LiveId" clId="{D4947CD4-F1EA-448B-A91A-B21FAAECF071}" dt="2024-06-26T01:03:23.820" v="560" actId="14100"/>
          <ac:spMkLst>
            <pc:docMk/>
            <pc:sldMk cId="232812897" sldId="260"/>
            <ac:spMk id="26" creationId="{ECC7D785-FE37-E72D-FBBF-F6A0BA0125D0}"/>
          </ac:spMkLst>
        </pc:spChg>
      </pc:sldChg>
      <pc:sldChg chg="modSp mod">
        <pc:chgData name="Cielito C" userId="ee39958467ff17cc" providerId="LiveId" clId="{D4947CD4-F1EA-448B-A91A-B21FAAECF071}" dt="2024-06-26T02:52:39.902" v="909" actId="20577"/>
        <pc:sldMkLst>
          <pc:docMk/>
          <pc:sldMk cId="1106056524" sldId="4169"/>
        </pc:sldMkLst>
        <pc:spChg chg="mod">
          <ac:chgData name="Cielito C" userId="ee39958467ff17cc" providerId="LiveId" clId="{D4947CD4-F1EA-448B-A91A-B21FAAECF071}" dt="2024-06-26T02:51:53.934" v="899" actId="113"/>
          <ac:spMkLst>
            <pc:docMk/>
            <pc:sldMk cId="1106056524" sldId="4169"/>
            <ac:spMk id="6" creationId="{D1B84113-D4BC-C044-8D7B-51A3D78BF193}"/>
          </ac:spMkLst>
        </pc:spChg>
        <pc:spChg chg="mod">
          <ac:chgData name="Cielito C" userId="ee39958467ff17cc" providerId="LiveId" clId="{D4947CD4-F1EA-448B-A91A-B21FAAECF071}" dt="2024-06-26T02:52:04.513" v="901" actId="113"/>
          <ac:spMkLst>
            <pc:docMk/>
            <pc:sldMk cId="1106056524" sldId="4169"/>
            <ac:spMk id="8" creationId="{FC7BCE97-D487-344B-8625-5455A4D321EB}"/>
          </ac:spMkLst>
        </pc:spChg>
        <pc:spChg chg="mod">
          <ac:chgData name="Cielito C" userId="ee39958467ff17cc" providerId="LiveId" clId="{D4947CD4-F1EA-448B-A91A-B21FAAECF071}" dt="2024-06-26T02:52:15.502" v="903" actId="113"/>
          <ac:spMkLst>
            <pc:docMk/>
            <pc:sldMk cId="1106056524" sldId="4169"/>
            <ac:spMk id="10" creationId="{C961561F-3A1F-4E47-9E42-8C543A684BCB}"/>
          </ac:spMkLst>
        </pc:spChg>
        <pc:spChg chg="mod">
          <ac:chgData name="Cielito C" userId="ee39958467ff17cc" providerId="LiveId" clId="{D4947CD4-F1EA-448B-A91A-B21FAAECF071}" dt="2024-06-26T02:52:32.112" v="907" actId="113"/>
          <ac:spMkLst>
            <pc:docMk/>
            <pc:sldMk cId="1106056524" sldId="4169"/>
            <ac:spMk id="12" creationId="{2818170C-5498-5447-AFAA-AD0A6438AE42}"/>
          </ac:spMkLst>
        </pc:spChg>
        <pc:spChg chg="mod">
          <ac:chgData name="Cielito C" userId="ee39958467ff17cc" providerId="LiveId" clId="{D4947CD4-F1EA-448B-A91A-B21FAAECF071}" dt="2024-06-26T02:52:39.902" v="909" actId="20577"/>
          <ac:spMkLst>
            <pc:docMk/>
            <pc:sldMk cId="1106056524" sldId="4169"/>
            <ac:spMk id="15" creationId="{F8A2F754-C3C4-9C4B-91AD-F5A5506E54E9}"/>
          </ac:spMkLst>
        </pc:spChg>
      </pc:sldChg>
      <pc:sldChg chg="modSp mod">
        <pc:chgData name="Cielito C" userId="ee39958467ff17cc" providerId="LiveId" clId="{D4947CD4-F1EA-448B-A91A-B21FAAECF071}" dt="2024-06-26T03:02:43.860" v="1199" actId="14100"/>
        <pc:sldMkLst>
          <pc:docMk/>
          <pc:sldMk cId="4018581157" sldId="4285"/>
        </pc:sldMkLst>
        <pc:spChg chg="mod">
          <ac:chgData name="Cielito C" userId="ee39958467ff17cc" providerId="LiveId" clId="{D4947CD4-F1EA-448B-A91A-B21FAAECF071}" dt="2024-06-26T03:00:00.881" v="1157" actId="20577"/>
          <ac:spMkLst>
            <pc:docMk/>
            <pc:sldMk cId="4018581157" sldId="4285"/>
            <ac:spMk id="2" creationId="{BA56A636-44F8-FC42-AFB5-41A0933D357F}"/>
          </ac:spMkLst>
        </pc:spChg>
        <pc:spChg chg="mod">
          <ac:chgData name="Cielito C" userId="ee39958467ff17cc" providerId="LiveId" clId="{D4947CD4-F1EA-448B-A91A-B21FAAECF071}" dt="2024-06-26T03:01:54.010" v="1188"/>
          <ac:spMkLst>
            <pc:docMk/>
            <pc:sldMk cId="4018581157" sldId="4285"/>
            <ac:spMk id="13" creationId="{2C7BAA1E-A901-A74A-9862-E356E326A4DD}"/>
          </ac:spMkLst>
        </pc:spChg>
        <pc:spChg chg="mod">
          <ac:chgData name="Cielito C" userId="ee39958467ff17cc" providerId="LiveId" clId="{D4947CD4-F1EA-448B-A91A-B21FAAECF071}" dt="2024-06-26T03:02:00.410" v="1189"/>
          <ac:spMkLst>
            <pc:docMk/>
            <pc:sldMk cId="4018581157" sldId="4285"/>
            <ac:spMk id="17" creationId="{1507F833-BEA1-DC45-BA35-4E170A3E9717}"/>
          </ac:spMkLst>
        </pc:spChg>
        <pc:spChg chg="mod">
          <ac:chgData name="Cielito C" userId="ee39958467ff17cc" providerId="LiveId" clId="{D4947CD4-F1EA-448B-A91A-B21FAAECF071}" dt="2024-06-26T03:02:07.200" v="1190"/>
          <ac:spMkLst>
            <pc:docMk/>
            <pc:sldMk cId="4018581157" sldId="4285"/>
            <ac:spMk id="18" creationId="{2E415E93-98E6-0F45-858D-A2D26243890E}"/>
          </ac:spMkLst>
        </pc:spChg>
        <pc:spChg chg="mod">
          <ac:chgData name="Cielito C" userId="ee39958467ff17cc" providerId="LiveId" clId="{D4947CD4-F1EA-448B-A91A-B21FAAECF071}" dt="2024-06-26T03:02:43.860" v="1199" actId="14100"/>
          <ac:spMkLst>
            <pc:docMk/>
            <pc:sldMk cId="4018581157" sldId="4285"/>
            <ac:spMk id="20" creationId="{F03F2CA9-94CC-174F-A81B-4D878C9F0235}"/>
          </ac:spMkLst>
        </pc:spChg>
        <pc:spChg chg="mod">
          <ac:chgData name="Cielito C" userId="ee39958467ff17cc" providerId="LiveId" clId="{D4947CD4-F1EA-448B-A91A-B21FAAECF071}" dt="2024-06-26T03:00:45.340" v="1169" actId="20577"/>
          <ac:spMkLst>
            <pc:docMk/>
            <pc:sldMk cId="4018581157" sldId="4285"/>
            <ac:spMk id="21" creationId="{B9B403F5-2321-1C46-8009-0477EE83C80E}"/>
          </ac:spMkLst>
        </pc:spChg>
        <pc:spChg chg="mod">
          <ac:chgData name="Cielito C" userId="ee39958467ff17cc" providerId="LiveId" clId="{D4947CD4-F1EA-448B-A91A-B21FAAECF071}" dt="2024-06-26T03:01:20" v="1187" actId="113"/>
          <ac:spMkLst>
            <pc:docMk/>
            <pc:sldMk cId="4018581157" sldId="4285"/>
            <ac:spMk id="26" creationId="{4218BBAB-C080-E44F-A5AF-9C75C26728F6}"/>
          </ac:spMkLst>
        </pc:spChg>
        <pc:spChg chg="mod">
          <ac:chgData name="Cielito C" userId="ee39958467ff17cc" providerId="LiveId" clId="{D4947CD4-F1EA-448B-A91A-B21FAAECF071}" dt="2024-06-26T03:01:02.797" v="1176" actId="14100"/>
          <ac:spMkLst>
            <pc:docMk/>
            <pc:sldMk cId="4018581157" sldId="4285"/>
            <ac:spMk id="28" creationId="{1EC47AFF-A0EA-7647-8A59-F3712EFF1872}"/>
          </ac:spMkLst>
        </pc:spChg>
        <pc:spChg chg="mod">
          <ac:chgData name="Cielito C" userId="ee39958467ff17cc" providerId="LiveId" clId="{D4947CD4-F1EA-448B-A91A-B21FAAECF071}" dt="2024-06-26T03:00:16.674" v="1163" actId="14100"/>
          <ac:spMkLst>
            <pc:docMk/>
            <pc:sldMk cId="4018581157" sldId="4285"/>
            <ac:spMk id="31" creationId="{B0F4C56B-CA82-E440-9E10-38AA89C91088}"/>
          </ac:spMkLst>
        </pc:spChg>
        <pc:spChg chg="mod">
          <ac:chgData name="Cielito C" userId="ee39958467ff17cc" providerId="LiveId" clId="{D4947CD4-F1EA-448B-A91A-B21FAAECF071}" dt="2024-06-26T03:00:26.564" v="1165" actId="113"/>
          <ac:spMkLst>
            <pc:docMk/>
            <pc:sldMk cId="4018581157" sldId="4285"/>
            <ac:spMk id="32" creationId="{D0B4D3C1-66F2-E345-829B-F54298B47157}"/>
          </ac:spMkLst>
        </pc:spChg>
        <pc:cxnChg chg="mod">
          <ac:chgData name="Cielito C" userId="ee39958467ff17cc" providerId="LiveId" clId="{D4947CD4-F1EA-448B-A91A-B21FAAECF071}" dt="2024-06-26T03:01:09.785" v="1185" actId="1036"/>
          <ac:cxnSpMkLst>
            <pc:docMk/>
            <pc:sldMk cId="4018581157" sldId="4285"/>
            <ac:cxnSpMk id="25" creationId="{110F3A3B-82F4-5745-B645-9A5477461C24}"/>
          </ac:cxnSpMkLst>
        </pc:cxnChg>
      </pc:sldChg>
      <pc:sldChg chg="modSp mod modNotesTx">
        <pc:chgData name="Cielito C" userId="ee39958467ff17cc" providerId="LiveId" clId="{D4947CD4-F1EA-448B-A91A-B21FAAECF071}" dt="2024-06-26T03:15:45.012" v="1480" actId="113"/>
        <pc:sldMkLst>
          <pc:docMk/>
          <pc:sldMk cId="142378928" sldId="2147378243"/>
        </pc:sldMkLst>
        <pc:spChg chg="mod">
          <ac:chgData name="Cielito C" userId="ee39958467ff17cc" providerId="LiveId" clId="{D4947CD4-F1EA-448B-A91A-B21FAAECF071}" dt="2024-06-26T03:05:31.889" v="1223" actId="20577"/>
          <ac:spMkLst>
            <pc:docMk/>
            <pc:sldMk cId="142378928" sldId="2147378243"/>
            <ac:spMk id="3" creationId="{78CC68BF-B85E-D4A7-7868-BCBDE2D97C00}"/>
          </ac:spMkLst>
        </pc:spChg>
        <pc:graphicFrameChg chg="mod">
          <ac:chgData name="Cielito C" userId="ee39958467ff17cc" providerId="LiveId" clId="{D4947CD4-F1EA-448B-A91A-B21FAAECF071}" dt="2024-06-26T03:07:22.639" v="1237"/>
          <ac:graphicFrameMkLst>
            <pc:docMk/>
            <pc:sldMk cId="142378928" sldId="2147378243"/>
            <ac:graphicFrameMk id="5" creationId="{F22BA201-9775-4171-893D-5E1BA895BAF8}"/>
          </ac:graphicFrameMkLst>
        </pc:graphicFrameChg>
      </pc:sldChg>
      <pc:sldChg chg="modSp mod modNotesTx">
        <pc:chgData name="Cielito C" userId="ee39958467ff17cc" providerId="LiveId" clId="{D4947CD4-F1EA-448B-A91A-B21FAAECF071}" dt="2024-06-26T03:26:21.365" v="1627" actId="113"/>
        <pc:sldMkLst>
          <pc:docMk/>
          <pc:sldMk cId="4034541324" sldId="2147378289"/>
        </pc:sldMkLst>
        <pc:spChg chg="mod">
          <ac:chgData name="Cielito C" userId="ee39958467ff17cc" providerId="LiveId" clId="{D4947CD4-F1EA-448B-A91A-B21FAAECF071}" dt="2024-06-26T00:46:32.106" v="287" actId="20577"/>
          <ac:spMkLst>
            <pc:docMk/>
            <pc:sldMk cId="4034541324" sldId="2147378289"/>
            <ac:spMk id="3" creationId="{3C3D3337-DE5B-134D-E1C4-B5D1F69854DF}"/>
          </ac:spMkLst>
        </pc:spChg>
        <pc:spChg chg="mod">
          <ac:chgData name="Cielito C" userId="ee39958467ff17cc" providerId="LiveId" clId="{D4947CD4-F1EA-448B-A91A-B21FAAECF071}" dt="2024-06-26T00:47:32.214" v="300"/>
          <ac:spMkLst>
            <pc:docMk/>
            <pc:sldMk cId="4034541324" sldId="2147378289"/>
            <ac:spMk id="35" creationId="{CD7AEFCC-237B-56A7-C5AF-BB14D68B5B96}"/>
          </ac:spMkLst>
        </pc:spChg>
        <pc:spChg chg="mod">
          <ac:chgData name="Cielito C" userId="ee39958467ff17cc" providerId="LiveId" clId="{D4947CD4-F1EA-448B-A91A-B21FAAECF071}" dt="2024-06-26T00:47:38.051" v="301"/>
          <ac:spMkLst>
            <pc:docMk/>
            <pc:sldMk cId="4034541324" sldId="2147378289"/>
            <ac:spMk id="37" creationId="{AAB72D07-B9FE-6C56-9B1C-47080D03E5A6}"/>
          </ac:spMkLst>
        </pc:spChg>
        <pc:spChg chg="mod">
          <ac:chgData name="Cielito C" userId="ee39958467ff17cc" providerId="LiveId" clId="{D4947CD4-F1EA-448B-A91A-B21FAAECF071}" dt="2024-06-26T00:47:44.074" v="302"/>
          <ac:spMkLst>
            <pc:docMk/>
            <pc:sldMk cId="4034541324" sldId="2147378289"/>
            <ac:spMk id="39" creationId="{C9CA07B7-53AE-7AE3-916E-848D8776B394}"/>
          </ac:spMkLst>
        </pc:spChg>
        <pc:spChg chg="mod">
          <ac:chgData name="Cielito C" userId="ee39958467ff17cc" providerId="LiveId" clId="{D4947CD4-F1EA-448B-A91A-B21FAAECF071}" dt="2024-06-26T00:47:25.063" v="299" actId="6549"/>
          <ac:spMkLst>
            <pc:docMk/>
            <pc:sldMk cId="4034541324" sldId="2147378289"/>
            <ac:spMk id="52" creationId="{EFBE6B5A-5D0B-0D7A-DC5F-DD77EE6E16FC}"/>
          </ac:spMkLst>
        </pc:spChg>
      </pc:sldChg>
      <pc:sldChg chg="modSp mod modNotesTx">
        <pc:chgData name="Cielito C" userId="ee39958467ff17cc" providerId="LiveId" clId="{D4947CD4-F1EA-448B-A91A-B21FAAECF071}" dt="2024-06-26T03:25:00.105" v="1611"/>
        <pc:sldMkLst>
          <pc:docMk/>
          <pc:sldMk cId="4054734471" sldId="2147378666"/>
        </pc:sldMkLst>
        <pc:spChg chg="mod">
          <ac:chgData name="Cielito C" userId="ee39958467ff17cc" providerId="LiveId" clId="{D4947CD4-F1EA-448B-A91A-B21FAAECF071}" dt="2024-06-26T00:51:36.050" v="390" actId="552"/>
          <ac:spMkLst>
            <pc:docMk/>
            <pc:sldMk cId="4054734471" sldId="2147378666"/>
            <ac:spMk id="3" creationId="{BC194711-15A6-6BDE-AB15-ABFF06605F3C}"/>
          </ac:spMkLst>
        </pc:spChg>
        <pc:spChg chg="mod">
          <ac:chgData name="Cielito C" userId="ee39958467ff17cc" providerId="LiveId" clId="{D4947CD4-F1EA-448B-A91A-B21FAAECF071}" dt="2024-06-26T00:51:52.482" v="411"/>
          <ac:spMkLst>
            <pc:docMk/>
            <pc:sldMk cId="4054734471" sldId="2147378666"/>
            <ac:spMk id="6" creationId="{116EDC64-04C5-4393-ACBC-695831499AC4}"/>
          </ac:spMkLst>
        </pc:spChg>
        <pc:spChg chg="mod">
          <ac:chgData name="Cielito C" userId="ee39958467ff17cc" providerId="LiveId" clId="{D4947CD4-F1EA-448B-A91A-B21FAAECF071}" dt="2024-06-26T00:51:37.671" v="391" actId="465"/>
          <ac:spMkLst>
            <pc:docMk/>
            <pc:sldMk cId="4054734471" sldId="2147378666"/>
            <ac:spMk id="17" creationId="{9C9BAB9B-D737-BDB3-5F18-3030C75AB37F}"/>
          </ac:spMkLst>
        </pc:spChg>
        <pc:spChg chg="mod">
          <ac:chgData name="Cielito C" userId="ee39958467ff17cc" providerId="LiveId" clId="{D4947CD4-F1EA-448B-A91A-B21FAAECF071}" dt="2024-06-26T00:51:37.671" v="391" actId="465"/>
          <ac:spMkLst>
            <pc:docMk/>
            <pc:sldMk cId="4054734471" sldId="2147378666"/>
            <ac:spMk id="18" creationId="{AD56798A-F258-3139-6D37-2576E01E3A3F}"/>
          </ac:spMkLst>
        </pc:spChg>
        <pc:spChg chg="mod">
          <ac:chgData name="Cielito C" userId="ee39958467ff17cc" providerId="LiveId" clId="{D4947CD4-F1EA-448B-A91A-B21FAAECF071}" dt="2024-06-26T00:51:37.671" v="391" actId="465"/>
          <ac:spMkLst>
            <pc:docMk/>
            <pc:sldMk cId="4054734471" sldId="2147378666"/>
            <ac:spMk id="19" creationId="{E2FA12A8-8FC9-4A90-E912-EE43160812DA}"/>
          </ac:spMkLst>
        </pc:spChg>
      </pc:sldChg>
      <pc:sldChg chg="modSp mod modNotesTx">
        <pc:chgData name="Cielito C" userId="ee39958467ff17cc" providerId="LiveId" clId="{D4947CD4-F1EA-448B-A91A-B21FAAECF071}" dt="2024-06-26T03:16:02.175" v="1482" actId="113"/>
        <pc:sldMkLst>
          <pc:docMk/>
          <pc:sldMk cId="3244501416" sldId="2147378672"/>
        </pc:sldMkLst>
        <pc:spChg chg="mod">
          <ac:chgData name="Cielito C" userId="ee39958467ff17cc" providerId="LiveId" clId="{D4947CD4-F1EA-448B-A91A-B21FAAECF071}" dt="2024-06-26T02:47:57.098" v="827"/>
          <ac:spMkLst>
            <pc:docMk/>
            <pc:sldMk cId="3244501416" sldId="2147378672"/>
            <ac:spMk id="2" creationId="{A86107B9-3DF2-D770-A6B8-A32C3B833A47}"/>
          </ac:spMkLst>
        </pc:spChg>
        <pc:spChg chg="mod">
          <ac:chgData name="Cielito C" userId="ee39958467ff17cc" providerId="LiveId" clId="{D4947CD4-F1EA-448B-A91A-B21FAAECF071}" dt="2024-06-26T02:44:14.654" v="798"/>
          <ac:spMkLst>
            <pc:docMk/>
            <pc:sldMk cId="3244501416" sldId="2147378672"/>
            <ac:spMk id="19" creationId="{528DF69C-060A-CDE2-FC3B-B32AEF7B7692}"/>
          </ac:spMkLst>
        </pc:spChg>
        <pc:spChg chg="mod">
          <ac:chgData name="Cielito C" userId="ee39958467ff17cc" providerId="LiveId" clId="{D4947CD4-F1EA-448B-A91A-B21FAAECF071}" dt="2024-06-26T02:46:33.521" v="801" actId="14100"/>
          <ac:spMkLst>
            <pc:docMk/>
            <pc:sldMk cId="3244501416" sldId="2147378672"/>
            <ac:spMk id="25" creationId="{EDCB4D5E-6995-F02B-E6C7-60C856DC8413}"/>
          </ac:spMkLst>
        </pc:spChg>
        <pc:spChg chg="mod">
          <ac:chgData name="Cielito C" userId="ee39958467ff17cc" providerId="LiveId" clId="{D4947CD4-F1EA-448B-A91A-B21FAAECF071}" dt="2024-06-26T02:44:22.227" v="799"/>
          <ac:spMkLst>
            <pc:docMk/>
            <pc:sldMk cId="3244501416" sldId="2147378672"/>
            <ac:spMk id="33" creationId="{8896AC52-B303-7C96-30D5-EFECBAC80B64}"/>
          </ac:spMkLst>
        </pc:spChg>
        <pc:spChg chg="mod">
          <ac:chgData name="Cielito C" userId="ee39958467ff17cc" providerId="LiveId" clId="{D4947CD4-F1EA-448B-A91A-B21FAAECF071}" dt="2024-06-26T02:46:43.480" v="807" actId="1035"/>
          <ac:spMkLst>
            <pc:docMk/>
            <pc:sldMk cId="3244501416" sldId="2147378672"/>
            <ac:spMk id="39" creationId="{82C9F967-C7C7-A257-0991-BF42D67D48EC}"/>
          </ac:spMkLst>
        </pc:spChg>
        <pc:spChg chg="mod">
          <ac:chgData name="Cielito C" userId="ee39958467ff17cc" providerId="LiveId" clId="{D4947CD4-F1EA-448B-A91A-B21FAAECF071}" dt="2024-06-26T02:47:36.950" v="826" actId="1035"/>
          <ac:spMkLst>
            <pc:docMk/>
            <pc:sldMk cId="3244501416" sldId="2147378672"/>
            <ac:spMk id="40" creationId="{A3AF2A19-CC76-D107-7BFF-4C8BDDACFEEE}"/>
          </ac:spMkLst>
        </pc:spChg>
        <pc:spChg chg="mod">
          <ac:chgData name="Cielito C" userId="ee39958467ff17cc" providerId="LiveId" clId="{D4947CD4-F1EA-448B-A91A-B21FAAECF071}" dt="2024-06-26T02:47:18.177" v="814" actId="1035"/>
          <ac:spMkLst>
            <pc:docMk/>
            <pc:sldMk cId="3244501416" sldId="2147378672"/>
            <ac:spMk id="41" creationId="{1AC3CD07-DE47-E69E-4927-28A0CEA1F17D}"/>
          </ac:spMkLst>
        </pc:spChg>
        <pc:spChg chg="mod">
          <ac:chgData name="Cielito C" userId="ee39958467ff17cc" providerId="LiveId" clId="{D4947CD4-F1EA-448B-A91A-B21FAAECF071}" dt="2024-06-26T02:47:27.608" v="820" actId="1035"/>
          <ac:spMkLst>
            <pc:docMk/>
            <pc:sldMk cId="3244501416" sldId="2147378672"/>
            <ac:spMk id="42" creationId="{EA525A54-D839-1526-7DC8-FA23AD69C2AB}"/>
          </ac:spMkLst>
        </pc:spChg>
      </pc:sldChg>
      <pc:sldChg chg="modSp mod modNotesTx">
        <pc:chgData name="Cielito C" userId="ee39958467ff17cc" providerId="LiveId" clId="{D4947CD4-F1EA-448B-A91A-B21FAAECF071}" dt="2024-06-26T03:20:34.886" v="1552" actId="20577"/>
        <pc:sldMkLst>
          <pc:docMk/>
          <pc:sldMk cId="669631347" sldId="2147378676"/>
        </pc:sldMkLst>
        <pc:spChg chg="mod">
          <ac:chgData name="Cielito C" userId="ee39958467ff17cc" providerId="LiveId" clId="{D4947CD4-F1EA-448B-A91A-B21FAAECF071}" dt="2024-06-26T01:00:14.405" v="536" actId="20577"/>
          <ac:spMkLst>
            <pc:docMk/>
            <pc:sldMk cId="669631347" sldId="2147378676"/>
            <ac:spMk id="3" creationId="{BC194711-15A6-6BDE-AB15-ABFF06605F3C}"/>
          </ac:spMkLst>
        </pc:spChg>
        <pc:spChg chg="mod">
          <ac:chgData name="Cielito C" userId="ee39958467ff17cc" providerId="LiveId" clId="{D4947CD4-F1EA-448B-A91A-B21FAAECF071}" dt="2024-06-26T01:01:04.867" v="543" actId="108"/>
          <ac:spMkLst>
            <pc:docMk/>
            <pc:sldMk cId="669631347" sldId="2147378676"/>
            <ac:spMk id="7" creationId="{7DEDACCD-CF94-6F85-1A5D-22990E44DD03}"/>
          </ac:spMkLst>
        </pc:spChg>
        <pc:spChg chg="mod">
          <ac:chgData name="Cielito C" userId="ee39958467ff17cc" providerId="LiveId" clId="{D4947CD4-F1EA-448B-A91A-B21FAAECF071}" dt="2024-06-26T01:01:40.548" v="550" actId="20577"/>
          <ac:spMkLst>
            <pc:docMk/>
            <pc:sldMk cId="669631347" sldId="2147378676"/>
            <ac:spMk id="8" creationId="{2E8E3D66-E674-BF4A-DEB3-F9E1371BB1E4}"/>
          </ac:spMkLst>
        </pc:spChg>
        <pc:spChg chg="mod">
          <ac:chgData name="Cielito C" userId="ee39958467ff17cc" providerId="LiveId" clId="{D4947CD4-F1EA-448B-A91A-B21FAAECF071}" dt="2024-06-26T01:01:35.547" v="548" actId="108"/>
          <ac:spMkLst>
            <pc:docMk/>
            <pc:sldMk cId="669631347" sldId="2147378676"/>
            <ac:spMk id="9" creationId="{AB3E9AA0-2936-0580-E535-EB07AD42913E}"/>
          </ac:spMkLst>
        </pc:spChg>
      </pc:sldChg>
      <pc:sldChg chg="modSp mod">
        <pc:chgData name="Cielito C" userId="ee39958467ff17cc" providerId="LiveId" clId="{D4947CD4-F1EA-448B-A91A-B21FAAECF071}" dt="2024-06-26T00:34:29.735" v="44"/>
        <pc:sldMkLst>
          <pc:docMk/>
          <pc:sldMk cId="1013582317" sldId="2147378680"/>
        </pc:sldMkLst>
        <pc:spChg chg="mod">
          <ac:chgData name="Cielito C" userId="ee39958467ff17cc" providerId="LiveId" clId="{D4947CD4-F1EA-448B-A91A-B21FAAECF071}" dt="2024-06-26T00:34:10.384" v="38" actId="20577"/>
          <ac:spMkLst>
            <pc:docMk/>
            <pc:sldMk cId="1013582317" sldId="2147378680"/>
            <ac:spMk id="11" creationId="{18FB9E67-AF39-A1BC-57F4-B5D32C6CCE6E}"/>
          </ac:spMkLst>
        </pc:spChg>
        <pc:spChg chg="mod">
          <ac:chgData name="Cielito C" userId="ee39958467ff17cc" providerId="LiveId" clId="{D4947CD4-F1EA-448B-A91A-B21FAAECF071}" dt="2024-06-26T00:34:23.395" v="43" actId="14100"/>
          <ac:spMkLst>
            <pc:docMk/>
            <pc:sldMk cId="1013582317" sldId="2147378680"/>
            <ac:spMk id="12" creationId="{17F1B682-DA9A-6C10-6174-6E64BC5537F3}"/>
          </ac:spMkLst>
        </pc:spChg>
        <pc:spChg chg="mod">
          <ac:chgData name="Cielito C" userId="ee39958467ff17cc" providerId="LiveId" clId="{D4947CD4-F1EA-448B-A91A-B21FAAECF071}" dt="2024-06-26T00:33:49.111" v="10" actId="20577"/>
          <ac:spMkLst>
            <pc:docMk/>
            <pc:sldMk cId="1013582317" sldId="2147378680"/>
            <ac:spMk id="13" creationId="{4D4329FD-6390-A7CB-589B-8DBD456863BB}"/>
          </ac:spMkLst>
        </pc:spChg>
        <pc:spChg chg="mod">
          <ac:chgData name="Cielito C" userId="ee39958467ff17cc" providerId="LiveId" clId="{D4947CD4-F1EA-448B-A91A-B21FAAECF071}" dt="2024-06-26T00:34:14.174" v="39"/>
          <ac:spMkLst>
            <pc:docMk/>
            <pc:sldMk cId="1013582317" sldId="2147378680"/>
            <ac:spMk id="14" creationId="{4550EFD6-E2CE-1D93-6CB4-3FB1E73120F3}"/>
          </ac:spMkLst>
        </pc:spChg>
        <pc:spChg chg="mod">
          <ac:chgData name="Cielito C" userId="ee39958467ff17cc" providerId="LiveId" clId="{D4947CD4-F1EA-448B-A91A-B21FAAECF071}" dt="2024-06-26T00:34:29.735" v="44"/>
          <ac:spMkLst>
            <pc:docMk/>
            <pc:sldMk cId="1013582317" sldId="2147378680"/>
            <ac:spMk id="15" creationId="{0C983E42-3AED-FF99-23B3-B17DF28E3A31}"/>
          </ac:spMkLst>
        </pc:spChg>
      </pc:sldChg>
      <pc:sldChg chg="addSp delSp modSp mod">
        <pc:chgData name="Cielito C" userId="ee39958467ff17cc" providerId="LiveId" clId="{D4947CD4-F1EA-448B-A91A-B21FAAECF071}" dt="2024-06-26T00:36:48.004" v="89" actId="465"/>
        <pc:sldMkLst>
          <pc:docMk/>
          <pc:sldMk cId="2895646711" sldId="2147378681"/>
        </pc:sldMkLst>
        <pc:spChg chg="mod">
          <ac:chgData name="Cielito C" userId="ee39958467ff17cc" providerId="LiveId" clId="{D4947CD4-F1EA-448B-A91A-B21FAAECF071}" dt="2024-06-26T00:36:42.973" v="88" actId="552"/>
          <ac:spMkLst>
            <pc:docMk/>
            <pc:sldMk cId="2895646711" sldId="2147378681"/>
            <ac:spMk id="3" creationId="{BC194711-15A6-6BDE-AB15-ABFF06605F3C}"/>
          </ac:spMkLst>
        </pc:spChg>
        <pc:spChg chg="add mod">
          <ac:chgData name="Cielito C" userId="ee39958467ff17cc" providerId="LiveId" clId="{D4947CD4-F1EA-448B-A91A-B21FAAECF071}" dt="2024-06-26T00:36:48.004" v="89" actId="465"/>
          <ac:spMkLst>
            <pc:docMk/>
            <pc:sldMk cId="2895646711" sldId="2147378681"/>
            <ac:spMk id="4" creationId="{4B9EB275-0EAF-136B-4BB2-375681FF0FED}"/>
          </ac:spMkLst>
        </pc:spChg>
        <pc:spChg chg="mod">
          <ac:chgData name="Cielito C" userId="ee39958467ff17cc" providerId="LiveId" clId="{D4947CD4-F1EA-448B-A91A-B21FAAECF071}" dt="2024-06-26T00:36:42.973" v="88" actId="552"/>
          <ac:spMkLst>
            <pc:docMk/>
            <pc:sldMk cId="2895646711" sldId="2147378681"/>
            <ac:spMk id="17" creationId="{9C9BAB9B-D737-BDB3-5F18-3030C75AB37F}"/>
          </ac:spMkLst>
        </pc:spChg>
        <pc:spChg chg="del mod">
          <ac:chgData name="Cielito C" userId="ee39958467ff17cc" providerId="LiveId" clId="{D4947CD4-F1EA-448B-A91A-B21FAAECF071}" dt="2024-06-26T00:36:15.447" v="81" actId="478"/>
          <ac:spMkLst>
            <pc:docMk/>
            <pc:sldMk cId="2895646711" sldId="2147378681"/>
            <ac:spMk id="18" creationId="{AD56798A-F258-3139-6D37-2576E01E3A3F}"/>
          </ac:spMkLst>
        </pc:spChg>
        <pc:spChg chg="mod">
          <ac:chgData name="Cielito C" userId="ee39958467ff17cc" providerId="LiveId" clId="{D4947CD4-F1EA-448B-A91A-B21FAAECF071}" dt="2024-06-26T00:36:48.004" v="89" actId="465"/>
          <ac:spMkLst>
            <pc:docMk/>
            <pc:sldMk cId="2895646711" sldId="2147378681"/>
            <ac:spMk id="19" creationId="{E2FA12A8-8FC9-4A90-E912-EE43160812DA}"/>
          </ac:spMkLst>
        </pc:spChg>
      </pc:sldChg>
      <pc:sldChg chg="modSp mod">
        <pc:chgData name="Cielito C" userId="ee39958467ff17cc" providerId="LiveId" clId="{D4947CD4-F1EA-448B-A91A-B21FAAECF071}" dt="2024-06-26T00:48:01.530" v="313" actId="20577"/>
        <pc:sldMkLst>
          <pc:docMk/>
          <pc:sldMk cId="4192207246" sldId="2147378682"/>
        </pc:sldMkLst>
        <pc:spChg chg="mod">
          <ac:chgData name="Cielito C" userId="ee39958467ff17cc" providerId="LiveId" clId="{D4947CD4-F1EA-448B-A91A-B21FAAECF071}" dt="2024-06-26T00:48:01.530" v="313" actId="20577"/>
          <ac:spMkLst>
            <pc:docMk/>
            <pc:sldMk cId="4192207246" sldId="2147378682"/>
            <ac:spMk id="5" creationId="{9EF94724-557C-BFC6-4348-0E9D4C01A2CB}"/>
          </ac:spMkLst>
        </pc:spChg>
      </pc:sldChg>
      <pc:sldChg chg="modSp mod modNotesTx">
        <pc:chgData name="Cielito C" userId="ee39958467ff17cc" providerId="LiveId" clId="{D4947CD4-F1EA-448B-A91A-B21FAAECF071}" dt="2024-06-26T03:18:12.296" v="1507"/>
        <pc:sldMkLst>
          <pc:docMk/>
          <pc:sldMk cId="4135912906" sldId="2147378684"/>
        </pc:sldMkLst>
        <pc:spChg chg="mod">
          <ac:chgData name="Cielito C" userId="ee39958467ff17cc" providerId="LiveId" clId="{D4947CD4-F1EA-448B-A91A-B21FAAECF071}" dt="2024-06-26T02:35:56.975" v="743"/>
          <ac:spMkLst>
            <pc:docMk/>
            <pc:sldMk cId="4135912906" sldId="2147378684"/>
            <ac:spMk id="2" creationId="{88A97397-1963-7024-2584-47300C655748}"/>
          </ac:spMkLst>
        </pc:spChg>
        <pc:spChg chg="mod">
          <ac:chgData name="Cielito C" userId="ee39958467ff17cc" providerId="LiveId" clId="{D4947CD4-F1EA-448B-A91A-B21FAAECF071}" dt="2024-06-26T02:35:29.108" v="737"/>
          <ac:spMkLst>
            <pc:docMk/>
            <pc:sldMk cId="4135912906" sldId="2147378684"/>
            <ac:spMk id="4" creationId="{94A31C1A-40F7-48D1-353F-00B203DA8B9C}"/>
          </ac:spMkLst>
        </pc:spChg>
        <pc:spChg chg="mod">
          <ac:chgData name="Cielito C" userId="ee39958467ff17cc" providerId="LiveId" clId="{D4947CD4-F1EA-448B-A91A-B21FAAECF071}" dt="2024-06-26T02:35:35.259" v="738"/>
          <ac:spMkLst>
            <pc:docMk/>
            <pc:sldMk cId="4135912906" sldId="2147378684"/>
            <ac:spMk id="13" creationId="{1AADCD70-852D-5D72-3AA0-C9F757DCBF1D}"/>
          </ac:spMkLst>
        </pc:spChg>
        <pc:spChg chg="mod">
          <ac:chgData name="Cielito C" userId="ee39958467ff17cc" providerId="LiveId" clId="{D4947CD4-F1EA-448B-A91A-B21FAAECF071}" dt="2024-06-26T02:35:40.542" v="739"/>
          <ac:spMkLst>
            <pc:docMk/>
            <pc:sldMk cId="4135912906" sldId="2147378684"/>
            <ac:spMk id="16" creationId="{D08EF922-7B1E-8525-7F5E-6657935854FA}"/>
          </ac:spMkLst>
        </pc:spChg>
        <pc:spChg chg="mod">
          <ac:chgData name="Cielito C" userId="ee39958467ff17cc" providerId="LiveId" clId="{D4947CD4-F1EA-448B-A91A-B21FAAECF071}" dt="2024-06-26T02:35:48.875" v="740"/>
          <ac:spMkLst>
            <pc:docMk/>
            <pc:sldMk cId="4135912906" sldId="2147378684"/>
            <ac:spMk id="17" creationId="{86A66605-91ED-569F-2A5B-CA9602ABAF56}"/>
          </ac:spMkLst>
        </pc:spChg>
        <pc:spChg chg="mod">
          <ac:chgData name="Cielito C" userId="ee39958467ff17cc" providerId="LiveId" clId="{D4947CD4-F1EA-448B-A91A-B21FAAECF071}" dt="2024-06-26T02:36:15.077" v="746"/>
          <ac:spMkLst>
            <pc:docMk/>
            <pc:sldMk cId="4135912906" sldId="2147378684"/>
            <ac:spMk id="23" creationId="{C78EC479-E880-9890-FA34-4BCE470F7E72}"/>
          </ac:spMkLst>
        </pc:spChg>
        <pc:spChg chg="mod">
          <ac:chgData name="Cielito C" userId="ee39958467ff17cc" providerId="LiveId" clId="{D4947CD4-F1EA-448B-A91A-B21FAAECF071}" dt="2024-06-26T02:36:09.073" v="745"/>
          <ac:spMkLst>
            <pc:docMk/>
            <pc:sldMk cId="4135912906" sldId="2147378684"/>
            <ac:spMk id="26" creationId="{0283AF2C-B31F-815A-A7AD-3DA2754A7A6F}"/>
          </ac:spMkLst>
        </pc:spChg>
        <pc:spChg chg="mod">
          <ac:chgData name="Cielito C" userId="ee39958467ff17cc" providerId="LiveId" clId="{D4947CD4-F1EA-448B-A91A-B21FAAECF071}" dt="2024-06-26T02:36:03.728" v="744"/>
          <ac:spMkLst>
            <pc:docMk/>
            <pc:sldMk cId="4135912906" sldId="2147378684"/>
            <ac:spMk id="27" creationId="{4C0768B1-E7F3-D37E-4B44-9F1E8069D071}"/>
          </ac:spMkLst>
        </pc:spChg>
      </pc:sldChg>
      <pc:sldChg chg="modSp mod">
        <pc:chgData name="Cielito C" userId="ee39958467ff17cc" providerId="LiveId" clId="{D4947CD4-F1EA-448B-A91A-B21FAAECF071}" dt="2024-06-26T00:46:10.323" v="278" actId="14100"/>
        <pc:sldMkLst>
          <pc:docMk/>
          <pc:sldMk cId="2682844149" sldId="2147378689"/>
        </pc:sldMkLst>
        <pc:spChg chg="mod">
          <ac:chgData name="Cielito C" userId="ee39958467ff17cc" providerId="LiveId" clId="{D4947CD4-F1EA-448B-A91A-B21FAAECF071}" dt="2024-06-26T00:45:56.943" v="271"/>
          <ac:spMkLst>
            <pc:docMk/>
            <pc:sldMk cId="2682844149" sldId="2147378689"/>
            <ac:spMk id="3" creationId="{2590EA48-E2A9-77F5-A428-28AB7F429B1E}"/>
          </ac:spMkLst>
        </pc:spChg>
        <pc:spChg chg="mod">
          <ac:chgData name="Cielito C" userId="ee39958467ff17cc" providerId="LiveId" clId="{D4947CD4-F1EA-448B-A91A-B21FAAECF071}" dt="2024-06-26T00:46:00.726" v="276" actId="20577"/>
          <ac:spMkLst>
            <pc:docMk/>
            <pc:sldMk cId="2682844149" sldId="2147378689"/>
            <ac:spMk id="4" creationId="{63FDC6CB-79F9-8F19-78F5-820D573CD6E8}"/>
          </ac:spMkLst>
        </pc:spChg>
        <pc:spChg chg="mod">
          <ac:chgData name="Cielito C" userId="ee39958467ff17cc" providerId="LiveId" clId="{D4947CD4-F1EA-448B-A91A-B21FAAECF071}" dt="2024-06-26T00:46:10.323" v="278" actId="14100"/>
          <ac:spMkLst>
            <pc:docMk/>
            <pc:sldMk cId="2682844149" sldId="2147378689"/>
            <ac:spMk id="5" creationId="{9FD88DAD-355D-48A5-5BF1-3CB541BCBB15}"/>
          </ac:spMkLst>
        </pc:spChg>
        <pc:spChg chg="mod">
          <ac:chgData name="Cielito C" userId="ee39958467ff17cc" providerId="LiveId" clId="{D4947CD4-F1EA-448B-A91A-B21FAAECF071}" dt="2024-06-26T00:45:42.781" v="270"/>
          <ac:spMkLst>
            <pc:docMk/>
            <pc:sldMk cId="2682844149" sldId="2147378689"/>
            <ac:spMk id="6" creationId="{F80B3B7A-2D94-4218-51BE-6587D1CFA6C1}"/>
          </ac:spMkLst>
        </pc:spChg>
      </pc:sldChg>
      <pc:sldChg chg="modSp mod modNotesTx">
        <pc:chgData name="Cielito C" userId="ee39958467ff17cc" providerId="LiveId" clId="{D4947CD4-F1EA-448B-A91A-B21FAAECF071}" dt="2024-06-26T03:25:09.996" v="1612"/>
        <pc:sldMkLst>
          <pc:docMk/>
          <pc:sldMk cId="1863548778" sldId="2147378695"/>
        </pc:sldMkLst>
        <pc:spChg chg="mod">
          <ac:chgData name="Cielito C" userId="ee39958467ff17cc" providerId="LiveId" clId="{D4947CD4-F1EA-448B-A91A-B21FAAECF071}" dt="2024-06-26T00:49:53.615" v="357" actId="465"/>
          <ac:spMkLst>
            <pc:docMk/>
            <pc:sldMk cId="1863548778" sldId="2147378695"/>
            <ac:spMk id="5" creationId="{B5602D5A-2368-B123-7B79-2D2707D08C65}"/>
          </ac:spMkLst>
        </pc:spChg>
        <pc:spChg chg="mod">
          <ac:chgData name="Cielito C" userId="ee39958467ff17cc" providerId="LiveId" clId="{D4947CD4-F1EA-448B-A91A-B21FAAECF071}" dt="2024-06-26T00:49:53.615" v="357" actId="465"/>
          <ac:spMkLst>
            <pc:docMk/>
            <pc:sldMk cId="1863548778" sldId="2147378695"/>
            <ac:spMk id="7" creationId="{0306CED9-965D-804F-7428-6D58F6AD716F}"/>
          </ac:spMkLst>
        </pc:spChg>
        <pc:spChg chg="mod">
          <ac:chgData name="Cielito C" userId="ee39958467ff17cc" providerId="LiveId" clId="{D4947CD4-F1EA-448B-A91A-B21FAAECF071}" dt="2024-06-26T00:49:32.530" v="345" actId="1076"/>
          <ac:spMkLst>
            <pc:docMk/>
            <pc:sldMk cId="1863548778" sldId="2147378695"/>
            <ac:spMk id="24" creationId="{86680981-BCA8-3FA3-D247-A1CF30F4EE9B}"/>
          </ac:spMkLst>
        </pc:spChg>
        <pc:spChg chg="mod">
          <ac:chgData name="Cielito C" userId="ee39958467ff17cc" providerId="LiveId" clId="{D4947CD4-F1EA-448B-A91A-B21FAAECF071}" dt="2024-06-26T00:49:32.530" v="345" actId="1076"/>
          <ac:spMkLst>
            <pc:docMk/>
            <pc:sldMk cId="1863548778" sldId="2147378695"/>
            <ac:spMk id="25" creationId="{9C508120-10E4-ABB5-23ED-79C25E8A0D6D}"/>
          </ac:spMkLst>
        </pc:spChg>
        <pc:spChg chg="mod">
          <ac:chgData name="Cielito C" userId="ee39958467ff17cc" providerId="LiveId" clId="{D4947CD4-F1EA-448B-A91A-B21FAAECF071}" dt="2024-06-26T00:49:32.530" v="345" actId="1076"/>
          <ac:spMkLst>
            <pc:docMk/>
            <pc:sldMk cId="1863548778" sldId="2147378695"/>
            <ac:spMk id="26" creationId="{8BB8138A-9FB7-9F64-06D8-D44D4A264EA2}"/>
          </ac:spMkLst>
        </pc:spChg>
        <pc:spChg chg="mod">
          <ac:chgData name="Cielito C" userId="ee39958467ff17cc" providerId="LiveId" clId="{D4947CD4-F1EA-448B-A91A-B21FAAECF071}" dt="2024-06-26T00:49:32.530" v="345" actId="1076"/>
          <ac:spMkLst>
            <pc:docMk/>
            <pc:sldMk cId="1863548778" sldId="2147378695"/>
            <ac:spMk id="27" creationId="{4634741B-C073-C3D8-BC16-1935FE6FC5B3}"/>
          </ac:spMkLst>
        </pc:spChg>
        <pc:spChg chg="mod">
          <ac:chgData name="Cielito C" userId="ee39958467ff17cc" providerId="LiveId" clId="{D4947CD4-F1EA-448B-A91A-B21FAAECF071}" dt="2024-06-26T00:49:32.530" v="345" actId="1076"/>
          <ac:spMkLst>
            <pc:docMk/>
            <pc:sldMk cId="1863548778" sldId="2147378695"/>
            <ac:spMk id="28" creationId="{2FE89354-3DCB-05A2-95F3-DCB04F5E1E82}"/>
          </ac:spMkLst>
        </pc:spChg>
        <pc:spChg chg="mod">
          <ac:chgData name="Cielito C" userId="ee39958467ff17cc" providerId="LiveId" clId="{D4947CD4-F1EA-448B-A91A-B21FAAECF071}" dt="2024-06-26T00:49:35.750" v="347" actId="20577"/>
          <ac:spMkLst>
            <pc:docMk/>
            <pc:sldMk cId="1863548778" sldId="2147378695"/>
            <ac:spMk id="29" creationId="{4ACB9728-C078-BCE9-4407-526E269E567B}"/>
          </ac:spMkLst>
        </pc:spChg>
        <pc:spChg chg="mod">
          <ac:chgData name="Cielito C" userId="ee39958467ff17cc" providerId="LiveId" clId="{D4947CD4-F1EA-448B-A91A-B21FAAECF071}" dt="2024-06-26T00:49:37.260" v="356" actId="1076"/>
          <ac:spMkLst>
            <pc:docMk/>
            <pc:sldMk cId="1863548778" sldId="2147378695"/>
            <ac:spMk id="30" creationId="{4E706208-FD4B-3408-6374-3E94181D7BB3}"/>
          </ac:spMkLst>
        </pc:spChg>
        <pc:grpChg chg="mod">
          <ac:chgData name="Cielito C" userId="ee39958467ff17cc" providerId="LiveId" clId="{D4947CD4-F1EA-448B-A91A-B21FAAECF071}" dt="2024-06-26T00:49:32.530" v="345" actId="1076"/>
          <ac:grpSpMkLst>
            <pc:docMk/>
            <pc:sldMk cId="1863548778" sldId="2147378695"/>
            <ac:grpSpMk id="6" creationId="{9157F2D2-A8F3-E645-CECE-F09B895758D1}"/>
          </ac:grpSpMkLst>
        </pc:grpChg>
        <pc:grpChg chg="mod">
          <ac:chgData name="Cielito C" userId="ee39958467ff17cc" providerId="LiveId" clId="{D4947CD4-F1EA-448B-A91A-B21FAAECF071}" dt="2024-06-26T00:49:32.530" v="345" actId="1076"/>
          <ac:grpSpMkLst>
            <pc:docMk/>
            <pc:sldMk cId="1863548778" sldId="2147378695"/>
            <ac:grpSpMk id="23" creationId="{A82BC6BD-411A-177F-124D-E02992756488}"/>
          </ac:grpSpMkLst>
        </pc:grpChg>
        <pc:grpChg chg="mod">
          <ac:chgData name="Cielito C" userId="ee39958467ff17cc" providerId="LiveId" clId="{D4947CD4-F1EA-448B-A91A-B21FAAECF071}" dt="2024-06-26T00:49:53.615" v="357" actId="465"/>
          <ac:grpSpMkLst>
            <pc:docMk/>
            <pc:sldMk cId="1863548778" sldId="2147378695"/>
            <ac:grpSpMk id="31" creationId="{99C51904-AB35-AF84-0A32-84F80E108D0B}"/>
          </ac:grpSpMkLst>
        </pc:grpChg>
      </pc:sldChg>
      <pc:sldChg chg="modSp mod modNotesTx">
        <pc:chgData name="Cielito C" userId="ee39958467ff17cc" providerId="LiveId" clId="{D4947CD4-F1EA-448B-A91A-B21FAAECF071}" dt="2024-06-26T03:24:09.172" v="1600" actId="12"/>
        <pc:sldMkLst>
          <pc:docMk/>
          <pc:sldMk cId="2771904531" sldId="2147378699"/>
        </pc:sldMkLst>
        <pc:spChg chg="mod">
          <ac:chgData name="Cielito C" userId="ee39958467ff17cc" providerId="LiveId" clId="{D4947CD4-F1EA-448B-A91A-B21FAAECF071}" dt="2024-06-26T00:53:01.084" v="426" actId="1076"/>
          <ac:spMkLst>
            <pc:docMk/>
            <pc:sldMk cId="2771904531" sldId="2147378699"/>
            <ac:spMk id="2" creationId="{9231DFE4-4BA1-F089-9A09-0BD2E177E7C1}"/>
          </ac:spMkLst>
        </pc:spChg>
        <pc:spChg chg="mod">
          <ac:chgData name="Cielito C" userId="ee39958467ff17cc" providerId="LiveId" clId="{D4947CD4-F1EA-448B-A91A-B21FAAECF071}" dt="2024-06-26T00:52:29.729" v="419" actId="120"/>
          <ac:spMkLst>
            <pc:docMk/>
            <pc:sldMk cId="2771904531" sldId="2147378699"/>
            <ac:spMk id="7" creationId="{755E1D0C-69D2-63A3-BC26-D4D79AAABEFF}"/>
          </ac:spMkLst>
        </pc:spChg>
        <pc:spChg chg="mod">
          <ac:chgData name="Cielito C" userId="ee39958467ff17cc" providerId="LiveId" clId="{D4947CD4-F1EA-448B-A91A-B21FAAECF071}" dt="2024-06-26T00:52:40.461" v="421" actId="20577"/>
          <ac:spMkLst>
            <pc:docMk/>
            <pc:sldMk cId="2771904531" sldId="2147378699"/>
            <ac:spMk id="26" creationId="{3B964E5F-74D9-CFA4-A14A-16DC6D544154}"/>
          </ac:spMkLst>
        </pc:spChg>
        <pc:spChg chg="mod">
          <ac:chgData name="Cielito C" userId="ee39958467ff17cc" providerId="LiveId" clId="{D4947CD4-F1EA-448B-A91A-B21FAAECF071}" dt="2024-06-26T00:52:46.119" v="423" actId="20577"/>
          <ac:spMkLst>
            <pc:docMk/>
            <pc:sldMk cId="2771904531" sldId="2147378699"/>
            <ac:spMk id="32" creationId="{6F846073-DEF5-C2E4-A206-7E9698BD53D0}"/>
          </ac:spMkLst>
        </pc:spChg>
        <pc:spChg chg="mod">
          <ac:chgData name="Cielito C" userId="ee39958467ff17cc" providerId="LiveId" clId="{D4947CD4-F1EA-448B-A91A-B21FAAECF071}" dt="2024-06-26T00:52:53.141" v="424"/>
          <ac:spMkLst>
            <pc:docMk/>
            <pc:sldMk cId="2771904531" sldId="2147378699"/>
            <ac:spMk id="48" creationId="{67F510DA-6FE9-B657-64B7-87FBC249424D}"/>
          </ac:spMkLst>
        </pc:spChg>
        <pc:spChg chg="mod">
          <ac:chgData name="Cielito C" userId="ee39958467ff17cc" providerId="LiveId" clId="{D4947CD4-F1EA-448B-A91A-B21FAAECF071}" dt="2024-06-26T00:53:33.986" v="434"/>
          <ac:spMkLst>
            <pc:docMk/>
            <pc:sldMk cId="2771904531" sldId="2147378699"/>
            <ac:spMk id="2048" creationId="{6832F15C-B043-32EF-9F3D-86AA2DA4D2E3}"/>
          </ac:spMkLst>
        </pc:spChg>
        <pc:spChg chg="mod">
          <ac:chgData name="Cielito C" userId="ee39958467ff17cc" providerId="LiveId" clId="{D4947CD4-F1EA-448B-A91A-B21FAAECF071}" dt="2024-06-26T00:53:59.439" v="439" actId="14100"/>
          <ac:spMkLst>
            <pc:docMk/>
            <pc:sldMk cId="2771904531" sldId="2147378699"/>
            <ac:spMk id="2049" creationId="{8C16842A-27B7-AB83-C0D7-33D92D01DB27}"/>
          </ac:spMkLst>
        </pc:spChg>
        <pc:spChg chg="mod">
          <ac:chgData name="Cielito C" userId="ee39958467ff17cc" providerId="LiveId" clId="{D4947CD4-F1EA-448B-A91A-B21FAAECF071}" dt="2024-06-26T00:53:05.559" v="427"/>
          <ac:spMkLst>
            <pc:docMk/>
            <pc:sldMk cId="2771904531" sldId="2147378699"/>
            <ac:spMk id="2051" creationId="{6729D178-4F60-DA93-10D5-765EBBFD05EF}"/>
          </ac:spMkLst>
        </pc:spChg>
        <pc:spChg chg="mod">
          <ac:chgData name="Cielito C" userId="ee39958467ff17cc" providerId="LiveId" clId="{D4947CD4-F1EA-448B-A91A-B21FAAECF071}" dt="2024-06-26T00:53:24.749" v="431" actId="404"/>
          <ac:spMkLst>
            <pc:docMk/>
            <pc:sldMk cId="2771904531" sldId="2147378699"/>
            <ac:spMk id="2053" creationId="{3AC77EB4-6BC8-BA94-DD44-A9C83C82D4C0}"/>
          </ac:spMkLst>
        </pc:spChg>
        <pc:spChg chg="mod">
          <ac:chgData name="Cielito C" userId="ee39958467ff17cc" providerId="LiveId" clId="{D4947CD4-F1EA-448B-A91A-B21FAAECF071}" dt="2024-06-26T00:53:48.509" v="437" actId="404"/>
          <ac:spMkLst>
            <pc:docMk/>
            <pc:sldMk cId="2771904531" sldId="2147378699"/>
            <ac:spMk id="2054" creationId="{52DC9257-042B-D474-AFB9-442A45A35C70}"/>
          </ac:spMkLst>
        </pc:spChg>
        <pc:spChg chg="mod">
          <ac:chgData name="Cielito C" userId="ee39958467ff17cc" providerId="LiveId" clId="{D4947CD4-F1EA-448B-A91A-B21FAAECF071}" dt="2024-06-26T00:54:05.869" v="440"/>
          <ac:spMkLst>
            <pc:docMk/>
            <pc:sldMk cId="2771904531" sldId="2147378699"/>
            <ac:spMk id="2055" creationId="{F492C8DA-29D9-18F5-8286-783528284FD3}"/>
          </ac:spMkLst>
        </pc:spChg>
        <pc:grpChg chg="mod">
          <ac:chgData name="Cielito C" userId="ee39958467ff17cc" providerId="LiveId" clId="{D4947CD4-F1EA-448B-A91A-B21FAAECF071}" dt="2024-06-26T00:53:27.739" v="433" actId="1076"/>
          <ac:grpSpMkLst>
            <pc:docMk/>
            <pc:sldMk cId="2771904531" sldId="2147378699"/>
            <ac:grpSpMk id="19" creationId="{8C15F901-0069-6C15-D6CA-DA12E24F0D1A}"/>
          </ac:grpSpMkLst>
        </pc:grpChg>
      </pc:sldChg>
      <pc:sldChg chg="modSp mod modNotesTx">
        <pc:chgData name="Cielito C" userId="ee39958467ff17cc" providerId="LiveId" clId="{D4947CD4-F1EA-448B-A91A-B21FAAECF071}" dt="2024-06-26T03:18:04.870" v="1506" actId="113"/>
        <pc:sldMkLst>
          <pc:docMk/>
          <pc:sldMk cId="24523770" sldId="2147378700"/>
        </pc:sldMkLst>
        <pc:spChg chg="mod">
          <ac:chgData name="Cielito C" userId="ee39958467ff17cc" providerId="LiveId" clId="{D4947CD4-F1EA-448B-A91A-B21FAAECF071}" dt="2024-06-26T02:37:09.526" v="759"/>
          <ac:spMkLst>
            <pc:docMk/>
            <pc:sldMk cId="24523770" sldId="2147378700"/>
            <ac:spMk id="8" creationId="{0FCB6BA2-CFC3-D3E2-6262-BA53D00C6EEF}"/>
          </ac:spMkLst>
        </pc:spChg>
        <pc:spChg chg="mod">
          <ac:chgData name="Cielito C" userId="ee39958467ff17cc" providerId="LiveId" clId="{D4947CD4-F1EA-448B-A91A-B21FAAECF071}" dt="2024-06-26T02:36:50.346" v="757"/>
          <ac:spMkLst>
            <pc:docMk/>
            <pc:sldMk cId="24523770" sldId="2147378700"/>
            <ac:spMk id="9" creationId="{BA2161D0-87E4-E506-0EB9-FD774573DB7F}"/>
          </ac:spMkLst>
        </pc:spChg>
        <pc:spChg chg="mod">
          <ac:chgData name="Cielito C" userId="ee39958467ff17cc" providerId="LiveId" clId="{D4947CD4-F1EA-448B-A91A-B21FAAECF071}" dt="2024-06-26T02:36:56.090" v="758"/>
          <ac:spMkLst>
            <pc:docMk/>
            <pc:sldMk cId="24523770" sldId="2147378700"/>
            <ac:spMk id="10" creationId="{5400E064-4C11-3C9D-3A3C-CA4DA2CC57EB}"/>
          </ac:spMkLst>
        </pc:spChg>
        <pc:spChg chg="mod">
          <ac:chgData name="Cielito C" userId="ee39958467ff17cc" providerId="LiveId" clId="{D4947CD4-F1EA-448B-A91A-B21FAAECF071}" dt="2024-06-26T02:38:45.201" v="768"/>
          <ac:spMkLst>
            <pc:docMk/>
            <pc:sldMk cId="24523770" sldId="2147378700"/>
            <ac:spMk id="23" creationId="{48511AA7-2FA7-E176-F9D7-21B400960770}"/>
          </ac:spMkLst>
        </pc:spChg>
        <pc:spChg chg="mod">
          <ac:chgData name="Cielito C" userId="ee39958467ff17cc" providerId="LiveId" clId="{D4947CD4-F1EA-448B-A91A-B21FAAECF071}" dt="2024-06-26T02:38:50.874" v="769"/>
          <ac:spMkLst>
            <pc:docMk/>
            <pc:sldMk cId="24523770" sldId="2147378700"/>
            <ac:spMk id="26" creationId="{74D5DAA8-8C48-3B28-84ED-4857C81ECBB7}"/>
          </ac:spMkLst>
        </pc:spChg>
        <pc:spChg chg="mod">
          <ac:chgData name="Cielito C" userId="ee39958467ff17cc" providerId="LiveId" clId="{D4947CD4-F1EA-448B-A91A-B21FAAECF071}" dt="2024-06-26T02:37:28.083" v="760"/>
          <ac:spMkLst>
            <pc:docMk/>
            <pc:sldMk cId="24523770" sldId="2147378700"/>
            <ac:spMk id="44" creationId="{8B6B4844-36C6-510D-078A-3D1AA5F1F8EA}"/>
          </ac:spMkLst>
        </pc:spChg>
        <pc:spChg chg="mod">
          <ac:chgData name="Cielito C" userId="ee39958467ff17cc" providerId="LiveId" clId="{D4947CD4-F1EA-448B-A91A-B21FAAECF071}" dt="2024-06-26T02:37:58.050" v="765"/>
          <ac:spMkLst>
            <pc:docMk/>
            <pc:sldMk cId="24523770" sldId="2147378700"/>
            <ac:spMk id="45" creationId="{8EE9874E-5FA7-DE5A-A9F7-7F6431C8CBE9}"/>
          </ac:spMkLst>
        </pc:spChg>
        <pc:spChg chg="mod">
          <ac:chgData name="Cielito C" userId="ee39958467ff17cc" providerId="LiveId" clId="{D4947CD4-F1EA-448B-A91A-B21FAAECF071}" dt="2024-06-26T02:37:40.859" v="762"/>
          <ac:spMkLst>
            <pc:docMk/>
            <pc:sldMk cId="24523770" sldId="2147378700"/>
            <ac:spMk id="46" creationId="{4898AF34-1C5C-4F46-E5AD-F895FF247A7D}"/>
          </ac:spMkLst>
        </pc:spChg>
        <pc:spChg chg="mod">
          <ac:chgData name="Cielito C" userId="ee39958467ff17cc" providerId="LiveId" clId="{D4947CD4-F1EA-448B-A91A-B21FAAECF071}" dt="2024-06-26T02:38:05.182" v="766"/>
          <ac:spMkLst>
            <pc:docMk/>
            <pc:sldMk cId="24523770" sldId="2147378700"/>
            <ac:spMk id="47" creationId="{3F07EB5F-CDDA-394A-3B72-08BC80E3A425}"/>
          </ac:spMkLst>
        </pc:spChg>
        <pc:spChg chg="mod">
          <ac:chgData name="Cielito C" userId="ee39958467ff17cc" providerId="LiveId" clId="{D4947CD4-F1EA-448B-A91A-B21FAAECF071}" dt="2024-06-26T02:36:37.576" v="755" actId="20577"/>
          <ac:spMkLst>
            <pc:docMk/>
            <pc:sldMk cId="24523770" sldId="2147378700"/>
            <ac:spMk id="110" creationId="{8B0BFD51-9B5D-A22A-2A51-72EA01FD0EF9}"/>
          </ac:spMkLst>
        </pc:spChg>
        <pc:spChg chg="mod">
          <ac:chgData name="Cielito C" userId="ee39958467ff17cc" providerId="LiveId" clId="{D4947CD4-F1EA-448B-A91A-B21FAAECF071}" dt="2024-06-26T02:38:37.645" v="767"/>
          <ac:spMkLst>
            <pc:docMk/>
            <pc:sldMk cId="24523770" sldId="2147378700"/>
            <ac:spMk id="120" creationId="{A828995F-1F55-50A3-537C-5E4C5FEF1610}"/>
          </ac:spMkLst>
        </pc:spChg>
        <pc:spChg chg="mod">
          <ac:chgData name="Cielito C" userId="ee39958467ff17cc" providerId="LiveId" clId="{D4947CD4-F1EA-448B-A91A-B21FAAECF071}" dt="2024-06-26T02:37:50.956" v="764" actId="14100"/>
          <ac:spMkLst>
            <pc:docMk/>
            <pc:sldMk cId="24523770" sldId="2147378700"/>
            <ac:spMk id="131" creationId="{F681A636-2F4A-D009-7314-67EF2A58877C}"/>
          </ac:spMkLst>
        </pc:spChg>
        <pc:spChg chg="mod">
          <ac:chgData name="Cielito C" userId="ee39958467ff17cc" providerId="LiveId" clId="{D4947CD4-F1EA-448B-A91A-B21FAAECF071}" dt="2024-06-26T02:37:34.670" v="761"/>
          <ac:spMkLst>
            <pc:docMk/>
            <pc:sldMk cId="24523770" sldId="2147378700"/>
            <ac:spMk id="139" creationId="{312CAA1E-D3C8-1C97-F19F-65BB983E4D2C}"/>
          </ac:spMkLst>
        </pc:spChg>
        <pc:spChg chg="mod">
          <ac:chgData name="Cielito C" userId="ee39958467ff17cc" providerId="LiveId" clId="{D4947CD4-F1EA-448B-A91A-B21FAAECF071}" dt="2024-06-26T02:36:45.233" v="756"/>
          <ac:spMkLst>
            <pc:docMk/>
            <pc:sldMk cId="24523770" sldId="2147378700"/>
            <ac:spMk id="288" creationId="{9E4B2D87-CCF3-C2AF-1EC8-800DD74BDF61}"/>
          </ac:spMkLst>
        </pc:spChg>
      </pc:sldChg>
      <pc:sldChg chg="modSp mod modNotesTx">
        <pc:chgData name="Cielito C" userId="ee39958467ff17cc" providerId="LiveId" clId="{D4947CD4-F1EA-448B-A91A-B21FAAECF071}" dt="2024-06-26T03:18:59.739" v="1513" actId="12"/>
        <pc:sldMkLst>
          <pc:docMk/>
          <pc:sldMk cId="1055084854" sldId="2147378701"/>
        </pc:sldMkLst>
        <pc:spChg chg="mod">
          <ac:chgData name="Cielito C" userId="ee39958467ff17cc" providerId="LiveId" clId="{D4947CD4-F1EA-448B-A91A-B21FAAECF071}" dt="2024-06-26T02:21:30.935" v="609"/>
          <ac:spMkLst>
            <pc:docMk/>
            <pc:sldMk cId="1055084854" sldId="2147378701"/>
            <ac:spMk id="3" creationId="{CAEA805D-8DFE-6EE0-284F-E247F4F98B41}"/>
          </ac:spMkLst>
        </pc:spChg>
        <pc:spChg chg="mod">
          <ac:chgData name="Cielito C" userId="ee39958467ff17cc" providerId="LiveId" clId="{D4947CD4-F1EA-448B-A91A-B21FAAECF071}" dt="2024-06-26T02:21:16.838" v="608"/>
          <ac:spMkLst>
            <pc:docMk/>
            <pc:sldMk cId="1055084854" sldId="2147378701"/>
            <ac:spMk id="8" creationId="{65955692-423B-4742-8A0E-4636284B2736}"/>
          </ac:spMkLst>
        </pc:spChg>
        <pc:spChg chg="mod">
          <ac:chgData name="Cielito C" userId="ee39958467ff17cc" providerId="LiveId" clId="{D4947CD4-F1EA-448B-A91A-B21FAAECF071}" dt="2024-06-26T02:21:45.311" v="611"/>
          <ac:spMkLst>
            <pc:docMk/>
            <pc:sldMk cId="1055084854" sldId="2147378701"/>
            <ac:spMk id="12" creationId="{F543A939-E8F7-F447-A84C-F15A47434BA0}"/>
          </ac:spMkLst>
        </pc:spChg>
        <pc:spChg chg="mod">
          <ac:chgData name="Cielito C" userId="ee39958467ff17cc" providerId="LiveId" clId="{D4947CD4-F1EA-448B-A91A-B21FAAECF071}" dt="2024-06-26T02:21:39.510" v="610"/>
          <ac:spMkLst>
            <pc:docMk/>
            <pc:sldMk cId="1055084854" sldId="2147378701"/>
            <ac:spMk id="13" creationId="{B5668738-D385-F273-B1BF-1F51A5BBFC39}"/>
          </ac:spMkLst>
        </pc:spChg>
        <pc:spChg chg="mod">
          <ac:chgData name="Cielito C" userId="ee39958467ff17cc" providerId="LiveId" clId="{D4947CD4-F1EA-448B-A91A-B21FAAECF071}" dt="2024-06-26T02:19:02.966" v="568" actId="14100"/>
          <ac:spMkLst>
            <pc:docMk/>
            <pc:sldMk cId="1055084854" sldId="2147378701"/>
            <ac:spMk id="15" creationId="{6B3A0535-04D4-A23F-F801-A9B0C0F758FF}"/>
          </ac:spMkLst>
        </pc:spChg>
        <pc:spChg chg="mod">
          <ac:chgData name="Cielito C" userId="ee39958467ff17cc" providerId="LiveId" clId="{D4947CD4-F1EA-448B-A91A-B21FAAECF071}" dt="2024-06-26T02:19:31.809" v="592" actId="20577"/>
          <ac:spMkLst>
            <pc:docMk/>
            <pc:sldMk cId="1055084854" sldId="2147378701"/>
            <ac:spMk id="16" creationId="{C03150DA-809B-E3FE-F547-BA295D01698D}"/>
          </ac:spMkLst>
        </pc:spChg>
        <pc:spChg chg="mod">
          <ac:chgData name="Cielito C" userId="ee39958467ff17cc" providerId="LiveId" clId="{D4947CD4-F1EA-448B-A91A-B21FAAECF071}" dt="2024-06-26T02:19:15.073" v="571" actId="14100"/>
          <ac:spMkLst>
            <pc:docMk/>
            <pc:sldMk cId="1055084854" sldId="2147378701"/>
            <ac:spMk id="17" creationId="{758C382D-3191-243F-6F32-A641821AD1D7}"/>
          </ac:spMkLst>
        </pc:spChg>
        <pc:spChg chg="mod">
          <ac:chgData name="Cielito C" userId="ee39958467ff17cc" providerId="LiveId" clId="{D4947CD4-F1EA-448B-A91A-B21FAAECF071}" dt="2024-06-26T02:18:50.799" v="566"/>
          <ac:spMkLst>
            <pc:docMk/>
            <pc:sldMk cId="1055084854" sldId="2147378701"/>
            <ac:spMk id="18" creationId="{2C2C3E5C-1F04-BA11-7023-2430358F2161}"/>
          </ac:spMkLst>
        </pc:spChg>
        <pc:spChg chg="mod">
          <ac:chgData name="Cielito C" userId="ee39958467ff17cc" providerId="LiveId" clId="{D4947CD4-F1EA-448B-A91A-B21FAAECF071}" dt="2024-06-26T02:20:01.634" v="597"/>
          <ac:spMkLst>
            <pc:docMk/>
            <pc:sldMk cId="1055084854" sldId="2147378701"/>
            <ac:spMk id="23" creationId="{2A748B09-9123-D88E-5382-1CBC93821C19}"/>
          </ac:spMkLst>
        </pc:spChg>
        <pc:spChg chg="mod">
          <ac:chgData name="Cielito C" userId="ee39958467ff17cc" providerId="LiveId" clId="{D4947CD4-F1EA-448B-A91A-B21FAAECF071}" dt="2024-06-26T02:19:51.515" v="596" actId="6549"/>
          <ac:spMkLst>
            <pc:docMk/>
            <pc:sldMk cId="1055084854" sldId="2147378701"/>
            <ac:spMk id="29" creationId="{D68DB2FC-9A3F-6BE4-E835-08B82281ADFF}"/>
          </ac:spMkLst>
        </pc:spChg>
        <pc:spChg chg="mod">
          <ac:chgData name="Cielito C" userId="ee39958467ff17cc" providerId="LiveId" clId="{D4947CD4-F1EA-448B-A91A-B21FAAECF071}" dt="2024-06-26T02:21:00.527" v="606" actId="1076"/>
          <ac:spMkLst>
            <pc:docMk/>
            <pc:sldMk cId="1055084854" sldId="2147378701"/>
            <ac:spMk id="35" creationId="{E40B6190-748C-3A34-502D-4DBF7D79BF97}"/>
          </ac:spMkLst>
        </pc:spChg>
        <pc:spChg chg="mod">
          <ac:chgData name="Cielito C" userId="ee39958467ff17cc" providerId="LiveId" clId="{D4947CD4-F1EA-448B-A91A-B21FAAECF071}" dt="2024-06-26T02:20:55.749" v="605" actId="12788"/>
          <ac:spMkLst>
            <pc:docMk/>
            <pc:sldMk cId="1055084854" sldId="2147378701"/>
            <ac:spMk id="38" creationId="{AB769EE9-0EA7-5461-C51A-EE547A98194C}"/>
          </ac:spMkLst>
        </pc:spChg>
        <pc:spChg chg="mod">
          <ac:chgData name="Cielito C" userId="ee39958467ff17cc" providerId="LiveId" clId="{D4947CD4-F1EA-448B-A91A-B21FAAECF071}" dt="2024-06-26T02:20:55.749" v="605" actId="12788"/>
          <ac:spMkLst>
            <pc:docMk/>
            <pc:sldMk cId="1055084854" sldId="2147378701"/>
            <ac:spMk id="39" creationId="{3362D3CD-5B97-6632-319B-DDA74BEE34FC}"/>
          </ac:spMkLst>
        </pc:spChg>
        <pc:spChg chg="mod">
          <ac:chgData name="Cielito C" userId="ee39958467ff17cc" providerId="LiveId" clId="{D4947CD4-F1EA-448B-A91A-B21FAAECF071}" dt="2024-06-26T02:20:55.749" v="605" actId="12788"/>
          <ac:spMkLst>
            <pc:docMk/>
            <pc:sldMk cId="1055084854" sldId="2147378701"/>
            <ac:spMk id="40" creationId="{3A74CE6F-0B94-D302-8FE7-E7A1F6AB8D0D}"/>
          </ac:spMkLst>
        </pc:spChg>
        <pc:spChg chg="mod">
          <ac:chgData name="Cielito C" userId="ee39958467ff17cc" providerId="LiveId" clId="{D4947CD4-F1EA-448B-A91A-B21FAAECF071}" dt="2024-06-26T02:20:14.004" v="599"/>
          <ac:spMkLst>
            <pc:docMk/>
            <pc:sldMk cId="1055084854" sldId="2147378701"/>
            <ac:spMk id="41" creationId="{4C0FDD3F-9057-8EA4-CED5-C1169BD53B91}"/>
          </ac:spMkLst>
        </pc:spChg>
        <pc:spChg chg="mod">
          <ac:chgData name="Cielito C" userId="ee39958467ff17cc" providerId="LiveId" clId="{D4947CD4-F1EA-448B-A91A-B21FAAECF071}" dt="2024-06-26T02:20:55.749" v="605" actId="12788"/>
          <ac:spMkLst>
            <pc:docMk/>
            <pc:sldMk cId="1055084854" sldId="2147378701"/>
            <ac:spMk id="44" creationId="{86E0F3C4-A6BA-6FDD-F082-C0182E8FDAE9}"/>
          </ac:spMkLst>
        </pc:spChg>
        <pc:spChg chg="mod">
          <ac:chgData name="Cielito C" userId="ee39958467ff17cc" providerId="LiveId" clId="{D4947CD4-F1EA-448B-A91A-B21FAAECF071}" dt="2024-06-26T02:20:55.749" v="605" actId="12788"/>
          <ac:spMkLst>
            <pc:docMk/>
            <pc:sldMk cId="1055084854" sldId="2147378701"/>
            <ac:spMk id="46" creationId="{DC6200F1-1F33-3096-F8A7-71BC057B5D0E}"/>
          </ac:spMkLst>
        </pc:spChg>
        <pc:spChg chg="mod">
          <ac:chgData name="Cielito C" userId="ee39958467ff17cc" providerId="LiveId" clId="{D4947CD4-F1EA-448B-A91A-B21FAAECF071}" dt="2024-06-26T02:20:55.749" v="605" actId="12788"/>
          <ac:spMkLst>
            <pc:docMk/>
            <pc:sldMk cId="1055084854" sldId="2147378701"/>
            <ac:spMk id="47" creationId="{ADB32E82-FBBA-CEAF-56A6-24049EC5F2C5}"/>
          </ac:spMkLst>
        </pc:spChg>
        <pc:spChg chg="mod">
          <ac:chgData name="Cielito C" userId="ee39958467ff17cc" providerId="LiveId" clId="{D4947CD4-F1EA-448B-A91A-B21FAAECF071}" dt="2024-06-26T02:21:10.393" v="607"/>
          <ac:spMkLst>
            <pc:docMk/>
            <pc:sldMk cId="1055084854" sldId="2147378701"/>
            <ac:spMk id="55" creationId="{2E751DA1-84C7-3C9B-2408-BE937EBAB3CF}"/>
          </ac:spMkLst>
        </pc:spChg>
        <pc:spChg chg="mod">
          <ac:chgData name="Cielito C" userId="ee39958467ff17cc" providerId="LiveId" clId="{D4947CD4-F1EA-448B-A91A-B21FAAECF071}" dt="2024-06-26T02:20:36.488" v="601"/>
          <ac:spMkLst>
            <pc:docMk/>
            <pc:sldMk cId="1055084854" sldId="2147378701"/>
            <ac:spMk id="91" creationId="{2890C48A-7E0D-424E-1791-81E3FDD97817}"/>
          </ac:spMkLst>
        </pc:spChg>
        <pc:spChg chg="mod">
          <ac:chgData name="Cielito C" userId="ee39958467ff17cc" providerId="LiveId" clId="{D4947CD4-F1EA-448B-A91A-B21FAAECF071}" dt="2024-06-26T01:03:44.677" v="565" actId="20577"/>
          <ac:spMkLst>
            <pc:docMk/>
            <pc:sldMk cId="1055084854" sldId="2147378701"/>
            <ac:spMk id="110" creationId="{8B0BFD51-9B5D-A22A-2A51-72EA01FD0EF9}"/>
          </ac:spMkLst>
        </pc:spChg>
        <pc:spChg chg="mod">
          <ac:chgData name="Cielito C" userId="ee39958467ff17cc" providerId="LiveId" clId="{D4947CD4-F1EA-448B-A91A-B21FAAECF071}" dt="2024-06-26T02:20:20.712" v="600"/>
          <ac:spMkLst>
            <pc:docMk/>
            <pc:sldMk cId="1055084854" sldId="2147378701"/>
            <ac:spMk id="113" creationId="{504DA348-D901-A366-5785-2157EC9571D3}"/>
          </ac:spMkLst>
        </pc:spChg>
        <pc:spChg chg="mod">
          <ac:chgData name="Cielito C" userId="ee39958467ff17cc" providerId="LiveId" clId="{D4947CD4-F1EA-448B-A91A-B21FAAECF071}" dt="2024-06-26T02:20:07.616" v="598"/>
          <ac:spMkLst>
            <pc:docMk/>
            <pc:sldMk cId="1055084854" sldId="2147378701"/>
            <ac:spMk id="124" creationId="{01C9ECC3-9A7E-B45E-1380-2B092BCB1E10}"/>
          </ac:spMkLst>
        </pc:spChg>
        <pc:grpChg chg="mod">
          <ac:chgData name="Cielito C" userId="ee39958467ff17cc" providerId="LiveId" clId="{D4947CD4-F1EA-448B-A91A-B21FAAECF071}" dt="2024-06-26T02:20:55.749" v="605" actId="12788"/>
          <ac:grpSpMkLst>
            <pc:docMk/>
            <pc:sldMk cId="1055084854" sldId="2147378701"/>
            <ac:grpSpMk id="36" creationId="{9D4CFD7D-3CD2-8EDC-324A-A53F35887147}"/>
          </ac:grpSpMkLst>
        </pc:grpChg>
        <pc:grpChg chg="mod">
          <ac:chgData name="Cielito C" userId="ee39958467ff17cc" providerId="LiveId" clId="{D4947CD4-F1EA-448B-A91A-B21FAAECF071}" dt="2024-06-26T02:20:55.749" v="605" actId="12788"/>
          <ac:grpSpMkLst>
            <pc:docMk/>
            <pc:sldMk cId="1055084854" sldId="2147378701"/>
            <ac:grpSpMk id="54" creationId="{4C6ADDDF-8FF4-999E-7E33-220D8611BC7E}"/>
          </ac:grpSpMkLst>
        </pc:grpChg>
      </pc:sldChg>
      <pc:sldChg chg="modSp mod modNotesTx">
        <pc:chgData name="Cielito C" userId="ee39958467ff17cc" providerId="LiveId" clId="{D4947CD4-F1EA-448B-A91A-B21FAAECF071}" dt="2024-06-26T00:41:41.422" v="177"/>
        <pc:sldMkLst>
          <pc:docMk/>
          <pc:sldMk cId="1345652" sldId="2147378703"/>
        </pc:sldMkLst>
        <pc:spChg chg="mod">
          <ac:chgData name="Cielito C" userId="ee39958467ff17cc" providerId="LiveId" clId="{D4947CD4-F1EA-448B-A91A-B21FAAECF071}" dt="2024-06-26T00:40:34.041" v="164" actId="14100"/>
          <ac:spMkLst>
            <pc:docMk/>
            <pc:sldMk cId="1345652" sldId="2147378703"/>
            <ac:spMk id="4" creationId="{414BD1E4-C819-A3E6-C5BC-F0F63608A660}"/>
          </ac:spMkLst>
        </pc:spChg>
        <pc:spChg chg="mod">
          <ac:chgData name="Cielito C" userId="ee39958467ff17cc" providerId="LiveId" clId="{D4947CD4-F1EA-448B-A91A-B21FAAECF071}" dt="2024-06-26T00:40:43.120" v="166" actId="20577"/>
          <ac:spMkLst>
            <pc:docMk/>
            <pc:sldMk cId="1345652" sldId="2147378703"/>
            <ac:spMk id="54" creationId="{31AFF8EE-E8E5-DA11-B8BB-A546D48468ED}"/>
          </ac:spMkLst>
        </pc:spChg>
        <pc:spChg chg="mod">
          <ac:chgData name="Cielito C" userId="ee39958467ff17cc" providerId="LiveId" clId="{D4947CD4-F1EA-448B-A91A-B21FAAECF071}" dt="2024-06-26T00:40:49.702" v="167"/>
          <ac:spMkLst>
            <pc:docMk/>
            <pc:sldMk cId="1345652" sldId="2147378703"/>
            <ac:spMk id="56" creationId="{EE8D4E45-205B-C90A-F5D0-AF219C211B2F}"/>
          </ac:spMkLst>
        </pc:spChg>
        <pc:spChg chg="mod">
          <ac:chgData name="Cielito C" userId="ee39958467ff17cc" providerId="LiveId" clId="{D4947CD4-F1EA-448B-A91A-B21FAAECF071}" dt="2024-06-26T00:40:54.104" v="168"/>
          <ac:spMkLst>
            <pc:docMk/>
            <pc:sldMk cId="1345652" sldId="2147378703"/>
            <ac:spMk id="58" creationId="{DE1B1DC5-7B03-FF13-EBB6-5AFBC32C1535}"/>
          </ac:spMkLst>
        </pc:spChg>
        <pc:spChg chg="mod">
          <ac:chgData name="Cielito C" userId="ee39958467ff17cc" providerId="LiveId" clId="{D4947CD4-F1EA-448B-A91A-B21FAAECF071}" dt="2024-06-26T00:40:58.766" v="169"/>
          <ac:spMkLst>
            <pc:docMk/>
            <pc:sldMk cId="1345652" sldId="2147378703"/>
            <ac:spMk id="60" creationId="{15A2CC9F-5E40-C073-91C8-AEC4FAFD74F0}"/>
          </ac:spMkLst>
        </pc:spChg>
        <pc:spChg chg="mod">
          <ac:chgData name="Cielito C" userId="ee39958467ff17cc" providerId="LiveId" clId="{D4947CD4-F1EA-448B-A91A-B21FAAECF071}" dt="2024-06-26T00:41:10.922" v="172" actId="20577"/>
          <ac:spMkLst>
            <pc:docMk/>
            <pc:sldMk cId="1345652" sldId="2147378703"/>
            <ac:spMk id="64" creationId="{7590B332-774E-15AA-9851-B2109A442B28}"/>
          </ac:spMkLst>
        </pc:spChg>
        <pc:spChg chg="mod">
          <ac:chgData name="Cielito C" userId="ee39958467ff17cc" providerId="LiveId" clId="{D4947CD4-F1EA-448B-A91A-B21FAAECF071}" dt="2024-06-26T00:41:17.103" v="173"/>
          <ac:spMkLst>
            <pc:docMk/>
            <pc:sldMk cId="1345652" sldId="2147378703"/>
            <ac:spMk id="67" creationId="{A3190C60-D651-D168-6D53-4A886FE085B2}"/>
          </ac:spMkLst>
        </pc:spChg>
        <pc:spChg chg="mod">
          <ac:chgData name="Cielito C" userId="ee39958467ff17cc" providerId="LiveId" clId="{D4947CD4-F1EA-448B-A91A-B21FAAECF071}" dt="2024-06-26T00:38:11.691" v="129" actId="12788"/>
          <ac:spMkLst>
            <pc:docMk/>
            <pc:sldMk cId="1345652" sldId="2147378703"/>
            <ac:spMk id="84" creationId="{4741A7A4-9ED9-8E87-7379-7340168D7DF5}"/>
          </ac:spMkLst>
        </pc:spChg>
        <pc:spChg chg="mod">
          <ac:chgData name="Cielito C" userId="ee39958467ff17cc" providerId="LiveId" clId="{D4947CD4-F1EA-448B-A91A-B21FAAECF071}" dt="2024-06-26T00:38:11.691" v="129" actId="12788"/>
          <ac:spMkLst>
            <pc:docMk/>
            <pc:sldMk cId="1345652" sldId="2147378703"/>
            <ac:spMk id="87" creationId="{F3AC27A0-F4B7-39EE-27D4-4E1135538356}"/>
          </ac:spMkLst>
        </pc:spChg>
        <pc:spChg chg="mod">
          <ac:chgData name="Cielito C" userId="ee39958467ff17cc" providerId="LiveId" clId="{D4947CD4-F1EA-448B-A91A-B21FAAECF071}" dt="2024-06-26T00:38:08.693" v="128" actId="12788"/>
          <ac:spMkLst>
            <pc:docMk/>
            <pc:sldMk cId="1345652" sldId="2147378703"/>
            <ac:spMk id="101" creationId="{E3DC05B3-FCDB-FDB5-FF51-E91482D03F53}"/>
          </ac:spMkLst>
        </pc:spChg>
        <pc:spChg chg="mod">
          <ac:chgData name="Cielito C" userId="ee39958467ff17cc" providerId="LiveId" clId="{D4947CD4-F1EA-448B-A91A-B21FAAECF071}" dt="2024-06-26T00:38:28.093" v="144" actId="20577"/>
          <ac:spMkLst>
            <pc:docMk/>
            <pc:sldMk cId="1345652" sldId="2147378703"/>
            <ac:spMk id="104" creationId="{37FD36C0-4A26-F886-B919-5639EE1E4E45}"/>
          </ac:spMkLst>
        </pc:spChg>
        <pc:spChg chg="mod">
          <ac:chgData name="Cielito C" userId="ee39958467ff17cc" providerId="LiveId" clId="{D4947CD4-F1EA-448B-A91A-B21FAAECF071}" dt="2024-06-26T00:38:36.147" v="145"/>
          <ac:spMkLst>
            <pc:docMk/>
            <pc:sldMk cId="1345652" sldId="2147378703"/>
            <ac:spMk id="107" creationId="{6E55C2CC-10CD-CC04-0020-14EA50A9FE4A}"/>
          </ac:spMkLst>
        </pc:spChg>
        <pc:spChg chg="mod">
          <ac:chgData name="Cielito C" userId="ee39958467ff17cc" providerId="LiveId" clId="{D4947CD4-F1EA-448B-A91A-B21FAAECF071}" dt="2024-06-26T00:37:46.578" v="111" actId="14100"/>
          <ac:spMkLst>
            <pc:docMk/>
            <pc:sldMk cId="1345652" sldId="2147378703"/>
            <ac:spMk id="109" creationId="{68CA7C87-F53B-A989-CEF4-B96A987BE919}"/>
          </ac:spMkLst>
        </pc:spChg>
        <pc:spChg chg="mod">
          <ac:chgData name="Cielito C" userId="ee39958467ff17cc" providerId="LiveId" clId="{D4947CD4-F1EA-448B-A91A-B21FAAECF071}" dt="2024-06-26T00:38:46.783" v="146"/>
          <ac:spMkLst>
            <pc:docMk/>
            <pc:sldMk cId="1345652" sldId="2147378703"/>
            <ac:spMk id="114" creationId="{A370E650-1372-310D-80B4-32A391A1557C}"/>
          </ac:spMkLst>
        </pc:spChg>
        <pc:spChg chg="mod">
          <ac:chgData name="Cielito C" userId="ee39958467ff17cc" providerId="LiveId" clId="{D4947CD4-F1EA-448B-A91A-B21FAAECF071}" dt="2024-06-26T00:40:07.917" v="157" actId="20577"/>
          <ac:spMkLst>
            <pc:docMk/>
            <pc:sldMk cId="1345652" sldId="2147378703"/>
            <ac:spMk id="117" creationId="{EA4D78E8-962B-9597-B0EA-6CFEED5A4043}"/>
          </ac:spMkLst>
        </pc:spChg>
        <pc:spChg chg="mod">
          <ac:chgData name="Cielito C" userId="ee39958467ff17cc" providerId="LiveId" clId="{D4947CD4-F1EA-448B-A91A-B21FAAECF071}" dt="2024-06-26T00:40:23.993" v="162"/>
          <ac:spMkLst>
            <pc:docMk/>
            <pc:sldMk cId="1345652" sldId="2147378703"/>
            <ac:spMk id="127" creationId="{2208099E-B553-570E-DFA7-0A73520A454F}"/>
          </ac:spMkLst>
        </pc:spChg>
        <pc:spChg chg="mod">
          <ac:chgData name="Cielito C" userId="ee39958467ff17cc" providerId="LiveId" clId="{D4947CD4-F1EA-448B-A91A-B21FAAECF071}" dt="2024-06-26T00:40:18.691" v="161" actId="20577"/>
          <ac:spMkLst>
            <pc:docMk/>
            <pc:sldMk cId="1345652" sldId="2147378703"/>
            <ac:spMk id="130" creationId="{557B0691-FC55-A289-3FDF-2AEE9F519DC3}"/>
          </ac:spMkLst>
        </pc:spChg>
        <pc:spChg chg="mod">
          <ac:chgData name="Cielito C" userId="ee39958467ff17cc" providerId="LiveId" clId="{D4947CD4-F1EA-448B-A91A-B21FAAECF071}" dt="2024-06-26T00:36:57.337" v="90"/>
          <ac:spMkLst>
            <pc:docMk/>
            <pc:sldMk cId="1345652" sldId="2147378703"/>
            <ac:spMk id="162" creationId="{6DE6B67F-FADB-8865-045B-4C274091F801}"/>
          </ac:spMkLst>
        </pc:spChg>
        <pc:spChg chg="mod">
          <ac:chgData name="Cielito C" userId="ee39958467ff17cc" providerId="LiveId" clId="{D4947CD4-F1EA-448B-A91A-B21FAAECF071}" dt="2024-06-26T00:39:50.091" v="147"/>
          <ac:spMkLst>
            <pc:docMk/>
            <pc:sldMk cId="1345652" sldId="2147378703"/>
            <ac:spMk id="180" creationId="{EC958A79-1CAC-78A9-1531-BF19CA028451}"/>
          </ac:spMkLst>
        </pc:spChg>
        <pc:picChg chg="mod">
          <ac:chgData name="Cielito C" userId="ee39958467ff17cc" providerId="LiveId" clId="{D4947CD4-F1EA-448B-A91A-B21FAAECF071}" dt="2024-06-26T00:38:08.693" v="128" actId="12788"/>
          <ac:picMkLst>
            <pc:docMk/>
            <pc:sldMk cId="1345652" sldId="2147378703"/>
            <ac:picMk id="100" creationId="{AA82B864-D939-D020-C972-6C63A9468716}"/>
          </ac:picMkLst>
        </pc:picChg>
      </pc:sldChg>
      <pc:sldChg chg="addSp modSp mod modNotesTx">
        <pc:chgData name="Cielito C" userId="ee39958467ff17cc" providerId="LiveId" clId="{D4947CD4-F1EA-448B-A91A-B21FAAECF071}" dt="2024-06-26T03:23:11.747" v="1584"/>
        <pc:sldMkLst>
          <pc:docMk/>
          <pc:sldMk cId="3670195029" sldId="2147378705"/>
        </pc:sldMkLst>
        <pc:spChg chg="mod">
          <ac:chgData name="Cielito C" userId="ee39958467ff17cc" providerId="LiveId" clId="{D4947CD4-F1EA-448B-A91A-B21FAAECF071}" dt="2024-06-26T00:55:25.249" v="457" actId="12788"/>
          <ac:spMkLst>
            <pc:docMk/>
            <pc:sldMk cId="3670195029" sldId="2147378705"/>
            <ac:spMk id="4" creationId="{126B7361-3601-3573-0E64-4782C5FE5B67}"/>
          </ac:spMkLst>
        </pc:spChg>
        <pc:spChg chg="mod">
          <ac:chgData name="Cielito C" userId="ee39958467ff17cc" providerId="LiveId" clId="{D4947CD4-F1EA-448B-A91A-B21FAAECF071}" dt="2024-06-26T00:59:03.933" v="519" actId="14100"/>
          <ac:spMkLst>
            <pc:docMk/>
            <pc:sldMk cId="3670195029" sldId="2147378705"/>
            <ac:spMk id="6" creationId="{36588911-08C0-0B57-5858-30F8908C0FBE}"/>
          </ac:spMkLst>
        </pc:spChg>
        <pc:spChg chg="mod">
          <ac:chgData name="Cielito C" userId="ee39958467ff17cc" providerId="LiveId" clId="{D4947CD4-F1EA-448B-A91A-B21FAAECF071}" dt="2024-06-26T00:59:10.628" v="520" actId="14100"/>
          <ac:spMkLst>
            <pc:docMk/>
            <pc:sldMk cId="3670195029" sldId="2147378705"/>
            <ac:spMk id="7" creationId="{742E8DB1-CE21-66DC-1093-0FB00AEE21AA}"/>
          </ac:spMkLst>
        </pc:spChg>
        <pc:spChg chg="mod">
          <ac:chgData name="Cielito C" userId="ee39958467ff17cc" providerId="LiveId" clId="{D4947CD4-F1EA-448B-A91A-B21FAAECF071}" dt="2024-06-26T00:59:29.258" v="527"/>
          <ac:spMkLst>
            <pc:docMk/>
            <pc:sldMk cId="3670195029" sldId="2147378705"/>
            <ac:spMk id="8" creationId="{E167422C-A618-8B30-8AC6-C4C5556C3115}"/>
          </ac:spMkLst>
        </pc:spChg>
        <pc:spChg chg="mod">
          <ac:chgData name="Cielito C" userId="ee39958467ff17cc" providerId="LiveId" clId="{D4947CD4-F1EA-448B-A91A-B21FAAECF071}" dt="2024-06-26T00:59:16.372" v="523" actId="14100"/>
          <ac:spMkLst>
            <pc:docMk/>
            <pc:sldMk cId="3670195029" sldId="2147378705"/>
            <ac:spMk id="11" creationId="{0AA3E616-7F5E-8140-5032-078529976E93}"/>
          </ac:spMkLst>
        </pc:spChg>
        <pc:spChg chg="mod">
          <ac:chgData name="Cielito C" userId="ee39958467ff17cc" providerId="LiveId" clId="{D4947CD4-F1EA-448B-A91A-B21FAAECF071}" dt="2024-06-26T00:59:21.108" v="525" actId="14100"/>
          <ac:spMkLst>
            <pc:docMk/>
            <pc:sldMk cId="3670195029" sldId="2147378705"/>
            <ac:spMk id="14" creationId="{E27B7105-66DE-6352-B81B-5173B5968BC1}"/>
          </ac:spMkLst>
        </pc:spChg>
        <pc:spChg chg="add mod ord">
          <ac:chgData name="Cielito C" userId="ee39958467ff17cc" providerId="LiveId" clId="{D4947CD4-F1EA-448B-A91A-B21FAAECF071}" dt="2024-06-26T00:59:56.490" v="533" actId="2085"/>
          <ac:spMkLst>
            <pc:docMk/>
            <pc:sldMk cId="3670195029" sldId="2147378705"/>
            <ac:spMk id="15" creationId="{3361BD8B-44A6-763F-6804-85042F821E19}"/>
          </ac:spMkLst>
        </pc:spChg>
        <pc:spChg chg="mod">
          <ac:chgData name="Cielito C" userId="ee39958467ff17cc" providerId="LiveId" clId="{D4947CD4-F1EA-448B-A91A-B21FAAECF071}" dt="2024-06-26T00:59:19.168" v="524" actId="14100"/>
          <ac:spMkLst>
            <pc:docMk/>
            <pc:sldMk cId="3670195029" sldId="2147378705"/>
            <ac:spMk id="19" creationId="{FE13BCDD-ACDF-C62E-FE84-ADC940B440AF}"/>
          </ac:spMkLst>
        </pc:spChg>
        <pc:spChg chg="mod">
          <ac:chgData name="Cielito C" userId="ee39958467ff17cc" providerId="LiveId" clId="{D4947CD4-F1EA-448B-A91A-B21FAAECF071}" dt="2024-06-26T00:59:39.790" v="529" actId="14100"/>
          <ac:spMkLst>
            <pc:docMk/>
            <pc:sldMk cId="3670195029" sldId="2147378705"/>
            <ac:spMk id="20" creationId="{0FCDAD6A-BBD6-148F-0381-425D0D6C5A67}"/>
          </ac:spMkLst>
        </pc:spChg>
        <pc:picChg chg="mod">
          <ac:chgData name="Cielito C" userId="ee39958467ff17cc" providerId="LiveId" clId="{D4947CD4-F1EA-448B-A91A-B21FAAECF071}" dt="2024-06-26T00:58:33.203" v="503" actId="1076"/>
          <ac:picMkLst>
            <pc:docMk/>
            <pc:sldMk cId="3670195029" sldId="2147378705"/>
            <ac:picMk id="16" creationId="{CB8C1B36-DCFF-591D-3D54-EB02678342A9}"/>
          </ac:picMkLst>
        </pc:picChg>
      </pc:sldChg>
      <pc:sldChg chg="modSp mod">
        <pc:chgData name="Cielito C" userId="ee39958467ff17cc" providerId="LiveId" clId="{D4947CD4-F1EA-448B-A91A-B21FAAECF071}" dt="2024-06-26T03:14:42.573" v="1471" actId="14100"/>
        <pc:sldMkLst>
          <pc:docMk/>
          <pc:sldMk cId="1161585436" sldId="2147378706"/>
        </pc:sldMkLst>
        <pc:spChg chg="mod">
          <ac:chgData name="Cielito C" userId="ee39958467ff17cc" providerId="LiveId" clId="{D4947CD4-F1EA-448B-A91A-B21FAAECF071}" dt="2024-06-26T03:14:23.339" v="1468" actId="20577"/>
          <ac:spMkLst>
            <pc:docMk/>
            <pc:sldMk cId="1161585436" sldId="2147378706"/>
            <ac:spMk id="4" creationId="{5D36A919-09C8-8D26-BF9D-63D72C09E960}"/>
          </ac:spMkLst>
        </pc:spChg>
        <pc:spChg chg="mod">
          <ac:chgData name="Cielito C" userId="ee39958467ff17cc" providerId="LiveId" clId="{D4947CD4-F1EA-448B-A91A-B21FAAECF071}" dt="2024-06-26T03:14:42.573" v="1471" actId="14100"/>
          <ac:spMkLst>
            <pc:docMk/>
            <pc:sldMk cId="1161585436" sldId="2147378706"/>
            <ac:spMk id="5" creationId="{3D8B7F9B-EA55-8BC3-7E9C-7703136CD0D5}"/>
          </ac:spMkLst>
        </pc:spChg>
      </pc:sldChg>
      <pc:sldChg chg="delSp modSp mod delAnim">
        <pc:chgData name="Cielito C" userId="ee39958467ff17cc" providerId="LiveId" clId="{D4947CD4-F1EA-448B-A91A-B21FAAECF071}" dt="2024-06-26T00:42:42.592" v="223" actId="12788"/>
        <pc:sldMkLst>
          <pc:docMk/>
          <pc:sldMk cId="49310233" sldId="2147378712"/>
        </pc:sldMkLst>
        <pc:spChg chg="mod">
          <ac:chgData name="Cielito C" userId="ee39958467ff17cc" providerId="LiveId" clId="{D4947CD4-F1EA-448B-A91A-B21FAAECF071}" dt="2024-06-26T00:42:10.910" v="185" actId="21"/>
          <ac:spMkLst>
            <pc:docMk/>
            <pc:sldMk cId="49310233" sldId="2147378712"/>
            <ac:spMk id="67" creationId="{712C5AC8-ED9B-B1C5-A634-3F92F2C22CCD}"/>
          </ac:spMkLst>
        </pc:spChg>
        <pc:spChg chg="mod">
          <ac:chgData name="Cielito C" userId="ee39958467ff17cc" providerId="LiveId" clId="{D4947CD4-F1EA-448B-A91A-B21FAAECF071}" dt="2024-06-26T00:42:11.412" v="186"/>
          <ac:spMkLst>
            <pc:docMk/>
            <pc:sldMk cId="49310233" sldId="2147378712"/>
            <ac:spMk id="98" creationId="{93584049-FAA1-20E3-5321-E05AAEBB3F7D}"/>
          </ac:spMkLst>
        </pc:spChg>
        <pc:spChg chg="mod">
          <ac:chgData name="Cielito C" userId="ee39958467ff17cc" providerId="LiveId" clId="{D4947CD4-F1EA-448B-A91A-B21FAAECF071}" dt="2024-06-26T00:42:42.592" v="223" actId="12788"/>
          <ac:spMkLst>
            <pc:docMk/>
            <pc:sldMk cId="49310233" sldId="2147378712"/>
            <ac:spMk id="103" creationId="{D6666D2F-65AE-A833-AEF6-94FF8308DC81}"/>
          </ac:spMkLst>
        </pc:spChg>
        <pc:spChg chg="del mod">
          <ac:chgData name="Cielito C" userId="ee39958467ff17cc" providerId="LiveId" clId="{D4947CD4-F1EA-448B-A91A-B21FAAECF071}" dt="2024-06-26T00:42:31.786" v="218" actId="478"/>
          <ac:spMkLst>
            <pc:docMk/>
            <pc:sldMk cId="49310233" sldId="2147378712"/>
            <ac:spMk id="104" creationId="{F652DFDE-8C4B-2C34-7820-372F83FED3C9}"/>
          </ac:spMkLst>
        </pc:spChg>
        <pc:spChg chg="mod">
          <ac:chgData name="Cielito C" userId="ee39958467ff17cc" providerId="LiveId" clId="{D4947CD4-F1EA-448B-A91A-B21FAAECF071}" dt="2024-06-26T00:42:20.793" v="215" actId="20577"/>
          <ac:spMkLst>
            <pc:docMk/>
            <pc:sldMk cId="49310233" sldId="2147378712"/>
            <ac:spMk id="106" creationId="{9BD041BA-7091-55ED-CAD3-C07FDBA6CF7A}"/>
          </ac:spMkLst>
        </pc:spChg>
      </pc:sldChg>
      <pc:sldChg chg="delSp modSp mod modNotesTx">
        <pc:chgData name="Cielito C" userId="ee39958467ff17cc" providerId="LiveId" clId="{D4947CD4-F1EA-448B-A91A-B21FAAECF071}" dt="2024-06-26T00:44:23.090" v="250" actId="113"/>
        <pc:sldMkLst>
          <pc:docMk/>
          <pc:sldMk cId="3626647634" sldId="2147378713"/>
        </pc:sldMkLst>
        <pc:spChg chg="mod">
          <ac:chgData name="Cielito C" userId="ee39958467ff17cc" providerId="LiveId" clId="{D4947CD4-F1EA-448B-A91A-B21FAAECF071}" dt="2024-06-26T00:43:47.361" v="239"/>
          <ac:spMkLst>
            <pc:docMk/>
            <pc:sldMk cId="3626647634" sldId="2147378713"/>
            <ac:spMk id="21" creationId="{592BBA60-DADC-137C-1BBD-4C93BC776F95}"/>
          </ac:spMkLst>
        </pc:spChg>
        <pc:spChg chg="mod">
          <ac:chgData name="Cielito C" userId="ee39958467ff17cc" providerId="LiveId" clId="{D4947CD4-F1EA-448B-A91A-B21FAAECF071}" dt="2024-06-26T00:43:46.515" v="237"/>
          <ac:spMkLst>
            <pc:docMk/>
            <pc:sldMk cId="3626647634" sldId="2147378713"/>
            <ac:spMk id="26" creationId="{4137AC79-A623-D548-DFB9-9B10D87BF70E}"/>
          </ac:spMkLst>
        </pc:spChg>
        <pc:spChg chg="mod">
          <ac:chgData name="Cielito C" userId="ee39958467ff17cc" providerId="LiveId" clId="{D4947CD4-F1EA-448B-A91A-B21FAAECF071}" dt="2024-06-26T00:42:58.372" v="226" actId="14100"/>
          <ac:spMkLst>
            <pc:docMk/>
            <pc:sldMk cId="3626647634" sldId="2147378713"/>
            <ac:spMk id="31" creationId="{E98C748F-D116-9565-EAF4-37CEA8BAE8FE}"/>
          </ac:spMkLst>
        </pc:spChg>
        <pc:spChg chg="mod">
          <ac:chgData name="Cielito C" userId="ee39958467ff17cc" providerId="LiveId" clId="{D4947CD4-F1EA-448B-A91A-B21FAAECF071}" dt="2024-06-26T00:43:45.906" v="235"/>
          <ac:spMkLst>
            <pc:docMk/>
            <pc:sldMk cId="3626647634" sldId="2147378713"/>
            <ac:spMk id="42" creationId="{86D7673D-B311-9180-3970-B8D31F1CB6D5}"/>
          </ac:spMkLst>
        </pc:spChg>
        <pc:spChg chg="del">
          <ac:chgData name="Cielito C" userId="ee39958467ff17cc" providerId="LiveId" clId="{D4947CD4-F1EA-448B-A91A-B21FAAECF071}" dt="2024-06-26T00:42:52.602" v="224" actId="478"/>
          <ac:spMkLst>
            <pc:docMk/>
            <pc:sldMk cId="3626647634" sldId="2147378713"/>
            <ac:spMk id="47" creationId="{4E731416-EA42-66AE-428D-CDC1A0797DEB}"/>
          </ac:spMkLst>
        </pc:spChg>
        <pc:spChg chg="mod">
          <ac:chgData name="Cielito C" userId="ee39958467ff17cc" providerId="LiveId" clId="{D4947CD4-F1EA-448B-A91A-B21FAAECF071}" dt="2024-06-26T00:43:56.938" v="243"/>
          <ac:spMkLst>
            <pc:docMk/>
            <pc:sldMk cId="3626647634" sldId="2147378713"/>
            <ac:spMk id="65" creationId="{91642BF4-55FF-47F7-91D9-7A2BA54A4374}"/>
          </ac:spMkLst>
        </pc:spChg>
        <pc:spChg chg="mod">
          <ac:chgData name="Cielito C" userId="ee39958467ff17cc" providerId="LiveId" clId="{D4947CD4-F1EA-448B-A91A-B21FAAECF071}" dt="2024-06-26T00:44:09.419" v="244"/>
          <ac:spMkLst>
            <pc:docMk/>
            <pc:sldMk cId="3626647634" sldId="2147378713"/>
            <ac:spMk id="69" creationId="{5487B415-E893-9CF1-0880-5A5DD4A7B8D5}"/>
          </ac:spMkLst>
        </pc:spChg>
        <pc:spChg chg="mod">
          <ac:chgData name="Cielito C" userId="ee39958467ff17cc" providerId="LiveId" clId="{D4947CD4-F1EA-448B-A91A-B21FAAECF071}" dt="2024-06-26T00:43:48.546" v="242"/>
          <ac:spMkLst>
            <pc:docMk/>
            <pc:sldMk cId="3626647634" sldId="2147378713"/>
            <ac:spMk id="132" creationId="{319B4134-B709-038E-574D-8879739224CD}"/>
          </ac:spMkLst>
        </pc:spChg>
        <pc:spChg chg="mod">
          <ac:chgData name="Cielito C" userId="ee39958467ff17cc" providerId="LiveId" clId="{D4947CD4-F1EA-448B-A91A-B21FAAECF071}" dt="2024-06-26T00:43:48.121" v="241"/>
          <ac:spMkLst>
            <pc:docMk/>
            <pc:sldMk cId="3626647634" sldId="2147378713"/>
            <ac:spMk id="133" creationId="{8A6F566A-ED05-6BCB-1BC0-D4B1464BF512}"/>
          </ac:spMkLst>
        </pc:spChg>
        <pc:spChg chg="mod">
          <ac:chgData name="Cielito C" userId="ee39958467ff17cc" providerId="LiveId" clId="{D4947CD4-F1EA-448B-A91A-B21FAAECF071}" dt="2024-06-26T00:43:47.683" v="240"/>
          <ac:spMkLst>
            <pc:docMk/>
            <pc:sldMk cId="3626647634" sldId="2147378713"/>
            <ac:spMk id="134" creationId="{A2A2A4E2-6BCA-EC4E-C1ED-CF916C0DF9C6}"/>
          </ac:spMkLst>
        </pc:spChg>
      </pc:sldChg>
      <pc:sldChg chg="addSp delSp modSp mod modNotesTx">
        <pc:chgData name="Cielito C" userId="ee39958467ff17cc" providerId="LiveId" clId="{D4947CD4-F1EA-448B-A91A-B21FAAECF071}" dt="2024-06-26T00:45:34.663" v="269" actId="113"/>
        <pc:sldMkLst>
          <pc:docMk/>
          <pc:sldMk cId="558736981" sldId="2147378714"/>
        </pc:sldMkLst>
        <pc:spChg chg="add mod">
          <ac:chgData name="Cielito C" userId="ee39958467ff17cc" providerId="LiveId" clId="{D4947CD4-F1EA-448B-A91A-B21FAAECF071}" dt="2024-06-26T00:44:45.510" v="253"/>
          <ac:spMkLst>
            <pc:docMk/>
            <pc:sldMk cId="558736981" sldId="2147378714"/>
            <ac:spMk id="7" creationId="{CC6E105E-7599-E3DC-3AC9-2DE6233C1329}"/>
          </ac:spMkLst>
        </pc:spChg>
        <pc:spChg chg="del">
          <ac:chgData name="Cielito C" userId="ee39958467ff17cc" providerId="LiveId" clId="{D4947CD4-F1EA-448B-A91A-B21FAAECF071}" dt="2024-06-26T00:44:41.641" v="251" actId="478"/>
          <ac:spMkLst>
            <pc:docMk/>
            <pc:sldMk cId="558736981" sldId="2147378714"/>
            <ac:spMk id="31" creationId="{E98C748F-D116-9565-EAF4-37CEA8BAE8FE}"/>
          </ac:spMkLst>
        </pc:spChg>
        <pc:spChg chg="del">
          <ac:chgData name="Cielito C" userId="ee39958467ff17cc" providerId="LiveId" clId="{D4947CD4-F1EA-448B-A91A-B21FAAECF071}" dt="2024-06-26T00:44:45.022" v="252" actId="478"/>
          <ac:spMkLst>
            <pc:docMk/>
            <pc:sldMk cId="558736981" sldId="2147378714"/>
            <ac:spMk id="47" creationId="{4E731416-EA42-66AE-428D-CDC1A0797DEB}"/>
          </ac:spMkLst>
        </pc:spChg>
        <pc:spChg chg="mod">
          <ac:chgData name="Cielito C" userId="ee39958467ff17cc" providerId="LiveId" clId="{D4947CD4-F1EA-448B-A91A-B21FAAECF071}" dt="2024-06-26T00:44:54.036" v="255" actId="20577"/>
          <ac:spMkLst>
            <pc:docMk/>
            <pc:sldMk cId="558736981" sldId="2147378714"/>
            <ac:spMk id="69" creationId="{5487B415-E893-9CF1-0880-5A5DD4A7B8D5}"/>
          </ac:spMkLst>
        </pc:spChg>
      </pc:sldChg>
      <pc:sldChg chg="modSp mod ord modNotesTx">
        <pc:chgData name="Cielito C" userId="ee39958467ff17cc" providerId="LiveId" clId="{D4947CD4-F1EA-448B-A91A-B21FAAECF071}" dt="2024-06-26T03:18:36.042" v="1510"/>
        <pc:sldMkLst>
          <pc:docMk/>
          <pc:sldMk cId="3327584135" sldId="2147378715"/>
        </pc:sldMkLst>
        <pc:spChg chg="mod">
          <ac:chgData name="Cielito C" userId="ee39958467ff17cc" providerId="LiveId" clId="{D4947CD4-F1EA-448B-A91A-B21FAAECF071}" dt="2024-06-26T02:28:15.708" v="647" actId="1035"/>
          <ac:spMkLst>
            <pc:docMk/>
            <pc:sldMk cId="3327584135" sldId="2147378715"/>
            <ac:spMk id="2" creationId="{71526AD4-128E-2C57-1A59-B96807BA13EB}"/>
          </ac:spMkLst>
        </pc:spChg>
        <pc:spChg chg="mod">
          <ac:chgData name="Cielito C" userId="ee39958467ff17cc" providerId="LiveId" clId="{D4947CD4-F1EA-448B-A91A-B21FAAECF071}" dt="2024-06-26T02:27:18.868" v="634"/>
          <ac:spMkLst>
            <pc:docMk/>
            <pc:sldMk cId="3327584135" sldId="2147378715"/>
            <ac:spMk id="3" creationId="{ABE3E7BF-ABBB-6FC4-47B9-B43D46D66123}"/>
          </ac:spMkLst>
        </pc:spChg>
        <pc:spChg chg="mod">
          <ac:chgData name="Cielito C" userId="ee39958467ff17cc" providerId="LiveId" clId="{D4947CD4-F1EA-448B-A91A-B21FAAECF071}" dt="2024-06-26T02:30:53.067" v="689"/>
          <ac:spMkLst>
            <pc:docMk/>
            <pc:sldMk cId="3327584135" sldId="2147378715"/>
            <ac:spMk id="5" creationId="{CFC4EC10-B5E8-765A-E094-470BB41CD586}"/>
          </ac:spMkLst>
        </pc:spChg>
        <pc:spChg chg="mod">
          <ac:chgData name="Cielito C" userId="ee39958467ff17cc" providerId="LiveId" clId="{D4947CD4-F1EA-448B-A91A-B21FAAECF071}" dt="2024-06-26T02:31:07.331" v="691"/>
          <ac:spMkLst>
            <pc:docMk/>
            <pc:sldMk cId="3327584135" sldId="2147378715"/>
            <ac:spMk id="6" creationId="{6B405520-9AC3-3A47-5737-90A34D08AE12}"/>
          </ac:spMkLst>
        </pc:spChg>
        <pc:spChg chg="mod">
          <ac:chgData name="Cielito C" userId="ee39958467ff17cc" providerId="LiveId" clId="{D4947CD4-F1EA-448B-A91A-B21FAAECF071}" dt="2024-06-26T02:29:19.610" v="676" actId="14100"/>
          <ac:spMkLst>
            <pc:docMk/>
            <pc:sldMk cId="3327584135" sldId="2147378715"/>
            <ac:spMk id="8" creationId="{F63DFD4F-F210-DEF9-43BB-4BF7F7B1E44A}"/>
          </ac:spMkLst>
        </pc:spChg>
        <pc:spChg chg="mod">
          <ac:chgData name="Cielito C" userId="ee39958467ff17cc" providerId="LiveId" clId="{D4947CD4-F1EA-448B-A91A-B21FAAECF071}" dt="2024-06-26T02:30:39.426" v="687"/>
          <ac:spMkLst>
            <pc:docMk/>
            <pc:sldMk cId="3327584135" sldId="2147378715"/>
            <ac:spMk id="10" creationId="{5F977901-ADB2-16FC-1B4F-883676A1A547}"/>
          </ac:spMkLst>
        </pc:spChg>
        <pc:spChg chg="mod">
          <ac:chgData name="Cielito C" userId="ee39958467ff17cc" providerId="LiveId" clId="{D4947CD4-F1EA-448B-A91A-B21FAAECF071}" dt="2024-06-26T02:29:48.131" v="680" actId="6549"/>
          <ac:spMkLst>
            <pc:docMk/>
            <pc:sldMk cId="3327584135" sldId="2147378715"/>
            <ac:spMk id="13" creationId="{EAC27CCB-1200-5E79-36D5-AE9FA122559E}"/>
          </ac:spMkLst>
        </pc:spChg>
        <pc:spChg chg="mod">
          <ac:chgData name="Cielito C" userId="ee39958467ff17cc" providerId="LiveId" clId="{D4947CD4-F1EA-448B-A91A-B21FAAECF071}" dt="2024-06-26T02:30:16.397" v="684"/>
          <ac:spMkLst>
            <pc:docMk/>
            <pc:sldMk cId="3327584135" sldId="2147378715"/>
            <ac:spMk id="18" creationId="{82E81360-1F26-728C-08FA-2D13AEE62F77}"/>
          </ac:spMkLst>
        </pc:spChg>
        <pc:graphicFrameChg chg="mod">
          <ac:chgData name="Cielito C" userId="ee39958467ff17cc" providerId="LiveId" clId="{D4947CD4-F1EA-448B-A91A-B21FAAECF071}" dt="2024-06-26T02:28:47.459" v="667"/>
          <ac:graphicFrameMkLst>
            <pc:docMk/>
            <pc:sldMk cId="3327584135" sldId="2147378715"/>
            <ac:graphicFrameMk id="4" creationId="{8C98D7F5-B51A-A657-4AA1-A89763434687}"/>
          </ac:graphicFrameMkLst>
        </pc:graphicFrameChg>
      </pc:sldChg>
      <pc:sldChg chg="modSp mod modNotesTx">
        <pc:chgData name="Cielito C" userId="ee39958467ff17cc" providerId="LiveId" clId="{D4947CD4-F1EA-448B-A91A-B21FAAECF071}" dt="2024-06-26T03:18:23.237" v="1509" actId="5793"/>
        <pc:sldMkLst>
          <pc:docMk/>
          <pc:sldMk cId="1966903661" sldId="2147378716"/>
        </pc:sldMkLst>
        <pc:spChg chg="mod">
          <ac:chgData name="Cielito C" userId="ee39958467ff17cc" providerId="LiveId" clId="{D4947CD4-F1EA-448B-A91A-B21FAAECF071}" dt="2024-06-26T02:31:29.139" v="712"/>
          <ac:spMkLst>
            <pc:docMk/>
            <pc:sldMk cId="1966903661" sldId="2147378716"/>
            <ac:spMk id="3" creationId="{D29BC3AA-F898-458B-F2B3-52B4C20BED93}"/>
          </ac:spMkLst>
        </pc:spChg>
        <pc:spChg chg="mod">
          <ac:chgData name="Cielito C" userId="ee39958467ff17cc" providerId="LiveId" clId="{D4947CD4-F1EA-448B-A91A-B21FAAECF071}" dt="2024-06-26T02:33:28.636" v="732"/>
          <ac:spMkLst>
            <pc:docMk/>
            <pc:sldMk cId="1966903661" sldId="2147378716"/>
            <ac:spMk id="5" creationId="{3AF29F0A-ACEE-9C01-23A2-89A9AEBAE504}"/>
          </ac:spMkLst>
        </pc:spChg>
        <pc:spChg chg="mod">
          <ac:chgData name="Cielito C" userId="ee39958467ff17cc" providerId="LiveId" clId="{D4947CD4-F1EA-448B-A91A-B21FAAECF071}" dt="2024-06-26T02:32:51.716" v="730"/>
          <ac:spMkLst>
            <pc:docMk/>
            <pc:sldMk cId="1966903661" sldId="2147378716"/>
            <ac:spMk id="6" creationId="{CF066114-FC4F-C367-B6B2-65D9C22FA8B5}"/>
          </ac:spMkLst>
        </pc:spChg>
        <pc:spChg chg="mod">
          <ac:chgData name="Cielito C" userId="ee39958467ff17cc" providerId="LiveId" clId="{D4947CD4-F1EA-448B-A91A-B21FAAECF071}" dt="2024-06-26T02:32:20.099" v="724" actId="6549"/>
          <ac:spMkLst>
            <pc:docMk/>
            <pc:sldMk cId="1966903661" sldId="2147378716"/>
            <ac:spMk id="7" creationId="{ADEB0F6E-7FA2-4E02-204D-B48F8E27CBA4}"/>
          </ac:spMkLst>
        </pc:spChg>
        <pc:spChg chg="mod">
          <ac:chgData name="Cielito C" userId="ee39958467ff17cc" providerId="LiveId" clId="{D4947CD4-F1EA-448B-A91A-B21FAAECF071}" dt="2024-06-26T02:32:58.513" v="731"/>
          <ac:spMkLst>
            <pc:docMk/>
            <pc:sldMk cId="1966903661" sldId="2147378716"/>
            <ac:spMk id="8" creationId="{FE51B7CD-82DB-ED6D-3C22-8859AECD572E}"/>
          </ac:spMkLst>
        </pc:spChg>
        <pc:spChg chg="mod">
          <ac:chgData name="Cielito C" userId="ee39958467ff17cc" providerId="LiveId" clId="{D4947CD4-F1EA-448B-A91A-B21FAAECF071}" dt="2024-06-26T02:33:34.509" v="733"/>
          <ac:spMkLst>
            <pc:docMk/>
            <pc:sldMk cId="1966903661" sldId="2147378716"/>
            <ac:spMk id="16" creationId="{C4BEE529-B473-DE07-1CFB-BA22F3A7EDCA}"/>
          </ac:spMkLst>
        </pc:spChg>
        <pc:spChg chg="mod">
          <ac:chgData name="Cielito C" userId="ee39958467ff17cc" providerId="LiveId" clId="{D4947CD4-F1EA-448B-A91A-B21FAAECF071}" dt="2024-06-26T02:33:41.075" v="734"/>
          <ac:spMkLst>
            <pc:docMk/>
            <pc:sldMk cId="1966903661" sldId="2147378716"/>
            <ac:spMk id="20" creationId="{EE8BA170-0890-2372-48F4-47A8FFA9071C}"/>
          </ac:spMkLst>
        </pc:spChg>
        <pc:spChg chg="mod">
          <ac:chgData name="Cielito C" userId="ee39958467ff17cc" providerId="LiveId" clId="{D4947CD4-F1EA-448B-A91A-B21FAAECF071}" dt="2024-06-26T02:35:15.457" v="736"/>
          <ac:spMkLst>
            <pc:docMk/>
            <pc:sldMk cId="1966903661" sldId="2147378716"/>
            <ac:spMk id="25" creationId="{B025E304-25DA-B7F1-007D-2490F4E61D39}"/>
          </ac:spMkLst>
        </pc:spChg>
        <pc:spChg chg="mod">
          <ac:chgData name="Cielito C" userId="ee39958467ff17cc" providerId="LiveId" clId="{D4947CD4-F1EA-448B-A91A-B21FAAECF071}" dt="2024-06-26T02:35:08.446" v="735"/>
          <ac:spMkLst>
            <pc:docMk/>
            <pc:sldMk cId="1966903661" sldId="2147378716"/>
            <ac:spMk id="26" creationId="{12BB4733-E57D-4A16-5ACD-DCFDC99F96CC}"/>
          </ac:spMkLst>
        </pc:spChg>
        <pc:spChg chg="mod">
          <ac:chgData name="Cielito C" userId="ee39958467ff17cc" providerId="LiveId" clId="{D4947CD4-F1EA-448B-A91A-B21FAAECF071}" dt="2024-06-26T02:32:27.329" v="725"/>
          <ac:spMkLst>
            <pc:docMk/>
            <pc:sldMk cId="1966903661" sldId="2147378716"/>
            <ac:spMk id="27" creationId="{482C622C-F7B9-7DB5-A89B-33C30FA1D7F0}"/>
          </ac:spMkLst>
        </pc:spChg>
        <pc:spChg chg="mod">
          <ac:chgData name="Cielito C" userId="ee39958467ff17cc" providerId="LiveId" clId="{D4947CD4-F1EA-448B-A91A-B21FAAECF071}" dt="2024-06-26T02:32:35.635" v="726"/>
          <ac:spMkLst>
            <pc:docMk/>
            <pc:sldMk cId="1966903661" sldId="2147378716"/>
            <ac:spMk id="28" creationId="{38B4A328-B4AB-3609-9B17-45680E957FFC}"/>
          </ac:spMkLst>
        </pc:spChg>
        <pc:spChg chg="mod">
          <ac:chgData name="Cielito C" userId="ee39958467ff17cc" providerId="LiveId" clId="{D4947CD4-F1EA-448B-A91A-B21FAAECF071}" dt="2024-06-26T02:32:43.582" v="729"/>
          <ac:spMkLst>
            <pc:docMk/>
            <pc:sldMk cId="1966903661" sldId="2147378716"/>
            <ac:spMk id="29" creationId="{2B83A88F-A882-E37A-D153-EDC018201415}"/>
          </ac:spMkLst>
        </pc:spChg>
      </pc:sldChg>
      <pc:sldChg chg="modSp mod">
        <pc:chgData name="Cielito C" userId="ee39958467ff17cc" providerId="LiveId" clId="{D4947CD4-F1EA-448B-A91A-B21FAAECF071}" dt="2024-06-26T02:53:53.089" v="937" actId="14100"/>
        <pc:sldMkLst>
          <pc:docMk/>
          <pc:sldMk cId="2595809604" sldId="2147378717"/>
        </pc:sldMkLst>
        <pc:spChg chg="mod">
          <ac:chgData name="Cielito C" userId="ee39958467ff17cc" providerId="LiveId" clId="{D4947CD4-F1EA-448B-A91A-B21FAAECF071}" dt="2024-06-26T02:53:53.089" v="937" actId="14100"/>
          <ac:spMkLst>
            <pc:docMk/>
            <pc:sldMk cId="2595809604" sldId="2147378717"/>
            <ac:spMk id="15" creationId="{B65BE528-1134-CBFF-D2F1-CD338109C57D}"/>
          </ac:spMkLst>
        </pc:spChg>
        <pc:spChg chg="mod">
          <ac:chgData name="Cielito C" userId="ee39958467ff17cc" providerId="LiveId" clId="{D4947CD4-F1EA-448B-A91A-B21FAAECF071}" dt="2024-06-26T02:53:50.287" v="936" actId="14100"/>
          <ac:spMkLst>
            <pc:docMk/>
            <pc:sldMk cId="2595809604" sldId="2147378717"/>
            <ac:spMk id="27" creationId="{B957B225-FC76-E6AA-D49B-A793EBA2963C}"/>
          </ac:spMkLst>
        </pc:spChg>
        <pc:spChg chg="mod">
          <ac:chgData name="Cielito C" userId="ee39958467ff17cc" providerId="LiveId" clId="{D4947CD4-F1EA-448B-A91A-B21FAAECF071}" dt="2024-06-26T02:53:46.708" v="935" actId="14100"/>
          <ac:spMkLst>
            <pc:docMk/>
            <pc:sldMk cId="2595809604" sldId="2147378717"/>
            <ac:spMk id="36" creationId="{674C86C0-4BAB-1865-FD18-749AEF8D0C17}"/>
          </ac:spMkLst>
        </pc:spChg>
        <pc:spChg chg="mod">
          <ac:chgData name="Cielito C" userId="ee39958467ff17cc" providerId="LiveId" clId="{D4947CD4-F1EA-448B-A91A-B21FAAECF071}" dt="2024-06-26T02:53:19.772" v="931" actId="1035"/>
          <ac:spMkLst>
            <pc:docMk/>
            <pc:sldMk cId="2595809604" sldId="2147378717"/>
            <ac:spMk id="39" creationId="{82C9F967-C7C7-A257-0991-BF42D67D48EC}"/>
          </ac:spMkLst>
        </pc:spChg>
        <pc:spChg chg="mod">
          <ac:chgData name="Cielito C" userId="ee39958467ff17cc" providerId="LiveId" clId="{D4947CD4-F1EA-448B-A91A-B21FAAECF071}" dt="2024-06-26T02:53:34.257" v="933"/>
          <ac:spMkLst>
            <pc:docMk/>
            <pc:sldMk cId="2595809604" sldId="2147378717"/>
            <ac:spMk id="41" creationId="{1AC3CD07-DE47-E69E-4927-28A0CEA1F17D}"/>
          </ac:spMkLst>
        </pc:spChg>
        <pc:spChg chg="mod">
          <ac:chgData name="Cielito C" userId="ee39958467ff17cc" providerId="LiveId" clId="{D4947CD4-F1EA-448B-A91A-B21FAAECF071}" dt="2024-06-26T02:53:40.193" v="934"/>
          <ac:spMkLst>
            <pc:docMk/>
            <pc:sldMk cId="2595809604" sldId="2147378717"/>
            <ac:spMk id="42" creationId="{EA525A54-D839-1526-7DC8-FA23AD69C2AB}"/>
          </ac:spMkLst>
        </pc:spChg>
      </pc:sldChg>
      <pc:sldChg chg="modSp mod">
        <pc:chgData name="Cielito C" userId="ee39958467ff17cc" providerId="LiveId" clId="{D4947CD4-F1EA-448B-A91A-B21FAAECF071}" dt="2024-06-26T02:58:20.907" v="1082" actId="1037"/>
        <pc:sldMkLst>
          <pc:docMk/>
          <pc:sldMk cId="2337788637" sldId="2147378718"/>
        </pc:sldMkLst>
        <pc:spChg chg="mod">
          <ac:chgData name="Cielito C" userId="ee39958467ff17cc" providerId="LiveId" clId="{D4947CD4-F1EA-448B-A91A-B21FAAECF071}" dt="2024-06-26T02:56:25.465" v="1003" actId="20577"/>
          <ac:spMkLst>
            <pc:docMk/>
            <pc:sldMk cId="2337788637" sldId="2147378718"/>
            <ac:spMk id="4" creationId="{A3A001E6-0BB5-DC02-EFA1-BAA8CAC36E69}"/>
          </ac:spMkLst>
        </pc:spChg>
        <pc:spChg chg="mod">
          <ac:chgData name="Cielito C" userId="ee39958467ff17cc" providerId="LiveId" clId="{D4947CD4-F1EA-448B-A91A-B21FAAECF071}" dt="2024-06-26T02:56:59.969" v="1019" actId="20577"/>
          <ac:spMkLst>
            <pc:docMk/>
            <pc:sldMk cId="2337788637" sldId="2147378718"/>
            <ac:spMk id="12" creationId="{0F2117E5-07B1-0B79-F896-0B1F2D86A120}"/>
          </ac:spMkLst>
        </pc:spChg>
        <pc:spChg chg="mod">
          <ac:chgData name="Cielito C" userId="ee39958467ff17cc" providerId="LiveId" clId="{D4947CD4-F1EA-448B-A91A-B21FAAECF071}" dt="2024-06-26T02:56:31.541" v="1004"/>
          <ac:spMkLst>
            <pc:docMk/>
            <pc:sldMk cId="2337788637" sldId="2147378718"/>
            <ac:spMk id="24" creationId="{43F1C81B-EC81-3C57-4837-8968943E99EF}"/>
          </ac:spMkLst>
        </pc:spChg>
        <pc:spChg chg="mod">
          <ac:chgData name="Cielito C" userId="ee39958467ff17cc" providerId="LiveId" clId="{D4947CD4-F1EA-448B-A91A-B21FAAECF071}" dt="2024-06-26T02:57:41.391" v="1033" actId="20577"/>
          <ac:spMkLst>
            <pc:docMk/>
            <pc:sldMk cId="2337788637" sldId="2147378718"/>
            <ac:spMk id="25" creationId="{334FA52C-6F80-C9D9-122A-C2AB48D2A461}"/>
          </ac:spMkLst>
        </pc:spChg>
        <pc:spChg chg="mod">
          <ac:chgData name="Cielito C" userId="ee39958467ff17cc" providerId="LiveId" clId="{D4947CD4-F1EA-448B-A91A-B21FAAECF071}" dt="2024-06-26T02:57:47.368" v="1047" actId="1038"/>
          <ac:spMkLst>
            <pc:docMk/>
            <pc:sldMk cId="2337788637" sldId="2147378718"/>
            <ac:spMk id="26" creationId="{D17BE702-6A84-6119-36C0-A72823211248}"/>
          </ac:spMkLst>
        </pc:spChg>
        <pc:spChg chg="mod">
          <ac:chgData name="Cielito C" userId="ee39958467ff17cc" providerId="LiveId" clId="{D4947CD4-F1EA-448B-A91A-B21FAAECF071}" dt="2024-06-26T02:58:20.907" v="1082" actId="1037"/>
          <ac:spMkLst>
            <pc:docMk/>
            <pc:sldMk cId="2337788637" sldId="2147378718"/>
            <ac:spMk id="27" creationId="{17D6E51A-0680-853B-9CEE-B621BE84F47A}"/>
          </ac:spMkLst>
        </pc:spChg>
        <pc:spChg chg="mod">
          <ac:chgData name="Cielito C" userId="ee39958467ff17cc" providerId="LiveId" clId="{D4947CD4-F1EA-448B-A91A-B21FAAECF071}" dt="2024-06-26T02:58:20.907" v="1082" actId="1037"/>
          <ac:spMkLst>
            <pc:docMk/>
            <pc:sldMk cId="2337788637" sldId="2147378718"/>
            <ac:spMk id="28" creationId="{74919982-9691-68A4-E9C4-AACDC0812361}"/>
          </ac:spMkLst>
        </pc:spChg>
        <pc:spChg chg="mod">
          <ac:chgData name="Cielito C" userId="ee39958467ff17cc" providerId="LiveId" clId="{D4947CD4-F1EA-448B-A91A-B21FAAECF071}" dt="2024-06-26T02:58:20.907" v="1082" actId="1037"/>
          <ac:spMkLst>
            <pc:docMk/>
            <pc:sldMk cId="2337788637" sldId="2147378718"/>
            <ac:spMk id="29" creationId="{148C3C67-CD45-F2AD-2C99-758453FFC051}"/>
          </ac:spMkLst>
        </pc:spChg>
      </pc:sldChg>
      <pc:sldChg chg="modSp mod">
        <pc:chgData name="Cielito C" userId="ee39958467ff17cc" providerId="LiveId" clId="{D4947CD4-F1EA-448B-A91A-B21FAAECF071}" dt="2024-06-26T02:59:52.269" v="1154"/>
        <pc:sldMkLst>
          <pc:docMk/>
          <pc:sldMk cId="1100604951" sldId="2147378720"/>
        </pc:sldMkLst>
        <pc:spChg chg="mod">
          <ac:chgData name="Cielito C" userId="ee39958467ff17cc" providerId="LiveId" clId="{D4947CD4-F1EA-448B-A91A-B21FAAECF071}" dt="2024-06-26T02:58:36.192" v="1111" actId="20577"/>
          <ac:spMkLst>
            <pc:docMk/>
            <pc:sldMk cId="1100604951" sldId="2147378720"/>
            <ac:spMk id="3" creationId="{14521B38-397B-E91C-8834-D07EF37ED9DB}"/>
          </ac:spMkLst>
        </pc:spChg>
        <pc:spChg chg="mod">
          <ac:chgData name="Cielito C" userId="ee39958467ff17cc" providerId="LiveId" clId="{D4947CD4-F1EA-448B-A91A-B21FAAECF071}" dt="2024-06-26T02:59:14.815" v="1145"/>
          <ac:spMkLst>
            <pc:docMk/>
            <pc:sldMk cId="1100604951" sldId="2147378720"/>
            <ac:spMk id="5" creationId="{0CCA9ABC-F73F-851C-4B66-C1780BF8775C}"/>
          </ac:spMkLst>
        </pc:spChg>
        <pc:spChg chg="mod">
          <ac:chgData name="Cielito C" userId="ee39958467ff17cc" providerId="LiveId" clId="{D4947CD4-F1EA-448B-A91A-B21FAAECF071}" dt="2024-06-26T02:59:08.194" v="1144" actId="20577"/>
          <ac:spMkLst>
            <pc:docMk/>
            <pc:sldMk cId="1100604951" sldId="2147378720"/>
            <ac:spMk id="6" creationId="{08D9D1A3-37EA-E0FA-6E21-872BDDE3F1A5}"/>
          </ac:spMkLst>
        </pc:spChg>
        <pc:spChg chg="mod">
          <ac:chgData name="Cielito C" userId="ee39958467ff17cc" providerId="LiveId" clId="{D4947CD4-F1EA-448B-A91A-B21FAAECF071}" dt="2024-06-26T02:59:21.423" v="1146"/>
          <ac:spMkLst>
            <pc:docMk/>
            <pc:sldMk cId="1100604951" sldId="2147378720"/>
            <ac:spMk id="7" creationId="{11CDE4E6-2BC2-3B03-8163-A8EB1BF61470}"/>
          </ac:spMkLst>
        </pc:spChg>
        <pc:spChg chg="mod">
          <ac:chgData name="Cielito C" userId="ee39958467ff17cc" providerId="LiveId" clId="{D4947CD4-F1EA-448B-A91A-B21FAAECF071}" dt="2024-06-26T02:59:28.462" v="1147"/>
          <ac:spMkLst>
            <pc:docMk/>
            <pc:sldMk cId="1100604951" sldId="2147378720"/>
            <ac:spMk id="8" creationId="{563D927B-0AC0-C5F6-EA47-3E0F34769383}"/>
          </ac:spMkLst>
        </pc:spChg>
        <pc:spChg chg="mod">
          <ac:chgData name="Cielito C" userId="ee39958467ff17cc" providerId="LiveId" clId="{D4947CD4-F1EA-448B-A91A-B21FAAECF071}" dt="2024-06-26T02:58:53.511" v="1127"/>
          <ac:spMkLst>
            <pc:docMk/>
            <pc:sldMk cId="1100604951" sldId="2147378720"/>
            <ac:spMk id="10" creationId="{392FABC1-D4A6-DF73-7613-E1EBF5C13A1E}"/>
          </ac:spMkLst>
        </pc:spChg>
        <pc:spChg chg="mod">
          <ac:chgData name="Cielito C" userId="ee39958467ff17cc" providerId="LiveId" clId="{D4947CD4-F1EA-448B-A91A-B21FAAECF071}" dt="2024-06-26T02:58:47.685" v="1126" actId="1035"/>
          <ac:spMkLst>
            <pc:docMk/>
            <pc:sldMk cId="1100604951" sldId="2147378720"/>
            <ac:spMk id="13" creationId="{CFE1A267-1FAD-B998-E65B-0F81BF6CCADA}"/>
          </ac:spMkLst>
        </pc:spChg>
        <pc:spChg chg="mod">
          <ac:chgData name="Cielito C" userId="ee39958467ff17cc" providerId="LiveId" clId="{D4947CD4-F1EA-448B-A91A-B21FAAECF071}" dt="2024-06-26T02:59:52.269" v="1154"/>
          <ac:spMkLst>
            <pc:docMk/>
            <pc:sldMk cId="1100604951" sldId="2147378720"/>
            <ac:spMk id="27" creationId="{C311ED8A-D258-2ED0-FD8C-7D34E6D62737}"/>
          </ac:spMkLst>
        </pc:spChg>
        <pc:spChg chg="mod">
          <ac:chgData name="Cielito C" userId="ee39958467ff17cc" providerId="LiveId" clId="{D4947CD4-F1EA-448B-A91A-B21FAAECF071}" dt="2024-06-26T02:59:39.653" v="1152" actId="20577"/>
          <ac:spMkLst>
            <pc:docMk/>
            <pc:sldMk cId="1100604951" sldId="2147378720"/>
            <ac:spMk id="39" creationId="{CFF30821-AF2E-274B-0F7D-3C0D739DF517}"/>
          </ac:spMkLst>
        </pc:spChg>
        <pc:spChg chg="mod">
          <ac:chgData name="Cielito C" userId="ee39958467ff17cc" providerId="LiveId" clId="{D4947CD4-F1EA-448B-A91A-B21FAAECF071}" dt="2024-06-26T02:59:46.070" v="1153"/>
          <ac:spMkLst>
            <pc:docMk/>
            <pc:sldMk cId="1100604951" sldId="2147378720"/>
            <ac:spMk id="43" creationId="{B4A72812-EF46-1E0E-709A-992A4FE77448}"/>
          </ac:spMkLst>
        </pc:spChg>
      </pc:sldChg>
      <pc:sldChg chg="modSp mod modNotesTx">
        <pc:chgData name="Cielito C" userId="ee39958467ff17cc" providerId="LiveId" clId="{D4947CD4-F1EA-448B-A91A-B21FAAECF071}" dt="2024-06-26T03:16:20.957" v="1485" actId="20577"/>
        <pc:sldMkLst>
          <pc:docMk/>
          <pc:sldMk cId="254672054" sldId="2147378721"/>
        </pc:sldMkLst>
        <pc:spChg chg="mod">
          <ac:chgData name="Cielito C" userId="ee39958467ff17cc" providerId="LiveId" clId="{D4947CD4-F1EA-448B-A91A-B21FAAECF071}" dt="2024-06-26T02:39:43.666" v="770"/>
          <ac:spMkLst>
            <pc:docMk/>
            <pc:sldMk cId="254672054" sldId="2147378721"/>
            <ac:spMk id="3" creationId="{B2548532-7D25-7009-3EF3-C9C2D2F72B5D}"/>
          </ac:spMkLst>
        </pc:spChg>
        <pc:spChg chg="mod">
          <ac:chgData name="Cielito C" userId="ee39958467ff17cc" providerId="LiveId" clId="{D4947CD4-F1EA-448B-A91A-B21FAAECF071}" dt="2024-06-26T02:42:00.525" v="784" actId="113"/>
          <ac:spMkLst>
            <pc:docMk/>
            <pc:sldMk cId="254672054" sldId="2147378721"/>
            <ac:spMk id="4" creationId="{40655901-843B-90D2-76BC-D051F212185D}"/>
          </ac:spMkLst>
        </pc:spChg>
      </pc:sldChg>
      <pc:sldChg chg="modSp mod">
        <pc:chgData name="Cielito C" userId="ee39958467ff17cc" providerId="LiveId" clId="{D4947CD4-F1EA-448B-A91A-B21FAAECF071}" dt="2024-06-26T03:11:45.893" v="1373" actId="20577"/>
        <pc:sldMkLst>
          <pc:docMk/>
          <pc:sldMk cId="2884672201" sldId="2147378722"/>
        </pc:sldMkLst>
        <pc:spChg chg="mod">
          <ac:chgData name="Cielito C" userId="ee39958467ff17cc" providerId="LiveId" clId="{D4947CD4-F1EA-448B-A91A-B21FAAECF071}" dt="2024-06-26T03:07:56.220" v="1274" actId="1036"/>
          <ac:spMkLst>
            <pc:docMk/>
            <pc:sldMk cId="2884672201" sldId="2147378722"/>
            <ac:spMk id="9" creationId="{F85F4779-D0DA-10D6-CD76-7F1CE622C2F5}"/>
          </ac:spMkLst>
        </pc:spChg>
        <pc:spChg chg="mod">
          <ac:chgData name="Cielito C" userId="ee39958467ff17cc" providerId="LiveId" clId="{D4947CD4-F1EA-448B-A91A-B21FAAECF071}" dt="2024-06-26T03:08:04.899" v="1275"/>
          <ac:spMkLst>
            <pc:docMk/>
            <pc:sldMk cId="2884672201" sldId="2147378722"/>
            <ac:spMk id="12" creationId="{6935BBC0-E1B9-91C5-D0EC-B8ABB928B0CC}"/>
          </ac:spMkLst>
        </pc:spChg>
        <pc:spChg chg="mod">
          <ac:chgData name="Cielito C" userId="ee39958467ff17cc" providerId="LiveId" clId="{D4947CD4-F1EA-448B-A91A-B21FAAECF071}" dt="2024-06-26T03:09:26.110" v="1311" actId="1036"/>
          <ac:spMkLst>
            <pc:docMk/>
            <pc:sldMk cId="2884672201" sldId="2147378722"/>
            <ac:spMk id="18" creationId="{ED75338A-3EA5-9296-92F4-8FAEDAF3CC07}"/>
          </ac:spMkLst>
        </pc:spChg>
        <pc:spChg chg="mod">
          <ac:chgData name="Cielito C" userId="ee39958467ff17cc" providerId="LiveId" clId="{D4947CD4-F1EA-448B-A91A-B21FAAECF071}" dt="2024-06-26T03:11:41.438" v="1364"/>
          <ac:spMkLst>
            <pc:docMk/>
            <pc:sldMk cId="2884672201" sldId="2147378722"/>
            <ac:spMk id="23" creationId="{17C3C0E4-8CA4-0CBD-97D3-98EBBA57F433}"/>
          </ac:spMkLst>
        </pc:spChg>
        <pc:spChg chg="mod">
          <ac:chgData name="Cielito C" userId="ee39958467ff17cc" providerId="LiveId" clId="{D4947CD4-F1EA-448B-A91A-B21FAAECF071}" dt="2024-06-26T03:11:45.893" v="1373" actId="20577"/>
          <ac:spMkLst>
            <pc:docMk/>
            <pc:sldMk cId="2884672201" sldId="2147378722"/>
            <ac:spMk id="24" creationId="{FB56952D-CC74-6B86-B5BA-AF55E571E27A}"/>
          </ac:spMkLst>
        </pc:spChg>
        <pc:spChg chg="mod">
          <ac:chgData name="Cielito C" userId="ee39958467ff17cc" providerId="LiveId" clId="{D4947CD4-F1EA-448B-A91A-B21FAAECF071}" dt="2024-06-26T03:10:37.768" v="1345" actId="20577"/>
          <ac:spMkLst>
            <pc:docMk/>
            <pc:sldMk cId="2884672201" sldId="2147378722"/>
            <ac:spMk id="25" creationId="{E297202E-35E5-B038-2F76-B662AC050B39}"/>
          </ac:spMkLst>
        </pc:spChg>
        <pc:spChg chg="mod">
          <ac:chgData name="Cielito C" userId="ee39958467ff17cc" providerId="LiveId" clId="{D4947CD4-F1EA-448B-A91A-B21FAAECF071}" dt="2024-06-26T03:11:09.448" v="1362" actId="688"/>
          <ac:spMkLst>
            <pc:docMk/>
            <pc:sldMk cId="2884672201" sldId="2147378722"/>
            <ac:spMk id="26" creationId="{37658952-75DB-3BAD-A20D-63CDAAADA024}"/>
          </ac:spMkLst>
        </pc:spChg>
        <pc:spChg chg="mod">
          <ac:chgData name="Cielito C" userId="ee39958467ff17cc" providerId="LiveId" clId="{D4947CD4-F1EA-448B-A91A-B21FAAECF071}" dt="2024-06-26T03:09:12.360" v="1281"/>
          <ac:spMkLst>
            <pc:docMk/>
            <pc:sldMk cId="2884672201" sldId="2147378722"/>
            <ac:spMk id="27" creationId="{984146A7-3FBB-964A-5C7A-3B32C7A55B6A}"/>
          </ac:spMkLst>
        </pc:spChg>
        <pc:spChg chg="mod">
          <ac:chgData name="Cielito C" userId="ee39958467ff17cc" providerId="LiveId" clId="{D4947CD4-F1EA-448B-A91A-B21FAAECF071}" dt="2024-06-26T03:09:01.769" v="1280" actId="20577"/>
          <ac:spMkLst>
            <pc:docMk/>
            <pc:sldMk cId="2884672201" sldId="2147378722"/>
            <ac:spMk id="28" creationId="{AED8B71D-B403-448B-714F-8386E2CC9255}"/>
          </ac:spMkLst>
        </pc:spChg>
        <pc:spChg chg="mod">
          <ac:chgData name="Cielito C" userId="ee39958467ff17cc" providerId="LiveId" clId="{D4947CD4-F1EA-448B-A91A-B21FAAECF071}" dt="2024-06-26T03:11:33.287" v="1363"/>
          <ac:spMkLst>
            <pc:docMk/>
            <pc:sldMk cId="2884672201" sldId="2147378722"/>
            <ac:spMk id="31" creationId="{CE7F27B1-7545-D3BF-9C92-95F02F80BA4E}"/>
          </ac:spMkLst>
        </pc:spChg>
      </pc:sldChg>
      <pc:sldChg chg="modSp mod modNotesTx">
        <pc:chgData name="Cielito C" userId="ee39958467ff17cc" providerId="LiveId" clId="{D4947CD4-F1EA-448B-A91A-B21FAAECF071}" dt="2024-06-26T03:15:05.352" v="1474" actId="20577"/>
        <pc:sldMkLst>
          <pc:docMk/>
          <pc:sldMk cId="3233645575" sldId="2147378723"/>
        </pc:sldMkLst>
        <pc:spChg chg="mod">
          <ac:chgData name="Cielito C" userId="ee39958467ff17cc" providerId="LiveId" clId="{D4947CD4-F1EA-448B-A91A-B21FAAECF071}" dt="2024-06-26T03:12:01.218" v="1374"/>
          <ac:spMkLst>
            <pc:docMk/>
            <pc:sldMk cId="3233645575" sldId="2147378723"/>
            <ac:spMk id="5" creationId="{16C1C0B7-2B45-E734-7274-7730EE95A955}"/>
          </ac:spMkLst>
        </pc:spChg>
        <pc:spChg chg="mod">
          <ac:chgData name="Cielito C" userId="ee39958467ff17cc" providerId="LiveId" clId="{D4947CD4-F1EA-448B-A91A-B21FAAECF071}" dt="2024-06-26T03:14:06.029" v="1455"/>
          <ac:spMkLst>
            <pc:docMk/>
            <pc:sldMk cId="3233645575" sldId="2147378723"/>
            <ac:spMk id="8" creationId="{231539CF-5046-0401-785C-F10F888179DF}"/>
          </ac:spMkLst>
        </pc:spChg>
        <pc:spChg chg="mod">
          <ac:chgData name="Cielito C" userId="ee39958467ff17cc" providerId="LiveId" clId="{D4947CD4-F1EA-448B-A91A-B21FAAECF071}" dt="2024-06-26T03:13:59.497" v="1454"/>
          <ac:spMkLst>
            <pc:docMk/>
            <pc:sldMk cId="3233645575" sldId="2147378723"/>
            <ac:spMk id="9" creationId="{8A28E0D1-2620-063C-B8A8-2F67542F2C16}"/>
          </ac:spMkLst>
        </pc:spChg>
        <pc:spChg chg="mod">
          <ac:chgData name="Cielito C" userId="ee39958467ff17cc" providerId="LiveId" clId="{D4947CD4-F1EA-448B-A91A-B21FAAECF071}" dt="2024-06-26T03:13:18.798" v="1440" actId="14100"/>
          <ac:spMkLst>
            <pc:docMk/>
            <pc:sldMk cId="3233645575" sldId="2147378723"/>
            <ac:spMk id="10" creationId="{6202F03E-DD96-A6FC-4B7B-0A8ADB0A9A64}"/>
          </ac:spMkLst>
        </pc:spChg>
        <pc:spChg chg="mod">
          <ac:chgData name="Cielito C" userId="ee39958467ff17cc" providerId="LiveId" clId="{D4947CD4-F1EA-448B-A91A-B21FAAECF071}" dt="2024-06-26T03:12:49.021" v="1430" actId="403"/>
          <ac:spMkLst>
            <pc:docMk/>
            <pc:sldMk cId="3233645575" sldId="2147378723"/>
            <ac:spMk id="11" creationId="{B5349A44-F605-A16A-64A1-062BBFFBD417}"/>
          </ac:spMkLst>
        </pc:spChg>
        <pc:spChg chg="mod">
          <ac:chgData name="Cielito C" userId="ee39958467ff17cc" providerId="LiveId" clId="{D4947CD4-F1EA-448B-A91A-B21FAAECF071}" dt="2024-06-26T03:13:50.537" v="1451" actId="20577"/>
          <ac:spMkLst>
            <pc:docMk/>
            <pc:sldMk cId="3233645575" sldId="2147378723"/>
            <ac:spMk id="14" creationId="{A2A1D2C0-2B72-C421-1B7A-8124687C7385}"/>
          </ac:spMkLst>
        </pc:spChg>
        <pc:spChg chg="mod">
          <ac:chgData name="Cielito C" userId="ee39958467ff17cc" providerId="LiveId" clId="{D4947CD4-F1EA-448B-A91A-B21FAAECF071}" dt="2024-06-26T03:14:09.790" v="1463" actId="20577"/>
          <ac:spMkLst>
            <pc:docMk/>
            <pc:sldMk cId="3233645575" sldId="2147378723"/>
            <ac:spMk id="16" creationId="{79A17E57-CE74-9189-F439-364BF6D7B6A8}"/>
          </ac:spMkLst>
        </pc:spChg>
        <pc:spChg chg="mod">
          <ac:chgData name="Cielito C" userId="ee39958467ff17cc" providerId="LiveId" clId="{D4947CD4-F1EA-448B-A91A-B21FAAECF071}" dt="2024-06-26T03:12:58.432" v="1431"/>
          <ac:spMkLst>
            <pc:docMk/>
            <pc:sldMk cId="3233645575" sldId="2147378723"/>
            <ac:spMk id="17" creationId="{004207CA-8DB1-010C-7313-528EC7F1F375}"/>
          </ac:spMkLst>
        </pc:spChg>
      </pc:sldChg>
      <pc:sldChg chg="modSp mod">
        <pc:chgData name="Cielito C" userId="ee39958467ff17cc" providerId="LiveId" clId="{D4947CD4-F1EA-448B-A91A-B21FAAECF071}" dt="2024-06-26T02:43:11.509" v="797"/>
        <pc:sldMkLst>
          <pc:docMk/>
          <pc:sldMk cId="2730694618" sldId="2147378724"/>
        </pc:sldMkLst>
        <pc:spChg chg="mod">
          <ac:chgData name="Cielito C" userId="ee39958467ff17cc" providerId="LiveId" clId="{D4947CD4-F1EA-448B-A91A-B21FAAECF071}" dt="2024-06-26T02:42:22.745" v="796" actId="20577"/>
          <ac:spMkLst>
            <pc:docMk/>
            <pc:sldMk cId="2730694618" sldId="2147378724"/>
            <ac:spMk id="4" creationId="{448F57B4-0023-4D12-F6F3-1997C35F415E}"/>
          </ac:spMkLst>
        </pc:spChg>
        <pc:spChg chg="mod">
          <ac:chgData name="Cielito C" userId="ee39958467ff17cc" providerId="LiveId" clId="{D4947CD4-F1EA-448B-A91A-B21FAAECF071}" dt="2024-06-26T02:43:11.509" v="797"/>
          <ac:spMkLst>
            <pc:docMk/>
            <pc:sldMk cId="2730694618" sldId="2147378724"/>
            <ac:spMk id="5" creationId="{804CBED5-D030-1ECB-5FA1-7622D7A9F8D8}"/>
          </ac:spMkLst>
        </pc:spChg>
      </pc:sldChg>
      <pc:sldChg chg="modSp mod">
        <pc:chgData name="Cielito C" userId="ee39958467ff17cc" providerId="LiveId" clId="{D4947CD4-F1EA-448B-A91A-B21FAAECF071}" dt="2024-06-26T02:52:46.772" v="924" actId="20577"/>
        <pc:sldMkLst>
          <pc:docMk/>
          <pc:sldMk cId="140893764" sldId="2147378725"/>
        </pc:sldMkLst>
        <pc:spChg chg="mod">
          <ac:chgData name="Cielito C" userId="ee39958467ff17cc" providerId="LiveId" clId="{D4947CD4-F1EA-448B-A91A-B21FAAECF071}" dt="2024-06-26T02:52:46.772" v="924" actId="20577"/>
          <ac:spMkLst>
            <pc:docMk/>
            <pc:sldMk cId="140893764" sldId="2147378725"/>
            <ac:spMk id="4" creationId="{448F57B4-0023-4D12-F6F3-1997C35F415E}"/>
          </ac:spMkLst>
        </pc:spChg>
      </pc:sldChg>
      <pc:sldChg chg="modSp mod">
        <pc:chgData name="Cielito C" userId="ee39958467ff17cc" providerId="LiveId" clId="{D4947CD4-F1EA-448B-A91A-B21FAAECF071}" dt="2024-06-26T02:56:13.786" v="997"/>
        <pc:sldMkLst>
          <pc:docMk/>
          <pc:sldMk cId="2640937413" sldId="2147378726"/>
        </pc:sldMkLst>
        <pc:spChg chg="mod">
          <ac:chgData name="Cielito C" userId="ee39958467ff17cc" providerId="LiveId" clId="{D4947CD4-F1EA-448B-A91A-B21FAAECF071}" dt="2024-06-26T02:56:05.241" v="996" actId="14100"/>
          <ac:spMkLst>
            <pc:docMk/>
            <pc:sldMk cId="2640937413" sldId="2147378726"/>
            <ac:spMk id="4" creationId="{448F57B4-0023-4D12-F6F3-1997C35F415E}"/>
          </ac:spMkLst>
        </pc:spChg>
        <pc:spChg chg="mod">
          <ac:chgData name="Cielito C" userId="ee39958467ff17cc" providerId="LiveId" clId="{D4947CD4-F1EA-448B-A91A-B21FAAECF071}" dt="2024-06-26T02:56:13.786" v="997"/>
          <ac:spMkLst>
            <pc:docMk/>
            <pc:sldMk cId="2640937413" sldId="2147378726"/>
            <ac:spMk id="5" creationId="{804CBED5-D030-1ECB-5FA1-7622D7A9F8D8}"/>
          </ac:spMkLst>
        </pc:spChg>
      </pc:sldChg>
      <pc:sldChg chg="modSp mod">
        <pc:chgData name="Cielito C" userId="ee39958467ff17cc" providerId="LiveId" clId="{D4947CD4-F1EA-448B-A91A-B21FAAECF071}" dt="2024-06-26T02:36:22.487" v="747"/>
        <pc:sldMkLst>
          <pc:docMk/>
          <pc:sldMk cId="3051819933" sldId="2147378727"/>
        </pc:sldMkLst>
        <pc:spChg chg="mod">
          <ac:chgData name="Cielito C" userId="ee39958467ff17cc" providerId="LiveId" clId="{D4947CD4-F1EA-448B-A91A-B21FAAECF071}" dt="2024-06-26T02:36:22.487" v="747"/>
          <ac:spMkLst>
            <pc:docMk/>
            <pc:sldMk cId="3051819933" sldId="2147378727"/>
            <ac:spMk id="5" creationId="{804CBED5-D030-1ECB-5FA1-7622D7A9F8D8}"/>
          </ac:spMkLst>
        </pc:spChg>
      </pc:sldChg>
      <pc:sldChg chg="modSp mod modNotesTx">
        <pc:chgData name="Cielito C" userId="ee39958467ff17cc" providerId="LiveId" clId="{D4947CD4-F1EA-448B-A91A-B21FAAECF071}" dt="2024-06-26T03:18:44.676" v="1511"/>
        <pc:sldMkLst>
          <pc:docMk/>
          <pc:sldMk cId="3940465262" sldId="2147378728"/>
        </pc:sldMkLst>
        <pc:spChg chg="mod">
          <ac:chgData name="Cielito C" userId="ee39958467ff17cc" providerId="LiveId" clId="{D4947CD4-F1EA-448B-A91A-B21FAAECF071}" dt="2024-06-26T02:22:00.873" v="613"/>
          <ac:spMkLst>
            <pc:docMk/>
            <pc:sldMk cId="3940465262" sldId="2147378728"/>
            <ac:spMk id="2" creationId="{71526AD4-128E-2C57-1A59-B96807BA13EB}"/>
          </ac:spMkLst>
        </pc:spChg>
        <pc:spChg chg="mod">
          <ac:chgData name="Cielito C" userId="ee39958467ff17cc" providerId="LiveId" clId="{D4947CD4-F1EA-448B-A91A-B21FAAECF071}" dt="2024-06-26T02:21:54.499" v="612"/>
          <ac:spMkLst>
            <pc:docMk/>
            <pc:sldMk cId="3940465262" sldId="2147378728"/>
            <ac:spMk id="3" creationId="{ABE3E7BF-ABBB-6FC4-47B9-B43D46D66123}"/>
          </ac:spMkLst>
        </pc:spChg>
        <pc:spChg chg="mod">
          <ac:chgData name="Cielito C" userId="ee39958467ff17cc" providerId="LiveId" clId="{D4947CD4-F1EA-448B-A91A-B21FAAECF071}" dt="2024-06-26T02:26:04.260" v="633"/>
          <ac:spMkLst>
            <pc:docMk/>
            <pc:sldMk cId="3940465262" sldId="2147378728"/>
            <ac:spMk id="11" creationId="{38C2260F-1AF7-6AD1-8271-1667B66C7D51}"/>
          </ac:spMkLst>
        </pc:spChg>
        <pc:spChg chg="mod">
          <ac:chgData name="Cielito C" userId="ee39958467ff17cc" providerId="LiveId" clId="{D4947CD4-F1EA-448B-A91A-B21FAAECF071}" dt="2024-06-26T02:25:49.796" v="630"/>
          <ac:spMkLst>
            <pc:docMk/>
            <pc:sldMk cId="3940465262" sldId="2147378728"/>
            <ac:spMk id="15" creationId="{CB87D4CA-DB85-9BCA-002D-48EFB4B567EA}"/>
          </ac:spMkLst>
        </pc:spChg>
        <pc:spChg chg="mod">
          <ac:chgData name="Cielito C" userId="ee39958467ff17cc" providerId="LiveId" clId="{D4947CD4-F1EA-448B-A91A-B21FAAECF071}" dt="2024-06-26T02:25:57.864" v="632" actId="14100"/>
          <ac:spMkLst>
            <pc:docMk/>
            <pc:sldMk cId="3940465262" sldId="2147378728"/>
            <ac:spMk id="19" creationId="{D0596110-20AF-EF12-DBA8-DB9CE8840EC6}"/>
          </ac:spMkLst>
        </pc:spChg>
        <pc:spChg chg="mod">
          <ac:chgData name="Cielito C" userId="ee39958467ff17cc" providerId="LiveId" clId="{D4947CD4-F1EA-448B-A91A-B21FAAECF071}" dt="2024-06-26T02:25:15.522" v="619" actId="20577"/>
          <ac:spMkLst>
            <pc:docMk/>
            <pc:sldMk cId="3940465262" sldId="2147378728"/>
            <ac:spMk id="22" creationId="{02B85E43-EC1D-DC19-CD7C-771B63EF54A7}"/>
          </ac:spMkLst>
        </pc:spChg>
        <pc:spChg chg="mod">
          <ac:chgData name="Cielito C" userId="ee39958467ff17cc" providerId="LiveId" clId="{D4947CD4-F1EA-448B-A91A-B21FAAECF071}" dt="2024-06-26T02:25:35.224" v="628" actId="20577"/>
          <ac:spMkLst>
            <pc:docMk/>
            <pc:sldMk cId="3940465262" sldId="2147378728"/>
            <ac:spMk id="23" creationId="{125489D8-9423-474F-5725-57168A46936D}"/>
          </ac:spMkLst>
        </pc:spChg>
        <pc:spChg chg="mod">
          <ac:chgData name="Cielito C" userId="ee39958467ff17cc" providerId="LiveId" clId="{D4947CD4-F1EA-448B-A91A-B21FAAECF071}" dt="2024-06-26T02:25:43.356" v="629"/>
          <ac:spMkLst>
            <pc:docMk/>
            <pc:sldMk cId="3940465262" sldId="2147378728"/>
            <ac:spMk id="24" creationId="{12661158-7828-55EC-1831-E90674BD5C5B}"/>
          </ac:spMkLst>
        </pc:spChg>
      </pc:sldChg>
    </pc:docChg>
  </pc:docChgLst>
  <pc:docChgLst>
    <pc:chgData name="Hannu Kilpelainen" userId="68b5a656-2d55-45be-ae9b-519b4c7734fb" providerId="ADAL" clId="{F5FB0322-EB3C-4C4A-9A91-1163EB284647}"/>
    <pc:docChg chg="undo redo custSel addSld delSld modSld sldOrd addSection delSection modSection">
      <pc:chgData name="Hannu Kilpelainen" userId="68b5a656-2d55-45be-ae9b-519b4c7734fb" providerId="ADAL" clId="{F5FB0322-EB3C-4C4A-9A91-1163EB284647}" dt="2024-05-22T07:04:10.322" v="43399" actId="20577"/>
      <pc:docMkLst>
        <pc:docMk/>
      </pc:docMkLst>
      <pc:sldChg chg="modSp mod ord modClrScheme chgLayout">
        <pc:chgData name="Hannu Kilpelainen" userId="68b5a656-2d55-45be-ae9b-519b4c7734fb" providerId="ADAL" clId="{F5FB0322-EB3C-4C4A-9A91-1163EB284647}" dt="2024-05-22T06:49:37.279" v="43327" actId="404"/>
        <pc:sldMkLst>
          <pc:docMk/>
          <pc:sldMk cId="2669177893" sldId="256"/>
        </pc:sldMkLst>
        <pc:spChg chg="mod ord">
          <ac:chgData name="Hannu Kilpelainen" userId="68b5a656-2d55-45be-ae9b-519b4c7734fb" providerId="ADAL" clId="{F5FB0322-EB3C-4C4A-9A91-1163EB284647}" dt="2024-05-22T06:49:37.279" v="43327" actId="404"/>
          <ac:spMkLst>
            <pc:docMk/>
            <pc:sldMk cId="2669177893" sldId="256"/>
            <ac:spMk id="2" creationId="{C14F5872-20FB-43E4-A9EB-904C332F9997}"/>
          </ac:spMkLst>
        </pc:spChg>
        <pc:spChg chg="mod ord">
          <ac:chgData name="Hannu Kilpelainen" userId="68b5a656-2d55-45be-ae9b-519b4c7734fb" providerId="ADAL" clId="{F5FB0322-EB3C-4C4A-9A91-1163EB284647}" dt="2024-05-22T06:49:03" v="43324" actId="20577"/>
          <ac:spMkLst>
            <pc:docMk/>
            <pc:sldMk cId="2669177893" sldId="256"/>
            <ac:spMk id="3" creationId="{9F8DF921-6409-4B2E-A909-6C1E84EBE8F0}"/>
          </ac:spMkLst>
        </pc:spChg>
      </pc:sldChg>
      <pc:sldChg chg="addSp delSp modSp del mod ord modClrScheme modShow chgLayout">
        <pc:chgData name="Hannu Kilpelainen" userId="68b5a656-2d55-45be-ae9b-519b4c7734fb" providerId="ADAL" clId="{F5FB0322-EB3C-4C4A-9A91-1163EB284647}" dt="2024-04-22T13:07:38.983" v="16073" actId="47"/>
        <pc:sldMkLst>
          <pc:docMk/>
          <pc:sldMk cId="4112435734" sldId="257"/>
        </pc:sldMkLst>
        <pc:spChg chg="mod ord">
          <ac:chgData name="Hannu Kilpelainen" userId="68b5a656-2d55-45be-ae9b-519b4c7734fb" providerId="ADAL" clId="{F5FB0322-EB3C-4C4A-9A91-1163EB284647}" dt="2024-04-22T13:07:19.561" v="16047" actId="21"/>
          <ac:spMkLst>
            <pc:docMk/>
            <pc:sldMk cId="4112435734" sldId="257"/>
            <ac:spMk id="2" creationId="{06AD0DBB-07DE-2A84-704A-78D27F9AD25E}"/>
          </ac:spMkLst>
        </pc:spChg>
        <pc:spChg chg="add del mod ord">
          <ac:chgData name="Hannu Kilpelainen" userId="68b5a656-2d55-45be-ae9b-519b4c7734fb" providerId="ADAL" clId="{F5FB0322-EB3C-4C4A-9A91-1163EB284647}" dt="2024-04-18T08:56:59.003" v="6026" actId="700"/>
          <ac:spMkLst>
            <pc:docMk/>
            <pc:sldMk cId="4112435734" sldId="257"/>
            <ac:spMk id="3" creationId="{674394BE-9488-95D1-55E7-8FE15F59EE70}"/>
          </ac:spMkLst>
        </pc:spChg>
        <pc:spChg chg="mod ord">
          <ac:chgData name="Hannu Kilpelainen" userId="68b5a656-2d55-45be-ae9b-519b4c7734fb" providerId="ADAL" clId="{F5FB0322-EB3C-4C4A-9A91-1163EB284647}" dt="2024-04-18T08:56:59.003" v="6026" actId="700"/>
          <ac:spMkLst>
            <pc:docMk/>
            <pc:sldMk cId="4112435734" sldId="257"/>
            <ac:spMk id="4" creationId="{26309CFB-FAAD-0290-1528-F64FEC589E0A}"/>
          </ac:spMkLst>
        </pc:spChg>
        <pc:spChg chg="add del mod ord">
          <ac:chgData name="Hannu Kilpelainen" userId="68b5a656-2d55-45be-ae9b-519b4c7734fb" providerId="ADAL" clId="{F5FB0322-EB3C-4C4A-9A91-1163EB284647}" dt="2024-04-18T08:56:59.003" v="6026" actId="700"/>
          <ac:spMkLst>
            <pc:docMk/>
            <pc:sldMk cId="4112435734" sldId="257"/>
            <ac:spMk id="5" creationId="{819129C4-008A-C0C1-EAA7-474FD7643AC0}"/>
          </ac:spMkLst>
        </pc:spChg>
      </pc:sldChg>
      <pc:sldChg chg="addSp delSp modSp del mod ord modClrScheme modShow chgLayout">
        <pc:chgData name="Hannu Kilpelainen" userId="68b5a656-2d55-45be-ae9b-519b4c7734fb" providerId="ADAL" clId="{F5FB0322-EB3C-4C4A-9A91-1163EB284647}" dt="2024-04-23T09:39:39.038" v="17747" actId="47"/>
        <pc:sldMkLst>
          <pc:docMk/>
          <pc:sldMk cId="400051540" sldId="258"/>
        </pc:sldMkLst>
        <pc:spChg chg="mod ord">
          <ac:chgData name="Hannu Kilpelainen" userId="68b5a656-2d55-45be-ae9b-519b4c7734fb" providerId="ADAL" clId="{F5FB0322-EB3C-4C4A-9A91-1163EB284647}" dt="2024-04-18T08:56:57.971" v="6023" actId="700"/>
          <ac:spMkLst>
            <pc:docMk/>
            <pc:sldMk cId="400051540" sldId="258"/>
            <ac:spMk id="2" creationId="{85210CEC-75D9-965A-8790-F445FAB5F549}"/>
          </ac:spMkLst>
        </pc:spChg>
        <pc:spChg chg="add del mod ord">
          <ac:chgData name="Hannu Kilpelainen" userId="68b5a656-2d55-45be-ae9b-519b4c7734fb" providerId="ADAL" clId="{F5FB0322-EB3C-4C4A-9A91-1163EB284647}" dt="2024-04-18T08:56:57.971" v="6023" actId="700"/>
          <ac:spMkLst>
            <pc:docMk/>
            <pc:sldMk cId="400051540" sldId="258"/>
            <ac:spMk id="3" creationId="{CA4FF03E-0683-28F4-C43F-B3D02FAFE608}"/>
          </ac:spMkLst>
        </pc:spChg>
        <pc:spChg chg="mod ord">
          <ac:chgData name="Hannu Kilpelainen" userId="68b5a656-2d55-45be-ae9b-519b4c7734fb" providerId="ADAL" clId="{F5FB0322-EB3C-4C4A-9A91-1163EB284647}" dt="2024-04-18T08:56:57.971" v="6023" actId="700"/>
          <ac:spMkLst>
            <pc:docMk/>
            <pc:sldMk cId="400051540" sldId="258"/>
            <ac:spMk id="4" creationId="{BBD91B07-F784-AEC8-7BC7-A089B552A932}"/>
          </ac:spMkLst>
        </pc:spChg>
        <pc:spChg chg="add del mod ord">
          <ac:chgData name="Hannu Kilpelainen" userId="68b5a656-2d55-45be-ae9b-519b4c7734fb" providerId="ADAL" clId="{F5FB0322-EB3C-4C4A-9A91-1163EB284647}" dt="2024-04-18T08:56:57.971" v="6023" actId="700"/>
          <ac:spMkLst>
            <pc:docMk/>
            <pc:sldMk cId="400051540" sldId="258"/>
            <ac:spMk id="5" creationId="{DCBA02F1-CACA-3779-40C4-DBB719B66228}"/>
          </ac:spMkLst>
        </pc:spChg>
      </pc:sldChg>
      <pc:sldChg chg="modSp add mod modTransition delCm modCm">
        <pc:chgData name="Hannu Kilpelainen" userId="68b5a656-2d55-45be-ae9b-519b4c7734fb" providerId="ADAL" clId="{F5FB0322-EB3C-4C4A-9A91-1163EB284647}" dt="2024-05-22T06:38:18.890" v="42998" actId="20577"/>
        <pc:sldMkLst>
          <pc:docMk/>
          <pc:sldMk cId="2619036410" sldId="258"/>
        </pc:sldMkLst>
        <pc:spChg chg="mod">
          <ac:chgData name="Hannu Kilpelainen" userId="68b5a656-2d55-45be-ae9b-519b4c7734fb" providerId="ADAL" clId="{F5FB0322-EB3C-4C4A-9A91-1163EB284647}" dt="2024-05-16T03:56:53.766" v="38090" actId="14100"/>
          <ac:spMkLst>
            <pc:docMk/>
            <pc:sldMk cId="2619036410" sldId="258"/>
            <ac:spMk id="5" creationId="{EC3F9CAC-721A-B440-BAD7-29E531ED4D63}"/>
          </ac:spMkLst>
        </pc:spChg>
        <pc:spChg chg="mod">
          <ac:chgData name="Hannu Kilpelainen" userId="68b5a656-2d55-45be-ae9b-519b4c7734fb" providerId="ADAL" clId="{F5FB0322-EB3C-4C4A-9A91-1163EB284647}" dt="2024-05-22T06:38:17.177" v="42997" actId="20577"/>
          <ac:spMkLst>
            <pc:docMk/>
            <pc:sldMk cId="2619036410" sldId="258"/>
            <ac:spMk id="7" creationId="{FBAAC8F7-AAFB-2D4C-A1CA-231CAB63320B}"/>
          </ac:spMkLst>
        </pc:spChg>
        <pc:spChg chg="mod">
          <ac:chgData name="Hannu Kilpelainen" userId="68b5a656-2d55-45be-ae9b-519b4c7734fb" providerId="ADAL" clId="{F5FB0322-EB3C-4C4A-9A91-1163EB284647}" dt="2024-05-22T06:38:15.639" v="42996" actId="20577"/>
          <ac:spMkLst>
            <pc:docMk/>
            <pc:sldMk cId="2619036410" sldId="258"/>
            <ac:spMk id="9" creationId="{32E6F517-6C4E-D74B-9584-ED235D5A6F91}"/>
          </ac:spMkLst>
        </pc:spChg>
        <pc:spChg chg="mod">
          <ac:chgData name="Hannu Kilpelainen" userId="68b5a656-2d55-45be-ae9b-519b4c7734fb" providerId="ADAL" clId="{F5FB0322-EB3C-4C4A-9A91-1163EB284647}" dt="2024-05-22T06:38:18.890" v="42998" actId="20577"/>
          <ac:spMkLst>
            <pc:docMk/>
            <pc:sldMk cId="2619036410" sldId="258"/>
            <ac:spMk id="11" creationId="{58789940-BA49-1944-899A-121083EB88BD}"/>
          </ac:spMkLst>
        </pc:spChg>
        <pc:spChg chg="mod">
          <ac:chgData name="Hannu Kilpelainen" userId="68b5a656-2d55-45be-ae9b-519b4c7734fb" providerId="ADAL" clId="{F5FB0322-EB3C-4C4A-9A91-1163EB284647}" dt="2024-05-22T06:38:13.097" v="42995" actId="20577"/>
          <ac:spMkLst>
            <pc:docMk/>
            <pc:sldMk cId="2619036410" sldId="258"/>
            <ac:spMk id="13" creationId="{CA2B41A1-B034-7249-AFE0-566B1DB1D0B6}"/>
          </ac:spMkLst>
        </pc:spChg>
        <pc:spChg chg="mod">
          <ac:chgData name="Hannu Kilpelainen" userId="68b5a656-2d55-45be-ae9b-519b4c7734fb" providerId="ADAL" clId="{F5FB0322-EB3C-4C4A-9A91-1163EB284647}" dt="2024-05-16T04:18:20.231" v="38633" actId="20577"/>
          <ac:spMkLst>
            <pc:docMk/>
            <pc:sldMk cId="2619036410" sldId="258"/>
            <ac:spMk id="15" creationId="{BBD686D5-DE8D-8040-A0D0-1C8C3154B534}"/>
          </ac:spMkLst>
        </pc:spChg>
        <pc:extLst>
          <p:ext xmlns:p="http://schemas.openxmlformats.org/presentationml/2006/main" uri="{D6D511B9-2390-475A-947B-AFAB55BFBCF1}">
            <pc226:cmChg xmlns:pc226="http://schemas.microsoft.com/office/powerpoint/2022/06/main/command" chg="del mod">
              <pc226:chgData name="Hannu Kilpelainen" userId="68b5a656-2d55-45be-ae9b-519b4c7734fb" providerId="ADAL" clId="{F5FB0322-EB3C-4C4A-9A91-1163EB284647}" dt="2024-05-22T06:23:06.130" v="42674"/>
              <pc2:cmMkLst xmlns:pc2="http://schemas.microsoft.com/office/powerpoint/2019/9/main/command">
                <pc:docMk/>
                <pc:sldMk cId="2619036410" sldId="258"/>
                <pc2:cmMk id="{7AF4C26A-D76F-444B-954E-92B61181A013}"/>
              </pc2:cmMkLst>
            </pc226:cmChg>
          </p:ext>
        </pc:extLst>
      </pc:sldChg>
      <pc:sldChg chg="addSp delSp modSp add mod ord">
        <pc:chgData name="Hannu Kilpelainen" userId="68b5a656-2d55-45be-ae9b-519b4c7734fb" providerId="ADAL" clId="{F5FB0322-EB3C-4C4A-9A91-1163EB284647}" dt="2024-05-22T06:38:05.441" v="42994" actId="20577"/>
        <pc:sldMkLst>
          <pc:docMk/>
          <pc:sldMk cId="2873008909" sldId="259"/>
        </pc:sldMkLst>
        <pc:spChg chg="del">
          <ac:chgData name="Hannu Kilpelainen" userId="68b5a656-2d55-45be-ae9b-519b4c7734fb" providerId="ADAL" clId="{F5FB0322-EB3C-4C4A-9A91-1163EB284647}" dt="2024-05-16T03:40:56.244" v="37602" actId="478"/>
          <ac:spMkLst>
            <pc:docMk/>
            <pc:sldMk cId="2873008909" sldId="259"/>
            <ac:spMk id="4" creationId="{EE7E6E4B-1961-D945-A7D1-420A3742A843}"/>
          </ac:spMkLst>
        </pc:spChg>
        <pc:spChg chg="mod">
          <ac:chgData name="Hannu Kilpelainen" userId="68b5a656-2d55-45be-ae9b-519b4c7734fb" providerId="ADAL" clId="{F5FB0322-EB3C-4C4A-9A91-1163EB284647}" dt="2024-05-16T03:45:49.150" v="37700" actId="20577"/>
          <ac:spMkLst>
            <pc:docMk/>
            <pc:sldMk cId="2873008909" sldId="259"/>
            <ac:spMk id="5" creationId="{EC3F9CAC-721A-B440-BAD7-29E531ED4D63}"/>
          </ac:spMkLst>
        </pc:spChg>
        <pc:spChg chg="add mod">
          <ac:chgData name="Hannu Kilpelainen" userId="68b5a656-2d55-45be-ae9b-519b4c7734fb" providerId="ADAL" clId="{F5FB0322-EB3C-4C4A-9A91-1163EB284647}" dt="2024-05-22T06:38:05.441" v="42994" actId="20577"/>
          <ac:spMkLst>
            <pc:docMk/>
            <pc:sldMk cId="2873008909" sldId="259"/>
            <ac:spMk id="8" creationId="{4C56C47E-BA5C-91E9-A20C-71001D66D726}"/>
          </ac:spMkLst>
        </pc:spChg>
        <pc:spChg chg="add mod">
          <ac:chgData name="Hannu Kilpelainen" userId="68b5a656-2d55-45be-ae9b-519b4c7734fb" providerId="ADAL" clId="{F5FB0322-EB3C-4C4A-9A91-1163EB284647}" dt="2024-05-16T03:55:32.622" v="38042" actId="20577"/>
          <ac:spMkLst>
            <pc:docMk/>
            <pc:sldMk cId="2873008909" sldId="259"/>
            <ac:spMk id="9" creationId="{C017DC13-6EEC-6107-7AD9-BDDEAB83FCDD}"/>
          </ac:spMkLst>
        </pc:spChg>
        <pc:spChg chg="mod">
          <ac:chgData name="Hannu Kilpelainen" userId="68b5a656-2d55-45be-ae9b-519b4c7734fb" providerId="ADAL" clId="{F5FB0322-EB3C-4C4A-9A91-1163EB284647}" dt="2024-05-22T06:38:00.320" v="42989" actId="20577"/>
          <ac:spMkLst>
            <pc:docMk/>
            <pc:sldMk cId="2873008909" sldId="259"/>
            <ac:spMk id="10" creationId="{B89A2121-3CE3-A342-8272-AA9021815619}"/>
          </ac:spMkLst>
        </pc:spChg>
        <pc:spChg chg="mod">
          <ac:chgData name="Hannu Kilpelainen" userId="68b5a656-2d55-45be-ae9b-519b4c7734fb" providerId="ADAL" clId="{F5FB0322-EB3C-4C4A-9A91-1163EB284647}" dt="2024-05-22T06:38:01.119" v="42990" actId="20577"/>
          <ac:spMkLst>
            <pc:docMk/>
            <pc:sldMk cId="2873008909" sldId="259"/>
            <ac:spMk id="12" creationId="{3416DC51-80D0-E84B-AB78-B957A295C8CD}"/>
          </ac:spMkLst>
        </pc:spChg>
        <pc:spChg chg="mod">
          <ac:chgData name="Hannu Kilpelainen" userId="68b5a656-2d55-45be-ae9b-519b4c7734fb" providerId="ADAL" clId="{F5FB0322-EB3C-4C4A-9A91-1163EB284647}" dt="2024-05-22T06:38:02.222" v="42991" actId="20577"/>
          <ac:spMkLst>
            <pc:docMk/>
            <pc:sldMk cId="2873008909" sldId="259"/>
            <ac:spMk id="14" creationId="{D89B2CF6-74F4-9D4A-A73B-04FA57F9E754}"/>
          </ac:spMkLst>
        </pc:spChg>
        <pc:spChg chg="mod">
          <ac:chgData name="Hannu Kilpelainen" userId="68b5a656-2d55-45be-ae9b-519b4c7734fb" providerId="ADAL" clId="{F5FB0322-EB3C-4C4A-9A91-1163EB284647}" dt="2024-05-22T06:38:04.422" v="42993" actId="20577"/>
          <ac:spMkLst>
            <pc:docMk/>
            <pc:sldMk cId="2873008909" sldId="259"/>
            <ac:spMk id="16" creationId="{66B77700-C02D-AD4A-9092-D298CB281FC1}"/>
          </ac:spMkLst>
        </pc:spChg>
        <pc:spChg chg="mod">
          <ac:chgData name="Hannu Kilpelainen" userId="68b5a656-2d55-45be-ae9b-519b4c7734fb" providerId="ADAL" clId="{F5FB0322-EB3C-4C4A-9A91-1163EB284647}" dt="2024-05-16T03:48:00.706" v="37718" actId="20577"/>
          <ac:spMkLst>
            <pc:docMk/>
            <pc:sldMk cId="2873008909" sldId="259"/>
            <ac:spMk id="18" creationId="{60F2188D-C983-0849-B47E-DBA124327950}"/>
          </ac:spMkLst>
        </pc:spChg>
        <pc:spChg chg="mod">
          <ac:chgData name="Hannu Kilpelainen" userId="68b5a656-2d55-45be-ae9b-519b4c7734fb" providerId="ADAL" clId="{F5FB0322-EB3C-4C4A-9A91-1163EB284647}" dt="2024-05-22T06:38:03.390" v="42992" actId="20577"/>
          <ac:spMkLst>
            <pc:docMk/>
            <pc:sldMk cId="2873008909" sldId="259"/>
            <ac:spMk id="20" creationId="{33101F47-12EA-9C46-9056-28B2B27EC8B7}"/>
          </ac:spMkLst>
        </pc:spChg>
        <pc:grpChg chg="add mod">
          <ac:chgData name="Hannu Kilpelainen" userId="68b5a656-2d55-45be-ae9b-519b4c7734fb" providerId="ADAL" clId="{F5FB0322-EB3C-4C4A-9A91-1163EB284647}" dt="2024-05-16T03:43:49.407" v="37628" actId="164"/>
          <ac:grpSpMkLst>
            <pc:docMk/>
            <pc:sldMk cId="2873008909" sldId="259"/>
            <ac:grpSpMk id="6" creationId="{EF18B157-8689-D3AB-AD92-1252523A53A2}"/>
          </ac:grpSpMkLst>
        </pc:grpChg>
        <pc:picChg chg="add mod modCrop">
          <ac:chgData name="Hannu Kilpelainen" userId="68b5a656-2d55-45be-ae9b-519b4c7734fb" providerId="ADAL" clId="{F5FB0322-EB3C-4C4A-9A91-1163EB284647}" dt="2024-05-16T03:43:49.407" v="37628" actId="164"/>
          <ac:picMkLst>
            <pc:docMk/>
            <pc:sldMk cId="2873008909" sldId="259"/>
            <ac:picMk id="3" creationId="{17BF8255-79B6-3772-C27F-ED53E8CE3829}"/>
          </ac:picMkLst>
        </pc:picChg>
        <pc:picChg chg="mod">
          <ac:chgData name="Hannu Kilpelainen" userId="68b5a656-2d55-45be-ae9b-519b4c7734fb" providerId="ADAL" clId="{F5FB0322-EB3C-4C4A-9A91-1163EB284647}" dt="2024-05-16T03:43:49.407" v="37628" actId="164"/>
          <ac:picMkLst>
            <pc:docMk/>
            <pc:sldMk cId="2873008909" sldId="259"/>
            <ac:picMk id="7" creationId="{E7314ED8-5D39-EF48-9CDC-AED4C79A60BC}"/>
          </ac:picMkLst>
        </pc:picChg>
      </pc:sldChg>
      <pc:sldChg chg="modSp new del mod modShow">
        <pc:chgData name="Hannu Kilpelainen" userId="68b5a656-2d55-45be-ae9b-519b4c7734fb" providerId="ADAL" clId="{F5FB0322-EB3C-4C4A-9A91-1163EB284647}" dt="2024-04-22T13:05:34.128" v="16008" actId="47"/>
        <pc:sldMkLst>
          <pc:docMk/>
          <pc:sldMk cId="3603193940" sldId="259"/>
        </pc:sldMkLst>
        <pc:spChg chg="mod">
          <ac:chgData name="Hannu Kilpelainen" userId="68b5a656-2d55-45be-ae9b-519b4c7734fb" providerId="ADAL" clId="{F5FB0322-EB3C-4C4A-9A91-1163EB284647}" dt="2024-03-27T11:22:16.792" v="3047" actId="20577"/>
          <ac:spMkLst>
            <pc:docMk/>
            <pc:sldMk cId="3603193940" sldId="259"/>
            <ac:spMk id="2" creationId="{8F3B3998-389B-98F9-FDC4-F643EF405307}"/>
          </ac:spMkLst>
        </pc:spChg>
        <pc:spChg chg="mod">
          <ac:chgData name="Hannu Kilpelainen" userId="68b5a656-2d55-45be-ae9b-519b4c7734fb" providerId="ADAL" clId="{F5FB0322-EB3C-4C4A-9A91-1163EB284647}" dt="2024-03-25T08:45:56.654" v="1090" actId="404"/>
          <ac:spMkLst>
            <pc:docMk/>
            <pc:sldMk cId="3603193940" sldId="259"/>
            <ac:spMk id="4" creationId="{47547562-4E51-97AD-41F1-6927F459056D}"/>
          </ac:spMkLst>
        </pc:spChg>
      </pc:sldChg>
      <pc:sldChg chg="addSp delSp modSp add mod modAnim addCm delCm modCm modNotesTx">
        <pc:chgData name="Hannu Kilpelainen" userId="68b5a656-2d55-45be-ae9b-519b4c7734fb" providerId="ADAL" clId="{F5FB0322-EB3C-4C4A-9A91-1163EB284647}" dt="2024-05-22T06:34:25.164" v="42979" actId="12"/>
        <pc:sldMkLst>
          <pc:docMk/>
          <pc:sldMk cId="232812897" sldId="260"/>
        </pc:sldMkLst>
        <pc:spChg chg="mod">
          <ac:chgData name="Hannu Kilpelainen" userId="68b5a656-2d55-45be-ae9b-519b4c7734fb" providerId="ADAL" clId="{F5FB0322-EB3C-4C4A-9A91-1163EB284647}" dt="2024-03-27T11:22:01.369" v="3019" actId="20577"/>
          <ac:spMkLst>
            <pc:docMk/>
            <pc:sldMk cId="232812897" sldId="260"/>
            <ac:spMk id="2" creationId="{5F368AAD-A5BF-9A57-30E6-D731944C36D5}"/>
          </ac:spMkLst>
        </pc:spChg>
        <pc:spChg chg="add mod">
          <ac:chgData name="Hannu Kilpelainen" userId="68b5a656-2d55-45be-ae9b-519b4c7734fb" providerId="ADAL" clId="{F5FB0322-EB3C-4C4A-9A91-1163EB284647}" dt="2024-04-23T11:47:22.739" v="18362" actId="1076"/>
          <ac:spMkLst>
            <pc:docMk/>
            <pc:sldMk cId="232812897" sldId="260"/>
            <ac:spMk id="2" creationId="{84E50906-B9C8-BE14-17B0-342A5B21DC53}"/>
          </ac:spMkLst>
        </pc:spChg>
        <pc:spChg chg="mod">
          <ac:chgData name="Hannu Kilpelainen" userId="68b5a656-2d55-45be-ae9b-519b4c7734fb" providerId="ADAL" clId="{F5FB0322-EB3C-4C4A-9A91-1163EB284647}" dt="2024-05-22T06:10:32.869" v="41772" actId="20577"/>
          <ac:spMkLst>
            <pc:docMk/>
            <pc:sldMk cId="232812897" sldId="260"/>
            <ac:spMk id="4" creationId="{0D5D4F4E-F1CA-52AE-617D-20D748720629}"/>
          </ac:spMkLst>
        </pc:spChg>
        <pc:spChg chg="add del mod">
          <ac:chgData name="Hannu Kilpelainen" userId="68b5a656-2d55-45be-ae9b-519b4c7734fb" providerId="ADAL" clId="{F5FB0322-EB3C-4C4A-9A91-1163EB284647}" dt="2024-04-23T10:47:37.101" v="18180"/>
          <ac:spMkLst>
            <pc:docMk/>
            <pc:sldMk cId="232812897" sldId="260"/>
            <ac:spMk id="9" creationId="{40DF2266-722A-8F55-5E8D-33038E3F02A0}"/>
          </ac:spMkLst>
        </pc:spChg>
        <pc:spChg chg="del mod">
          <ac:chgData name="Hannu Kilpelainen" userId="68b5a656-2d55-45be-ae9b-519b4c7734fb" providerId="ADAL" clId="{F5FB0322-EB3C-4C4A-9A91-1163EB284647}" dt="2024-04-23T10:51:50.076" v="18349" actId="478"/>
          <ac:spMkLst>
            <pc:docMk/>
            <pc:sldMk cId="232812897" sldId="260"/>
            <ac:spMk id="13" creationId="{43A401EA-EAC7-8437-6D52-191C22FA9B28}"/>
          </ac:spMkLst>
        </pc:spChg>
        <pc:spChg chg="del mod">
          <ac:chgData name="Hannu Kilpelainen" userId="68b5a656-2d55-45be-ae9b-519b4c7734fb" providerId="ADAL" clId="{F5FB0322-EB3C-4C4A-9A91-1163EB284647}" dt="2024-04-23T10:50:36.315" v="18328" actId="478"/>
          <ac:spMkLst>
            <pc:docMk/>
            <pc:sldMk cId="232812897" sldId="260"/>
            <ac:spMk id="14" creationId="{E21BC609-782A-9594-34CA-5A69A531CF7C}"/>
          </ac:spMkLst>
        </pc:spChg>
        <pc:spChg chg="mod ord">
          <ac:chgData name="Hannu Kilpelainen" userId="68b5a656-2d55-45be-ae9b-519b4c7734fb" providerId="ADAL" clId="{F5FB0322-EB3C-4C4A-9A91-1163EB284647}" dt="2024-05-16T04:12:32.482" v="38464" actId="164"/>
          <ac:spMkLst>
            <pc:docMk/>
            <pc:sldMk cId="232812897" sldId="260"/>
            <ac:spMk id="15" creationId="{D3A5412B-96D2-4829-1517-A3063C9C7218}"/>
          </ac:spMkLst>
        </pc:spChg>
        <pc:spChg chg="add mod">
          <ac:chgData name="Hannu Kilpelainen" userId="68b5a656-2d55-45be-ae9b-519b4c7734fb" providerId="ADAL" clId="{F5FB0322-EB3C-4C4A-9A91-1163EB284647}" dt="2024-05-16T04:12:35.820" v="38465" actId="164"/>
          <ac:spMkLst>
            <pc:docMk/>
            <pc:sldMk cId="232812897" sldId="260"/>
            <ac:spMk id="20" creationId="{9BF82F9A-4604-C05D-E916-C418C83A30C3}"/>
          </ac:spMkLst>
        </pc:spChg>
        <pc:spChg chg="add mod">
          <ac:chgData name="Hannu Kilpelainen" userId="68b5a656-2d55-45be-ae9b-519b4c7734fb" providerId="ADAL" clId="{F5FB0322-EB3C-4C4A-9A91-1163EB284647}" dt="2024-04-23T11:47:21.135" v="18361" actId="1076"/>
          <ac:spMkLst>
            <pc:docMk/>
            <pc:sldMk cId="232812897" sldId="260"/>
            <ac:spMk id="21" creationId="{DBFC2EC5-BCB3-8C1F-E60D-03503FCA3FB8}"/>
          </ac:spMkLst>
        </pc:spChg>
        <pc:spChg chg="add del mod">
          <ac:chgData name="Hannu Kilpelainen" userId="68b5a656-2d55-45be-ae9b-519b4c7734fb" providerId="ADAL" clId="{F5FB0322-EB3C-4C4A-9A91-1163EB284647}" dt="2024-04-23T10:51:22.540" v="18338"/>
          <ac:spMkLst>
            <pc:docMk/>
            <pc:sldMk cId="232812897" sldId="260"/>
            <ac:spMk id="23" creationId="{48E162B6-067B-CB5A-600C-7F565C262184}"/>
          </ac:spMkLst>
        </pc:spChg>
        <pc:spChg chg="add mod">
          <ac:chgData name="Hannu Kilpelainen" userId="68b5a656-2d55-45be-ae9b-519b4c7734fb" providerId="ADAL" clId="{F5FB0322-EB3C-4C4A-9A91-1163EB284647}" dt="2024-04-23T10:51:56.601" v="18353" actId="1076"/>
          <ac:spMkLst>
            <pc:docMk/>
            <pc:sldMk cId="232812897" sldId="260"/>
            <ac:spMk id="26" creationId="{ECC7D785-FE37-E72D-FBBF-F6A0BA0125D0}"/>
          </ac:spMkLst>
        </pc:spChg>
        <pc:grpChg chg="add mod">
          <ac:chgData name="Hannu Kilpelainen" userId="68b5a656-2d55-45be-ae9b-519b4c7734fb" providerId="ADAL" clId="{F5FB0322-EB3C-4C4A-9A91-1163EB284647}" dt="2024-05-16T04:12:32.482" v="38464" actId="164"/>
          <ac:grpSpMkLst>
            <pc:docMk/>
            <pc:sldMk cId="232812897" sldId="260"/>
            <ac:grpSpMk id="3" creationId="{33E0A20B-3BE5-78EB-7FF1-265F03A750D6}"/>
          </ac:grpSpMkLst>
        </pc:grpChg>
        <pc:grpChg chg="add mod">
          <ac:chgData name="Hannu Kilpelainen" userId="68b5a656-2d55-45be-ae9b-519b4c7734fb" providerId="ADAL" clId="{F5FB0322-EB3C-4C4A-9A91-1163EB284647}" dt="2024-05-16T04:12:35.820" v="38465" actId="164"/>
          <ac:grpSpMkLst>
            <pc:docMk/>
            <pc:sldMk cId="232812897" sldId="260"/>
            <ac:grpSpMk id="5" creationId="{D0FA08FD-B18F-C4AE-0C1C-491914A7D7B3}"/>
          </ac:grpSpMkLst>
        </pc:grpChg>
        <pc:grpChg chg="del mod">
          <ac:chgData name="Hannu Kilpelainen" userId="68b5a656-2d55-45be-ae9b-519b4c7734fb" providerId="ADAL" clId="{F5FB0322-EB3C-4C4A-9A91-1163EB284647}" dt="2024-04-23T10:46:27.695" v="18163" actId="478"/>
          <ac:grpSpMkLst>
            <pc:docMk/>
            <pc:sldMk cId="232812897" sldId="260"/>
            <ac:grpSpMk id="10" creationId="{0DF93A4C-4C1E-39ED-C4C7-A4FDA0945B72}"/>
          </ac:grpSpMkLst>
        </pc:grpChg>
        <pc:picChg chg="add mod modCrop">
          <ac:chgData name="Hannu Kilpelainen" userId="68b5a656-2d55-45be-ae9b-519b4c7734fb" providerId="ADAL" clId="{F5FB0322-EB3C-4C4A-9A91-1163EB284647}" dt="2024-05-16T04:12:32.482" v="38464" actId="164"/>
          <ac:picMkLst>
            <pc:docMk/>
            <pc:sldMk cId="232812897" sldId="260"/>
            <ac:picMk id="6" creationId="{02983575-9BF5-B51D-A82E-1319DDFB7D4E}"/>
          </ac:picMkLst>
        </pc:picChg>
        <pc:picChg chg="add mod">
          <ac:chgData name="Hannu Kilpelainen" userId="68b5a656-2d55-45be-ae9b-519b4c7734fb" providerId="ADAL" clId="{F5FB0322-EB3C-4C4A-9A91-1163EB284647}" dt="2024-05-16T04:12:35.820" v="38465" actId="164"/>
          <ac:picMkLst>
            <pc:docMk/>
            <pc:sldMk cId="232812897" sldId="260"/>
            <ac:picMk id="8" creationId="{4C756E64-AAA4-CE5C-8B28-8B0AB65E2CB5}"/>
          </ac:picMkLst>
        </pc:picChg>
        <pc:picChg chg="add del mod ord">
          <ac:chgData name="Hannu Kilpelainen" userId="68b5a656-2d55-45be-ae9b-519b4c7734fb" providerId="ADAL" clId="{F5FB0322-EB3C-4C4A-9A91-1163EB284647}" dt="2024-04-23T10:47:36.197" v="18179" actId="21"/>
          <ac:picMkLst>
            <pc:docMk/>
            <pc:sldMk cId="232812897" sldId="260"/>
            <ac:picMk id="17" creationId="{9B7ABBD5-893B-D1A4-8AC6-B54C95294789}"/>
          </ac:picMkLst>
        </pc:picChg>
        <pc:picChg chg="add del mod ord">
          <ac:chgData name="Hannu Kilpelainen" userId="68b5a656-2d55-45be-ae9b-519b4c7734fb" providerId="ADAL" clId="{F5FB0322-EB3C-4C4A-9A91-1163EB284647}" dt="2024-04-23T10:51:20.833" v="18337" actId="478"/>
          <ac:picMkLst>
            <pc:docMk/>
            <pc:sldMk cId="232812897" sldId="260"/>
            <ac:picMk id="18" creationId="{9B7ABBD5-893B-D1A4-8AC6-B54C95294789}"/>
          </ac:picMkLst>
        </pc:picChg>
        <pc:picChg chg="add mod">
          <ac:chgData name="Hannu Kilpelainen" userId="68b5a656-2d55-45be-ae9b-519b4c7734fb" providerId="ADAL" clId="{F5FB0322-EB3C-4C4A-9A91-1163EB284647}" dt="2024-04-23T10:49:10.913" v="18207"/>
          <ac:picMkLst>
            <pc:docMk/>
            <pc:sldMk cId="232812897" sldId="260"/>
            <ac:picMk id="19" creationId="{0007E679-5F79-2B63-672B-4DA16556F657}"/>
          </ac:picMkLst>
        </pc:picChg>
        <pc:picChg chg="add mod ord">
          <ac:chgData name="Hannu Kilpelainen" userId="68b5a656-2d55-45be-ae9b-519b4c7734fb" providerId="ADAL" clId="{F5FB0322-EB3C-4C4A-9A91-1163EB284647}" dt="2024-05-03T09:24:18.163" v="31364" actId="1076"/>
          <ac:picMkLst>
            <pc:docMk/>
            <pc:sldMk cId="232812897" sldId="260"/>
            <ac:picMk id="25" creationId="{05405FF6-FB97-4F95-5C4C-15D98AFB1ED1}"/>
          </ac:picMkLst>
        </pc:picChg>
        <pc:extLst>
          <p:ext xmlns:p="http://schemas.openxmlformats.org/presentationml/2006/main" uri="{D6D511B9-2390-475A-947B-AFAB55BFBCF1}">
            <pc226:cmChg xmlns:pc226="http://schemas.microsoft.com/office/powerpoint/2022/06/main/command" chg="del">
              <pc226:chgData name="Hannu Kilpelainen" userId="68b5a656-2d55-45be-ae9b-519b4c7734fb" providerId="ADAL" clId="{F5FB0322-EB3C-4C4A-9A91-1163EB284647}" dt="2024-05-22T06:34:10.569" v="42978"/>
              <pc2:cmMkLst xmlns:pc2="http://schemas.microsoft.com/office/powerpoint/2019/9/main/command">
                <pc:docMk/>
                <pc:sldMk cId="232812897" sldId="260"/>
                <pc2:cmMk id="{47D5F5C0-B5D6-4A78-94E0-AD63AC599367}"/>
              </pc2:cmMkLst>
            </pc226:cmChg>
            <pc226:cmChg xmlns:pc226="http://schemas.microsoft.com/office/powerpoint/2022/06/main/command" chg="add del mod">
              <pc226:chgData name="Hannu Kilpelainen" userId="68b5a656-2d55-45be-ae9b-519b4c7734fb" providerId="ADAL" clId="{F5FB0322-EB3C-4C4A-9A91-1163EB284647}" dt="2024-04-29T05:16:58.617" v="30933"/>
              <pc2:cmMkLst xmlns:pc2="http://schemas.microsoft.com/office/powerpoint/2019/9/main/command">
                <pc:docMk/>
                <pc:sldMk cId="232812897" sldId="260"/>
                <pc2:cmMk id="{FA0EE8C2-0B31-4EB9-9602-64E1B49CAF9C}"/>
              </pc2:cmMkLst>
            </pc226:cmChg>
            <pc226:cmChg xmlns:pc226="http://schemas.microsoft.com/office/powerpoint/2022/06/main/command" chg="add del mod">
              <pc226:chgData name="Hannu Kilpelainen" userId="68b5a656-2d55-45be-ae9b-519b4c7734fb" providerId="ADAL" clId="{F5FB0322-EB3C-4C4A-9A91-1163EB284647}" dt="2024-04-29T05:16:52.487" v="30931"/>
              <pc2:cmMkLst xmlns:pc2="http://schemas.microsoft.com/office/powerpoint/2019/9/main/command">
                <pc:docMk/>
                <pc:sldMk cId="232812897" sldId="260"/>
                <pc2:cmMk id="{9220A8FA-C0BA-49F1-94D4-29A46B2D7B2E}"/>
              </pc2:cmMkLst>
            </pc226:cmChg>
          </p:ext>
        </pc:extLst>
      </pc:sldChg>
      <pc:sldChg chg="modSp add mod modNotesTx">
        <pc:chgData name="Hannu Kilpelainen" userId="68b5a656-2d55-45be-ae9b-519b4c7734fb" providerId="ADAL" clId="{F5FB0322-EB3C-4C4A-9A91-1163EB284647}" dt="2024-04-18T12:47:05.339" v="9990" actId="20577"/>
        <pc:sldMkLst>
          <pc:docMk/>
          <pc:sldMk cId="646187668" sldId="261"/>
        </pc:sldMkLst>
        <pc:spChg chg="mod">
          <ac:chgData name="Hannu Kilpelainen" userId="68b5a656-2d55-45be-ae9b-519b4c7734fb" providerId="ADAL" clId="{F5FB0322-EB3C-4C4A-9A91-1163EB284647}" dt="2024-04-18T12:46:53.090" v="9988" actId="20577"/>
          <ac:spMkLst>
            <pc:docMk/>
            <pc:sldMk cId="646187668" sldId="261"/>
            <ac:spMk id="6" creationId="{FFDB1D8E-0674-8105-9241-9E567A88DE3B}"/>
          </ac:spMkLst>
        </pc:spChg>
        <pc:graphicFrameChg chg="mod">
          <ac:chgData name="Hannu Kilpelainen" userId="68b5a656-2d55-45be-ae9b-519b4c7734fb" providerId="ADAL" clId="{F5FB0322-EB3C-4C4A-9A91-1163EB284647}" dt="2024-04-18T12:47:05.339" v="9990" actId="20577"/>
          <ac:graphicFrameMkLst>
            <pc:docMk/>
            <pc:sldMk cId="646187668" sldId="261"/>
            <ac:graphicFrameMk id="5" creationId="{98CF82B0-03F5-65DC-E3AE-D5D5ED7BF529}"/>
          </ac:graphicFrameMkLst>
        </pc:graphicFrameChg>
      </pc:sldChg>
      <pc:sldChg chg="addSp delSp modSp new del mod ord modClrScheme chgLayout">
        <pc:chgData name="Hannu Kilpelainen" userId="68b5a656-2d55-45be-ae9b-519b4c7734fb" providerId="ADAL" clId="{F5FB0322-EB3C-4C4A-9A91-1163EB284647}" dt="2024-04-18T12:41:24.668" v="9038" actId="2696"/>
        <pc:sldMkLst>
          <pc:docMk/>
          <pc:sldMk cId="3239053592" sldId="261"/>
        </pc:sldMkLst>
        <pc:spChg chg="del">
          <ac:chgData name="Hannu Kilpelainen" userId="68b5a656-2d55-45be-ae9b-519b4c7734fb" providerId="ADAL" clId="{F5FB0322-EB3C-4C4A-9A91-1163EB284647}" dt="2024-03-27T09:08:46.345" v="1123" actId="1032"/>
          <ac:spMkLst>
            <pc:docMk/>
            <pc:sldMk cId="3239053592" sldId="261"/>
            <ac:spMk id="2" creationId="{147D845E-1280-9C57-C2F4-4DFFB0935F9C}"/>
          </ac:spMkLst>
        </pc:spChg>
        <pc:spChg chg="del">
          <ac:chgData name="Hannu Kilpelainen" userId="68b5a656-2d55-45be-ae9b-519b4c7734fb" providerId="ADAL" clId="{F5FB0322-EB3C-4C4A-9A91-1163EB284647}" dt="2024-03-27T09:23:33.240" v="1684" actId="700"/>
          <ac:spMkLst>
            <pc:docMk/>
            <pc:sldMk cId="3239053592" sldId="261"/>
            <ac:spMk id="3" creationId="{9A236379-1467-0B89-FC29-BA96C9A8EDC9}"/>
          </ac:spMkLst>
        </pc:spChg>
        <pc:spChg chg="mod ord">
          <ac:chgData name="Hannu Kilpelainen" userId="68b5a656-2d55-45be-ae9b-519b4c7734fb" providerId="ADAL" clId="{F5FB0322-EB3C-4C4A-9A91-1163EB284647}" dt="2024-03-27T09:47:15.501" v="2628" actId="20577"/>
          <ac:spMkLst>
            <pc:docMk/>
            <pc:sldMk cId="3239053592" sldId="261"/>
            <ac:spMk id="4" creationId="{5DEFFA1A-FBFB-15F8-2F56-BB0F93EADB01}"/>
          </ac:spMkLst>
        </pc:spChg>
        <pc:spChg chg="add mod">
          <ac:chgData name="Hannu Kilpelainen" userId="68b5a656-2d55-45be-ae9b-519b4c7734fb" providerId="ADAL" clId="{F5FB0322-EB3C-4C4A-9A91-1163EB284647}" dt="2024-03-27T09:52:35.460" v="2899" actId="1076"/>
          <ac:spMkLst>
            <pc:docMk/>
            <pc:sldMk cId="3239053592" sldId="261"/>
            <ac:spMk id="6" creationId="{FFDB1D8E-0674-8105-9241-9E567A88DE3B}"/>
          </ac:spMkLst>
        </pc:spChg>
        <pc:graphicFrameChg chg="add mod ord modGraphic">
          <ac:chgData name="Hannu Kilpelainen" userId="68b5a656-2d55-45be-ae9b-519b4c7734fb" providerId="ADAL" clId="{F5FB0322-EB3C-4C4A-9A91-1163EB284647}" dt="2024-03-27T11:11:51.957" v="2928" actId="20577"/>
          <ac:graphicFrameMkLst>
            <pc:docMk/>
            <pc:sldMk cId="3239053592" sldId="261"/>
            <ac:graphicFrameMk id="5" creationId="{98CF82B0-03F5-65DC-E3AE-D5D5ED7BF529}"/>
          </ac:graphicFrameMkLst>
        </pc:graphicFrameChg>
      </pc:sldChg>
      <pc:sldChg chg="addSp delSp modSp new mod">
        <pc:chgData name="Hannu Kilpelainen" userId="68b5a656-2d55-45be-ae9b-519b4c7734fb" providerId="ADAL" clId="{F5FB0322-EB3C-4C4A-9A91-1163EB284647}" dt="2024-03-27T12:29:50.355" v="3357" actId="20577"/>
        <pc:sldMkLst>
          <pc:docMk/>
          <pc:sldMk cId="3555844644" sldId="262"/>
        </pc:sldMkLst>
        <pc:spChg chg="del">
          <ac:chgData name="Hannu Kilpelainen" userId="68b5a656-2d55-45be-ae9b-519b4c7734fb" providerId="ADAL" clId="{F5FB0322-EB3C-4C4A-9A91-1163EB284647}" dt="2024-03-27T11:25:50.419" v="3049" actId="22"/>
          <ac:spMkLst>
            <pc:docMk/>
            <pc:sldMk cId="3555844644" sldId="262"/>
            <ac:spMk id="2" creationId="{BCADB01F-BF91-F97D-061A-899F8397AFE1}"/>
          </ac:spMkLst>
        </pc:spChg>
        <pc:spChg chg="mod">
          <ac:chgData name="Hannu Kilpelainen" userId="68b5a656-2d55-45be-ae9b-519b4c7734fb" providerId="ADAL" clId="{F5FB0322-EB3C-4C4A-9A91-1163EB284647}" dt="2024-03-27T12:29:50.355" v="3357" actId="20577"/>
          <ac:spMkLst>
            <pc:docMk/>
            <pc:sldMk cId="3555844644" sldId="262"/>
            <ac:spMk id="4" creationId="{C48A63E1-BB05-0824-5F54-10DE46F2BBB5}"/>
          </ac:spMkLst>
        </pc:spChg>
        <pc:spChg chg="add del mod ord">
          <ac:chgData name="Hannu Kilpelainen" userId="68b5a656-2d55-45be-ae9b-519b4c7734fb" providerId="ADAL" clId="{F5FB0322-EB3C-4C4A-9A91-1163EB284647}" dt="2024-03-27T11:27:42.900" v="3072" actId="478"/>
          <ac:spMkLst>
            <pc:docMk/>
            <pc:sldMk cId="3555844644" sldId="262"/>
            <ac:spMk id="13" creationId="{998B86E7-1194-20FC-9A91-55D90B186DD0}"/>
          </ac:spMkLst>
        </pc:spChg>
        <pc:spChg chg="add del mod">
          <ac:chgData name="Hannu Kilpelainen" userId="68b5a656-2d55-45be-ae9b-519b4c7734fb" providerId="ADAL" clId="{F5FB0322-EB3C-4C4A-9A91-1163EB284647}" dt="2024-03-27T11:28:35.109" v="3083" actId="21"/>
          <ac:spMkLst>
            <pc:docMk/>
            <pc:sldMk cId="3555844644" sldId="262"/>
            <ac:spMk id="15" creationId="{A9509596-733B-D4F2-5CEA-E93D557E9B2C}"/>
          </ac:spMkLst>
        </pc:spChg>
        <pc:spChg chg="add del mod">
          <ac:chgData name="Hannu Kilpelainen" userId="68b5a656-2d55-45be-ae9b-519b4c7734fb" providerId="ADAL" clId="{F5FB0322-EB3C-4C4A-9A91-1163EB284647}" dt="2024-03-27T11:28:45.649" v="3087" actId="478"/>
          <ac:spMkLst>
            <pc:docMk/>
            <pc:sldMk cId="3555844644" sldId="262"/>
            <ac:spMk id="17" creationId="{E73A3091-2556-08B8-DCA1-6BBC0CD5A501}"/>
          </ac:spMkLst>
        </pc:spChg>
        <pc:spChg chg="add del mod ord">
          <ac:chgData name="Hannu Kilpelainen" userId="68b5a656-2d55-45be-ae9b-519b4c7734fb" providerId="ADAL" clId="{F5FB0322-EB3C-4C4A-9A91-1163EB284647}" dt="2024-03-27T11:29:16.522" v="3098" actId="478"/>
          <ac:spMkLst>
            <pc:docMk/>
            <pc:sldMk cId="3555844644" sldId="262"/>
            <ac:spMk id="19" creationId="{17720666-0761-3A50-80B1-F91D79D66F2C}"/>
          </ac:spMkLst>
        </pc:spChg>
        <pc:grpChg chg="add del mod ord">
          <ac:chgData name="Hannu Kilpelainen" userId="68b5a656-2d55-45be-ae9b-519b4c7734fb" providerId="ADAL" clId="{F5FB0322-EB3C-4C4A-9A91-1163EB284647}" dt="2024-03-27T11:34:32.922" v="3122" actId="165"/>
          <ac:grpSpMkLst>
            <pc:docMk/>
            <pc:sldMk cId="3555844644" sldId="262"/>
            <ac:grpSpMk id="20" creationId="{51FC7BAE-5340-FD64-6DFC-12E0CFF0CDFB}"/>
          </ac:grpSpMkLst>
        </pc:grpChg>
        <pc:grpChg chg="add mod ord">
          <ac:chgData name="Hannu Kilpelainen" userId="68b5a656-2d55-45be-ae9b-519b4c7734fb" providerId="ADAL" clId="{F5FB0322-EB3C-4C4A-9A91-1163EB284647}" dt="2024-03-27T11:39:44.134" v="3292" actId="1035"/>
          <ac:grpSpMkLst>
            <pc:docMk/>
            <pc:sldMk cId="3555844644" sldId="262"/>
            <ac:grpSpMk id="29" creationId="{E1EAFA7D-3056-9C6A-0CDC-15C9E0196ACB}"/>
          </ac:grpSpMkLst>
        </pc:grpChg>
        <pc:picChg chg="add del mod ord">
          <ac:chgData name="Hannu Kilpelainen" userId="68b5a656-2d55-45be-ae9b-519b4c7734fb" providerId="ADAL" clId="{F5FB0322-EB3C-4C4A-9A91-1163EB284647}" dt="2024-03-27T11:28:36.679" v="3084" actId="21"/>
          <ac:picMkLst>
            <pc:docMk/>
            <pc:sldMk cId="3555844644" sldId="262"/>
            <ac:picMk id="6" creationId="{53524F8F-BB7C-3E81-AA81-6B1F594F00C2}"/>
          </ac:picMkLst>
        </pc:picChg>
        <pc:picChg chg="add del mod">
          <ac:chgData name="Hannu Kilpelainen" userId="68b5a656-2d55-45be-ae9b-519b4c7734fb" providerId="ADAL" clId="{F5FB0322-EB3C-4C4A-9A91-1163EB284647}" dt="2024-03-27T11:26:25.621" v="3056" actId="478"/>
          <ac:picMkLst>
            <pc:docMk/>
            <pc:sldMk cId="3555844644" sldId="262"/>
            <ac:picMk id="8" creationId="{4692450A-D32F-6D74-5EFB-F161AF3E181C}"/>
          </ac:picMkLst>
        </pc:picChg>
        <pc:picChg chg="add del mod topLvl">
          <ac:chgData name="Hannu Kilpelainen" userId="68b5a656-2d55-45be-ae9b-519b4c7734fb" providerId="ADAL" clId="{F5FB0322-EB3C-4C4A-9A91-1163EB284647}" dt="2024-03-27T11:34:36.885" v="3123" actId="478"/>
          <ac:picMkLst>
            <pc:docMk/>
            <pc:sldMk cId="3555844644" sldId="262"/>
            <ac:picMk id="10" creationId="{7C652BAE-892E-0C4C-558A-C64AFC57F049}"/>
          </ac:picMkLst>
        </pc:picChg>
        <pc:picChg chg="add del mod topLvl">
          <ac:chgData name="Hannu Kilpelainen" userId="68b5a656-2d55-45be-ae9b-519b4c7734fb" providerId="ADAL" clId="{F5FB0322-EB3C-4C4A-9A91-1163EB284647}" dt="2024-03-27T11:34:37.525" v="3124" actId="478"/>
          <ac:picMkLst>
            <pc:docMk/>
            <pc:sldMk cId="3555844644" sldId="262"/>
            <ac:picMk id="12" creationId="{CC31C85B-B768-88D5-CC8E-1092AFE7525B}"/>
          </ac:picMkLst>
        </pc:picChg>
        <pc:picChg chg="add mod topLvl">
          <ac:chgData name="Hannu Kilpelainen" userId="68b5a656-2d55-45be-ae9b-519b4c7734fb" providerId="ADAL" clId="{F5FB0322-EB3C-4C4A-9A91-1163EB284647}" dt="2024-03-27T11:34:49.653" v="3128" actId="164"/>
          <ac:picMkLst>
            <pc:docMk/>
            <pc:sldMk cId="3555844644" sldId="262"/>
            <ac:picMk id="18" creationId="{53524F8F-BB7C-3E81-AA81-6B1F594F00C2}"/>
          </ac:picMkLst>
        </pc:picChg>
        <pc:picChg chg="add del mod">
          <ac:chgData name="Hannu Kilpelainen" userId="68b5a656-2d55-45be-ae9b-519b4c7734fb" providerId="ADAL" clId="{F5FB0322-EB3C-4C4A-9A91-1163EB284647}" dt="2024-03-27T11:31:51.075" v="3105" actId="478"/>
          <ac:picMkLst>
            <pc:docMk/>
            <pc:sldMk cId="3555844644" sldId="262"/>
            <ac:picMk id="22" creationId="{9687DB3D-DA41-CB9A-77E6-85856D23115F}"/>
          </ac:picMkLst>
        </pc:picChg>
        <pc:picChg chg="add del">
          <ac:chgData name="Hannu Kilpelainen" userId="68b5a656-2d55-45be-ae9b-519b4c7734fb" providerId="ADAL" clId="{F5FB0322-EB3C-4C4A-9A91-1163EB284647}" dt="2024-03-27T11:32:25.613" v="3107" actId="22"/>
          <ac:picMkLst>
            <pc:docMk/>
            <pc:sldMk cId="3555844644" sldId="262"/>
            <ac:picMk id="24" creationId="{22C17D4D-A164-4D5A-99D7-5174D80A6802}"/>
          </ac:picMkLst>
        </pc:picChg>
        <pc:picChg chg="add del mod">
          <ac:chgData name="Hannu Kilpelainen" userId="68b5a656-2d55-45be-ae9b-519b4c7734fb" providerId="ADAL" clId="{F5FB0322-EB3C-4C4A-9A91-1163EB284647}" dt="2024-03-27T11:33:12.118" v="3114" actId="478"/>
          <ac:picMkLst>
            <pc:docMk/>
            <pc:sldMk cId="3555844644" sldId="262"/>
            <ac:picMk id="26" creationId="{48FD89DA-E757-BF4A-D9EC-83044A0EAEF2}"/>
          </ac:picMkLst>
        </pc:picChg>
        <pc:picChg chg="add mod">
          <ac:chgData name="Hannu Kilpelainen" userId="68b5a656-2d55-45be-ae9b-519b4c7734fb" providerId="ADAL" clId="{F5FB0322-EB3C-4C4A-9A91-1163EB284647}" dt="2024-03-27T11:34:49.653" v="3128" actId="164"/>
          <ac:picMkLst>
            <pc:docMk/>
            <pc:sldMk cId="3555844644" sldId="262"/>
            <ac:picMk id="28" creationId="{BCA66CD9-9047-1E23-BD7C-9049CF9C9088}"/>
          </ac:picMkLst>
        </pc:picChg>
      </pc:sldChg>
      <pc:sldChg chg="modSp new mod">
        <pc:chgData name="Hannu Kilpelainen" userId="68b5a656-2d55-45be-ae9b-519b4c7734fb" providerId="ADAL" clId="{F5FB0322-EB3C-4C4A-9A91-1163EB284647}" dt="2024-03-27T12:39:33.324" v="3452" actId="20577"/>
        <pc:sldMkLst>
          <pc:docMk/>
          <pc:sldMk cId="337825196" sldId="263"/>
        </pc:sldMkLst>
        <pc:spChg chg="mod">
          <ac:chgData name="Hannu Kilpelainen" userId="68b5a656-2d55-45be-ae9b-519b4c7734fb" providerId="ADAL" clId="{F5FB0322-EB3C-4C4A-9A91-1163EB284647}" dt="2024-03-27T12:39:33.324" v="3452" actId="20577"/>
          <ac:spMkLst>
            <pc:docMk/>
            <pc:sldMk cId="337825196" sldId="263"/>
            <ac:spMk id="4" creationId="{A71E0456-ACD7-6316-D9CD-D144F1B1AD83}"/>
          </ac:spMkLst>
        </pc:spChg>
      </pc:sldChg>
      <pc:sldChg chg="modSp new mod">
        <pc:chgData name="Hannu Kilpelainen" userId="68b5a656-2d55-45be-ae9b-519b4c7734fb" providerId="ADAL" clId="{F5FB0322-EB3C-4C4A-9A91-1163EB284647}" dt="2024-03-27T16:24:13.484" v="3547" actId="6549"/>
        <pc:sldMkLst>
          <pc:docMk/>
          <pc:sldMk cId="3370877867" sldId="264"/>
        </pc:sldMkLst>
        <pc:spChg chg="mod">
          <ac:chgData name="Hannu Kilpelainen" userId="68b5a656-2d55-45be-ae9b-519b4c7734fb" providerId="ADAL" clId="{F5FB0322-EB3C-4C4A-9A91-1163EB284647}" dt="2024-03-27T16:24:13.484" v="3547" actId="6549"/>
          <ac:spMkLst>
            <pc:docMk/>
            <pc:sldMk cId="3370877867" sldId="264"/>
            <ac:spMk id="2" creationId="{75391A91-F125-5042-CF23-FCF61B26331A}"/>
          </ac:spMkLst>
        </pc:spChg>
        <pc:spChg chg="mod">
          <ac:chgData name="Hannu Kilpelainen" userId="68b5a656-2d55-45be-ae9b-519b4c7734fb" providerId="ADAL" clId="{F5FB0322-EB3C-4C4A-9A91-1163EB284647}" dt="2024-03-27T16:22:58.416" v="3490" actId="20577"/>
          <ac:spMkLst>
            <pc:docMk/>
            <pc:sldMk cId="3370877867" sldId="264"/>
            <ac:spMk id="4" creationId="{4BE70222-D584-3D18-FAE7-C68EBBF2E6CB}"/>
          </ac:spMkLst>
        </pc:spChg>
      </pc:sldChg>
      <pc:sldChg chg="addSp delSp modSp new del mod ord modClrScheme modAnim chgLayout modNotesTx">
        <pc:chgData name="Hannu Kilpelainen" userId="68b5a656-2d55-45be-ae9b-519b4c7734fb" providerId="ADAL" clId="{F5FB0322-EB3C-4C4A-9A91-1163EB284647}" dt="2024-04-26T10:22:41.062" v="30555" actId="47"/>
        <pc:sldMkLst>
          <pc:docMk/>
          <pc:sldMk cId="3316646347" sldId="265"/>
        </pc:sldMkLst>
        <pc:spChg chg="add del mod ord">
          <ac:chgData name="Hannu Kilpelainen" userId="68b5a656-2d55-45be-ae9b-519b4c7734fb" providerId="ADAL" clId="{F5FB0322-EB3C-4C4A-9A91-1163EB284647}" dt="2024-04-18T08:56:58.792" v="6025" actId="700"/>
          <ac:spMkLst>
            <pc:docMk/>
            <pc:sldMk cId="3316646347" sldId="265"/>
            <ac:spMk id="2" creationId="{82D0089C-499D-B4C3-5EBC-210C6BCDD0AF}"/>
          </ac:spMkLst>
        </pc:spChg>
        <pc:spChg chg="del mod ord">
          <ac:chgData name="Hannu Kilpelainen" userId="68b5a656-2d55-45be-ae9b-519b4c7734fb" providerId="ADAL" clId="{F5FB0322-EB3C-4C4A-9A91-1163EB284647}" dt="2024-03-27T16:41:48.601" v="3549" actId="700"/>
          <ac:spMkLst>
            <pc:docMk/>
            <pc:sldMk cId="3316646347" sldId="265"/>
            <ac:spMk id="2" creationId="{AB9B6C8E-79B0-7616-3746-723742AE4F5A}"/>
          </ac:spMkLst>
        </pc:spChg>
        <pc:spChg chg="add mod">
          <ac:chgData name="Hannu Kilpelainen" userId="68b5a656-2d55-45be-ae9b-519b4c7734fb" providerId="ADAL" clId="{F5FB0322-EB3C-4C4A-9A91-1163EB284647}" dt="2024-04-23T12:25:51.946" v="19451" actId="1076"/>
          <ac:spMkLst>
            <pc:docMk/>
            <pc:sldMk cId="3316646347" sldId="265"/>
            <ac:spMk id="3" creationId="{069A85E5-E49A-01DE-CCC9-C9F14357D449}"/>
          </ac:spMkLst>
        </pc:spChg>
        <pc:spChg chg="del">
          <ac:chgData name="Hannu Kilpelainen" userId="68b5a656-2d55-45be-ae9b-519b4c7734fb" providerId="ADAL" clId="{F5FB0322-EB3C-4C4A-9A91-1163EB284647}" dt="2024-03-27T16:41:48.601" v="3549" actId="700"/>
          <ac:spMkLst>
            <pc:docMk/>
            <pc:sldMk cId="3316646347" sldId="265"/>
            <ac:spMk id="3" creationId="{7C64F574-BA67-D3EF-7141-5B5D7B05028A}"/>
          </ac:spMkLst>
        </pc:spChg>
        <pc:spChg chg="del mod ord">
          <ac:chgData name="Hannu Kilpelainen" userId="68b5a656-2d55-45be-ae9b-519b4c7734fb" providerId="ADAL" clId="{F5FB0322-EB3C-4C4A-9A91-1163EB284647}" dt="2024-03-27T16:41:48.601" v="3549" actId="700"/>
          <ac:spMkLst>
            <pc:docMk/>
            <pc:sldMk cId="3316646347" sldId="265"/>
            <ac:spMk id="4" creationId="{25E4A957-C797-BC5D-FA03-BA9EF7042538}"/>
          </ac:spMkLst>
        </pc:spChg>
        <pc:spChg chg="add mod ord">
          <ac:chgData name="Hannu Kilpelainen" userId="68b5a656-2d55-45be-ae9b-519b4c7734fb" providerId="ADAL" clId="{F5FB0322-EB3C-4C4A-9A91-1163EB284647}" dt="2024-04-18T08:56:58.792" v="6025" actId="700"/>
          <ac:spMkLst>
            <pc:docMk/>
            <pc:sldMk cId="3316646347" sldId="265"/>
            <ac:spMk id="5" creationId="{B5602D5A-2368-B123-7B79-2D2707D08C65}"/>
          </ac:spMkLst>
        </pc:spChg>
        <pc:spChg chg="mod">
          <ac:chgData name="Hannu Kilpelainen" userId="68b5a656-2d55-45be-ae9b-519b4c7734fb" providerId="ADAL" clId="{F5FB0322-EB3C-4C4A-9A91-1163EB284647}" dt="2024-04-24T12:10:49.013" v="25122" actId="1076"/>
          <ac:spMkLst>
            <pc:docMk/>
            <pc:sldMk cId="3316646347" sldId="265"/>
            <ac:spMk id="6" creationId="{2A43702F-8212-E1EF-CFAD-EA84193AB5DC}"/>
          </ac:spMkLst>
        </pc:spChg>
        <pc:spChg chg="add del mod ord">
          <ac:chgData name="Hannu Kilpelainen" userId="68b5a656-2d55-45be-ae9b-519b4c7734fb" providerId="ADAL" clId="{F5FB0322-EB3C-4C4A-9A91-1163EB284647}" dt="2024-03-27T16:41:51.961" v="3551" actId="478"/>
          <ac:spMkLst>
            <pc:docMk/>
            <pc:sldMk cId="3316646347" sldId="265"/>
            <ac:spMk id="6" creationId="{D945CBAC-A5C7-AF80-FADE-C410DBDD811D}"/>
          </ac:spMkLst>
        </pc:spChg>
        <pc:spChg chg="add mod">
          <ac:chgData name="Hannu Kilpelainen" userId="68b5a656-2d55-45be-ae9b-519b4c7734fb" providerId="ADAL" clId="{F5FB0322-EB3C-4C4A-9A91-1163EB284647}" dt="2024-03-27T16:41:50.042" v="3550"/>
          <ac:spMkLst>
            <pc:docMk/>
            <pc:sldMk cId="3316646347" sldId="265"/>
            <ac:spMk id="7" creationId="{0306CED9-965D-804F-7428-6D58F6AD716F}"/>
          </ac:spMkLst>
        </pc:spChg>
        <pc:spChg chg="add mod">
          <ac:chgData name="Hannu Kilpelainen" userId="68b5a656-2d55-45be-ae9b-519b4c7734fb" providerId="ADAL" clId="{F5FB0322-EB3C-4C4A-9A91-1163EB284647}" dt="2024-03-27T16:41:50.042" v="3550"/>
          <ac:spMkLst>
            <pc:docMk/>
            <pc:sldMk cId="3316646347" sldId="265"/>
            <ac:spMk id="8" creationId="{C662EE51-4273-4535-175E-35C6B773F67D}"/>
          </ac:spMkLst>
        </pc:spChg>
        <pc:spChg chg="add mod">
          <ac:chgData name="Hannu Kilpelainen" userId="68b5a656-2d55-45be-ae9b-519b4c7734fb" providerId="ADAL" clId="{F5FB0322-EB3C-4C4A-9A91-1163EB284647}" dt="2024-03-27T16:41:50.042" v="3550"/>
          <ac:spMkLst>
            <pc:docMk/>
            <pc:sldMk cId="3316646347" sldId="265"/>
            <ac:spMk id="9" creationId="{02C36452-E0DD-63B4-9622-4C23AE3D78ED}"/>
          </ac:spMkLst>
        </pc:spChg>
        <pc:spChg chg="add mod">
          <ac:chgData name="Hannu Kilpelainen" userId="68b5a656-2d55-45be-ae9b-519b4c7734fb" providerId="ADAL" clId="{F5FB0322-EB3C-4C4A-9A91-1163EB284647}" dt="2024-03-27T16:41:50.042" v="3550"/>
          <ac:spMkLst>
            <pc:docMk/>
            <pc:sldMk cId="3316646347" sldId="265"/>
            <ac:spMk id="10" creationId="{2371C3DE-44DB-71DA-503B-40089B709ED3}"/>
          </ac:spMkLst>
        </pc:spChg>
        <pc:spChg chg="add mod">
          <ac:chgData name="Hannu Kilpelainen" userId="68b5a656-2d55-45be-ae9b-519b4c7734fb" providerId="ADAL" clId="{F5FB0322-EB3C-4C4A-9A91-1163EB284647}" dt="2024-03-27T16:41:50.042" v="3550"/>
          <ac:spMkLst>
            <pc:docMk/>
            <pc:sldMk cId="3316646347" sldId="265"/>
            <ac:spMk id="11" creationId="{BA1BD71C-D9BF-96B2-9F17-CC848BF8A38F}"/>
          </ac:spMkLst>
        </pc:spChg>
        <pc:spChg chg="mod">
          <ac:chgData name="Hannu Kilpelainen" userId="68b5a656-2d55-45be-ae9b-519b4c7734fb" providerId="ADAL" clId="{F5FB0322-EB3C-4C4A-9A91-1163EB284647}" dt="2024-03-27T16:41:50.042" v="3550"/>
          <ac:spMkLst>
            <pc:docMk/>
            <pc:sldMk cId="3316646347" sldId="265"/>
            <ac:spMk id="13" creationId="{655176FC-09DC-E287-23F6-11B84E9B298E}"/>
          </ac:spMkLst>
        </pc:spChg>
        <pc:spChg chg="mod">
          <ac:chgData name="Hannu Kilpelainen" userId="68b5a656-2d55-45be-ae9b-519b4c7734fb" providerId="ADAL" clId="{F5FB0322-EB3C-4C4A-9A91-1163EB284647}" dt="2024-03-27T16:41:50.042" v="3550"/>
          <ac:spMkLst>
            <pc:docMk/>
            <pc:sldMk cId="3316646347" sldId="265"/>
            <ac:spMk id="14" creationId="{FE6E1823-0997-F30C-0BAD-658C9784DE55}"/>
          </ac:spMkLst>
        </pc:spChg>
        <pc:spChg chg="mod">
          <ac:chgData name="Hannu Kilpelainen" userId="68b5a656-2d55-45be-ae9b-519b4c7734fb" providerId="ADAL" clId="{F5FB0322-EB3C-4C4A-9A91-1163EB284647}" dt="2024-03-27T16:41:50.042" v="3550"/>
          <ac:spMkLst>
            <pc:docMk/>
            <pc:sldMk cId="3316646347" sldId="265"/>
            <ac:spMk id="15" creationId="{309E4AC8-D2D4-F17B-85DC-339D56A855CC}"/>
          </ac:spMkLst>
        </pc:spChg>
        <pc:spChg chg="mod">
          <ac:chgData name="Hannu Kilpelainen" userId="68b5a656-2d55-45be-ae9b-519b4c7734fb" providerId="ADAL" clId="{F5FB0322-EB3C-4C4A-9A91-1163EB284647}" dt="2024-03-27T16:41:50.042" v="3550"/>
          <ac:spMkLst>
            <pc:docMk/>
            <pc:sldMk cId="3316646347" sldId="265"/>
            <ac:spMk id="16" creationId="{D7D35B9B-CB44-4AC9-EB49-6EF657E402DE}"/>
          </ac:spMkLst>
        </pc:spChg>
        <pc:spChg chg="add mod">
          <ac:chgData name="Hannu Kilpelainen" userId="68b5a656-2d55-45be-ae9b-519b4c7734fb" providerId="ADAL" clId="{F5FB0322-EB3C-4C4A-9A91-1163EB284647}" dt="2024-04-26T10:21:00.070" v="30485" actId="164"/>
          <ac:spMkLst>
            <pc:docMk/>
            <pc:sldMk cId="3316646347" sldId="265"/>
            <ac:spMk id="17" creationId="{C2564B15-D00D-7C33-7115-C74E96F6CF2C}"/>
          </ac:spMkLst>
        </pc:spChg>
        <pc:spChg chg="mod">
          <ac:chgData name="Hannu Kilpelainen" userId="68b5a656-2d55-45be-ae9b-519b4c7734fb" providerId="ADAL" clId="{F5FB0322-EB3C-4C4A-9A91-1163EB284647}" dt="2024-03-27T16:41:50.042" v="3550"/>
          <ac:spMkLst>
            <pc:docMk/>
            <pc:sldMk cId="3316646347" sldId="265"/>
            <ac:spMk id="19" creationId="{CFF361EE-0C9F-FFE9-BBD8-73389D5ED874}"/>
          </ac:spMkLst>
        </pc:spChg>
        <pc:spChg chg="mod">
          <ac:chgData name="Hannu Kilpelainen" userId="68b5a656-2d55-45be-ae9b-519b4c7734fb" providerId="ADAL" clId="{F5FB0322-EB3C-4C4A-9A91-1163EB284647}" dt="2024-03-27T16:41:50.042" v="3550"/>
          <ac:spMkLst>
            <pc:docMk/>
            <pc:sldMk cId="3316646347" sldId="265"/>
            <ac:spMk id="20" creationId="{8B05FF83-7126-1AF9-5934-C3472F74AA29}"/>
          </ac:spMkLst>
        </pc:spChg>
        <pc:spChg chg="mod">
          <ac:chgData name="Hannu Kilpelainen" userId="68b5a656-2d55-45be-ae9b-519b4c7734fb" providerId="ADAL" clId="{F5FB0322-EB3C-4C4A-9A91-1163EB284647}" dt="2024-03-27T16:41:50.042" v="3550"/>
          <ac:spMkLst>
            <pc:docMk/>
            <pc:sldMk cId="3316646347" sldId="265"/>
            <ac:spMk id="21" creationId="{99C28513-C832-1679-3AAD-15B8E396C6F9}"/>
          </ac:spMkLst>
        </pc:spChg>
        <pc:spChg chg="mod">
          <ac:chgData name="Hannu Kilpelainen" userId="68b5a656-2d55-45be-ae9b-519b4c7734fb" providerId="ADAL" clId="{F5FB0322-EB3C-4C4A-9A91-1163EB284647}" dt="2024-03-27T16:41:50.042" v="3550"/>
          <ac:spMkLst>
            <pc:docMk/>
            <pc:sldMk cId="3316646347" sldId="265"/>
            <ac:spMk id="22" creationId="{86C9A165-C1C6-9037-548B-63AABC724E13}"/>
          </ac:spMkLst>
        </pc:spChg>
        <pc:spChg chg="mod">
          <ac:chgData name="Hannu Kilpelainen" userId="68b5a656-2d55-45be-ae9b-519b4c7734fb" providerId="ADAL" clId="{F5FB0322-EB3C-4C4A-9A91-1163EB284647}" dt="2024-04-24T12:10:49.013" v="25122" actId="1076"/>
          <ac:spMkLst>
            <pc:docMk/>
            <pc:sldMk cId="3316646347" sldId="265"/>
            <ac:spMk id="23" creationId="{F40A931B-0459-EABC-F439-9864C9F26ED1}"/>
          </ac:spMkLst>
        </pc:spChg>
        <pc:spChg chg="mod">
          <ac:chgData name="Hannu Kilpelainen" userId="68b5a656-2d55-45be-ae9b-519b4c7734fb" providerId="ADAL" clId="{F5FB0322-EB3C-4C4A-9A91-1163EB284647}" dt="2024-04-24T12:10:49.013" v="25122" actId="1076"/>
          <ac:spMkLst>
            <pc:docMk/>
            <pc:sldMk cId="3316646347" sldId="265"/>
            <ac:spMk id="24" creationId="{83AABDDD-5E1A-5EF4-DDC4-A38B14A11D07}"/>
          </ac:spMkLst>
        </pc:spChg>
        <pc:spChg chg="mod">
          <ac:chgData name="Hannu Kilpelainen" userId="68b5a656-2d55-45be-ae9b-519b4c7734fb" providerId="ADAL" clId="{F5FB0322-EB3C-4C4A-9A91-1163EB284647}" dt="2024-04-24T12:10:49.013" v="25122" actId="1076"/>
          <ac:spMkLst>
            <pc:docMk/>
            <pc:sldMk cId="3316646347" sldId="265"/>
            <ac:spMk id="25" creationId="{2E9C7138-DC37-9AB0-03EE-80125F0FC62C}"/>
          </ac:spMkLst>
        </pc:spChg>
        <pc:grpChg chg="add mod">
          <ac:chgData name="Hannu Kilpelainen" userId="68b5a656-2d55-45be-ae9b-519b4c7734fb" providerId="ADAL" clId="{F5FB0322-EB3C-4C4A-9A91-1163EB284647}" dt="2024-04-26T10:21:00.070" v="30485" actId="164"/>
          <ac:grpSpMkLst>
            <pc:docMk/>
            <pc:sldMk cId="3316646347" sldId="265"/>
            <ac:grpSpMk id="2" creationId="{B252FDA3-E91B-CE32-91B3-6A168542EAB4}"/>
          </ac:grpSpMkLst>
        </pc:grpChg>
        <pc:grpChg chg="add del mod">
          <ac:chgData name="Hannu Kilpelainen" userId="68b5a656-2d55-45be-ae9b-519b4c7734fb" providerId="ADAL" clId="{F5FB0322-EB3C-4C4A-9A91-1163EB284647}" dt="2024-04-24T12:10:55.537" v="25123" actId="21"/>
          <ac:grpSpMkLst>
            <pc:docMk/>
            <pc:sldMk cId="3316646347" sldId="265"/>
            <ac:grpSpMk id="4" creationId="{3346E562-C7E0-F87C-E443-884C5AD1D45E}"/>
          </ac:grpSpMkLst>
        </pc:grpChg>
        <pc:grpChg chg="add mod">
          <ac:chgData name="Hannu Kilpelainen" userId="68b5a656-2d55-45be-ae9b-519b4c7734fb" providerId="ADAL" clId="{F5FB0322-EB3C-4C4A-9A91-1163EB284647}" dt="2024-04-26T10:21:00.070" v="30485" actId="164"/>
          <ac:grpSpMkLst>
            <pc:docMk/>
            <pc:sldMk cId="3316646347" sldId="265"/>
            <ac:grpSpMk id="12" creationId="{6FE1E344-C596-7978-A871-B4B774F021F6}"/>
          </ac:grpSpMkLst>
        </pc:grpChg>
        <pc:grpChg chg="add mod">
          <ac:chgData name="Hannu Kilpelainen" userId="68b5a656-2d55-45be-ae9b-519b4c7734fb" providerId="ADAL" clId="{F5FB0322-EB3C-4C4A-9A91-1163EB284647}" dt="2024-03-27T16:41:50.042" v="3550"/>
          <ac:grpSpMkLst>
            <pc:docMk/>
            <pc:sldMk cId="3316646347" sldId="265"/>
            <ac:grpSpMk id="18" creationId="{96972585-7A8F-E46D-C1A2-113D3BBFA264}"/>
          </ac:grpSpMkLst>
        </pc:grpChg>
      </pc:sldChg>
      <pc:sldChg chg="addSp delSp modSp new del mod ord modClrScheme modAnim modShow chgLayout">
        <pc:chgData name="Hannu Kilpelainen" userId="68b5a656-2d55-45be-ae9b-519b4c7734fb" providerId="ADAL" clId="{F5FB0322-EB3C-4C4A-9A91-1163EB284647}" dt="2024-03-27T17:11:29.931" v="4047" actId="47"/>
        <pc:sldMkLst>
          <pc:docMk/>
          <pc:sldMk cId="1843034066" sldId="266"/>
        </pc:sldMkLst>
        <pc:spChg chg="del mod ord">
          <ac:chgData name="Hannu Kilpelainen" userId="68b5a656-2d55-45be-ae9b-519b4c7734fb" providerId="ADAL" clId="{F5FB0322-EB3C-4C4A-9A91-1163EB284647}" dt="2024-03-27T16:42:36.362" v="3555" actId="700"/>
          <ac:spMkLst>
            <pc:docMk/>
            <pc:sldMk cId="1843034066" sldId="266"/>
            <ac:spMk id="2" creationId="{BB5C4FAC-8F2D-783B-CC7B-E522F4DE58C3}"/>
          </ac:spMkLst>
        </pc:spChg>
        <pc:spChg chg="del mod ord">
          <ac:chgData name="Hannu Kilpelainen" userId="68b5a656-2d55-45be-ae9b-519b4c7734fb" providerId="ADAL" clId="{F5FB0322-EB3C-4C4A-9A91-1163EB284647}" dt="2024-03-27T16:42:36.362" v="3555" actId="700"/>
          <ac:spMkLst>
            <pc:docMk/>
            <pc:sldMk cId="1843034066" sldId="266"/>
            <ac:spMk id="3" creationId="{FA011156-3D6B-2B45-BC95-101B13E72B1B}"/>
          </ac:spMkLst>
        </pc:spChg>
        <pc:spChg chg="add mod ord">
          <ac:chgData name="Hannu Kilpelainen" userId="68b5a656-2d55-45be-ae9b-519b4c7734fb" providerId="ADAL" clId="{F5FB0322-EB3C-4C4A-9A91-1163EB284647}" dt="2024-03-27T16:42:52.101" v="3558"/>
          <ac:spMkLst>
            <pc:docMk/>
            <pc:sldMk cId="1843034066" sldId="266"/>
            <ac:spMk id="4" creationId="{1FBF1E88-FA18-AFB0-3776-156308E1F707}"/>
          </ac:spMkLst>
        </pc:spChg>
        <pc:spChg chg="add del mod ord">
          <ac:chgData name="Hannu Kilpelainen" userId="68b5a656-2d55-45be-ae9b-519b4c7734fb" providerId="ADAL" clId="{F5FB0322-EB3C-4C4A-9A91-1163EB284647}" dt="2024-03-27T16:42:43.844" v="3557" actId="478"/>
          <ac:spMkLst>
            <pc:docMk/>
            <pc:sldMk cId="1843034066" sldId="266"/>
            <ac:spMk id="5" creationId="{F24C663B-148A-BAD9-0A19-5B2B3A2FD112}"/>
          </ac:spMkLst>
        </pc:spChg>
        <pc:spChg chg="add mod">
          <ac:chgData name="Hannu Kilpelainen" userId="68b5a656-2d55-45be-ae9b-519b4c7734fb" providerId="ADAL" clId="{F5FB0322-EB3C-4C4A-9A91-1163EB284647}" dt="2024-03-27T16:42:40.206" v="3556"/>
          <ac:spMkLst>
            <pc:docMk/>
            <pc:sldMk cId="1843034066" sldId="266"/>
            <ac:spMk id="6" creationId="{8CD9E706-38C6-992D-7C9B-0546FF84A51D}"/>
          </ac:spMkLst>
        </pc:spChg>
        <pc:spChg chg="add mod">
          <ac:chgData name="Hannu Kilpelainen" userId="68b5a656-2d55-45be-ae9b-519b4c7734fb" providerId="ADAL" clId="{F5FB0322-EB3C-4C4A-9A91-1163EB284647}" dt="2024-03-27T16:42:40.206" v="3556"/>
          <ac:spMkLst>
            <pc:docMk/>
            <pc:sldMk cId="1843034066" sldId="266"/>
            <ac:spMk id="7" creationId="{0A5A07A9-6CFB-515B-770F-5584BAF67C6B}"/>
          </ac:spMkLst>
        </pc:spChg>
        <pc:spChg chg="add mod">
          <ac:chgData name="Hannu Kilpelainen" userId="68b5a656-2d55-45be-ae9b-519b4c7734fb" providerId="ADAL" clId="{F5FB0322-EB3C-4C4A-9A91-1163EB284647}" dt="2024-03-27T16:42:40.206" v="3556"/>
          <ac:spMkLst>
            <pc:docMk/>
            <pc:sldMk cId="1843034066" sldId="266"/>
            <ac:spMk id="8" creationId="{F26ADAEC-5148-9660-958D-926AF54DEA82}"/>
          </ac:spMkLst>
        </pc:spChg>
        <pc:spChg chg="add mod">
          <ac:chgData name="Hannu Kilpelainen" userId="68b5a656-2d55-45be-ae9b-519b4c7734fb" providerId="ADAL" clId="{F5FB0322-EB3C-4C4A-9A91-1163EB284647}" dt="2024-03-27T17:03:02.888" v="3943" actId="20577"/>
          <ac:spMkLst>
            <pc:docMk/>
            <pc:sldMk cId="1843034066" sldId="266"/>
            <ac:spMk id="9" creationId="{3A6E59F6-DD40-932F-FF94-AA16C06F9E29}"/>
          </ac:spMkLst>
        </pc:spChg>
        <pc:spChg chg="mod">
          <ac:chgData name="Hannu Kilpelainen" userId="68b5a656-2d55-45be-ae9b-519b4c7734fb" providerId="ADAL" clId="{F5FB0322-EB3C-4C4A-9A91-1163EB284647}" dt="2024-03-27T16:42:40.206" v="3556"/>
          <ac:spMkLst>
            <pc:docMk/>
            <pc:sldMk cId="1843034066" sldId="266"/>
            <ac:spMk id="12" creationId="{9AE862F4-28A2-6B67-5AAA-43114A95300D}"/>
          </ac:spMkLst>
        </pc:spChg>
        <pc:spChg chg="add mod">
          <ac:chgData name="Hannu Kilpelainen" userId="68b5a656-2d55-45be-ae9b-519b4c7734fb" providerId="ADAL" clId="{F5FB0322-EB3C-4C4A-9A91-1163EB284647}" dt="2024-03-27T16:42:40.206" v="3556"/>
          <ac:spMkLst>
            <pc:docMk/>
            <pc:sldMk cId="1843034066" sldId="266"/>
            <ac:spMk id="13" creationId="{4D12E32E-4E65-CB7D-078A-8EF6E36B97A6}"/>
          </ac:spMkLst>
        </pc:spChg>
        <pc:spChg chg="mod">
          <ac:chgData name="Hannu Kilpelainen" userId="68b5a656-2d55-45be-ae9b-519b4c7734fb" providerId="ADAL" clId="{F5FB0322-EB3C-4C4A-9A91-1163EB284647}" dt="2024-03-27T16:42:40.206" v="3556"/>
          <ac:spMkLst>
            <pc:docMk/>
            <pc:sldMk cId="1843034066" sldId="266"/>
            <ac:spMk id="16" creationId="{80ECAA35-11A0-898D-98A2-95A019E8B2AA}"/>
          </ac:spMkLst>
        </pc:spChg>
        <pc:spChg chg="add mod">
          <ac:chgData name="Hannu Kilpelainen" userId="68b5a656-2d55-45be-ae9b-519b4c7734fb" providerId="ADAL" clId="{F5FB0322-EB3C-4C4A-9A91-1163EB284647}" dt="2024-03-27T16:42:40.206" v="3556"/>
          <ac:spMkLst>
            <pc:docMk/>
            <pc:sldMk cId="1843034066" sldId="266"/>
            <ac:spMk id="17" creationId="{D0CF086A-7DE4-EBB2-5C4C-683F95F6E3E5}"/>
          </ac:spMkLst>
        </pc:spChg>
        <pc:spChg chg="mod">
          <ac:chgData name="Hannu Kilpelainen" userId="68b5a656-2d55-45be-ae9b-519b4c7734fb" providerId="ADAL" clId="{F5FB0322-EB3C-4C4A-9A91-1163EB284647}" dt="2024-03-27T16:42:40.206" v="3556"/>
          <ac:spMkLst>
            <pc:docMk/>
            <pc:sldMk cId="1843034066" sldId="266"/>
            <ac:spMk id="20" creationId="{C9775A32-C04E-973E-78C8-B04B92DE635A}"/>
          </ac:spMkLst>
        </pc:spChg>
        <pc:spChg chg="add mod">
          <ac:chgData name="Hannu Kilpelainen" userId="68b5a656-2d55-45be-ae9b-519b4c7734fb" providerId="ADAL" clId="{F5FB0322-EB3C-4C4A-9A91-1163EB284647}" dt="2024-03-27T16:42:40.206" v="3556"/>
          <ac:spMkLst>
            <pc:docMk/>
            <pc:sldMk cId="1843034066" sldId="266"/>
            <ac:spMk id="21" creationId="{C9806284-1DFA-B78D-AFA7-803FBB617542}"/>
          </ac:spMkLst>
        </pc:spChg>
        <pc:spChg chg="mod">
          <ac:chgData name="Hannu Kilpelainen" userId="68b5a656-2d55-45be-ae9b-519b4c7734fb" providerId="ADAL" clId="{F5FB0322-EB3C-4C4A-9A91-1163EB284647}" dt="2024-03-27T16:42:40.206" v="3556"/>
          <ac:spMkLst>
            <pc:docMk/>
            <pc:sldMk cId="1843034066" sldId="266"/>
            <ac:spMk id="24" creationId="{8F1B1A97-8245-A26C-94D4-D081A567BDC4}"/>
          </ac:spMkLst>
        </pc:spChg>
        <pc:spChg chg="add mod">
          <ac:chgData name="Hannu Kilpelainen" userId="68b5a656-2d55-45be-ae9b-519b4c7734fb" providerId="ADAL" clId="{F5FB0322-EB3C-4C4A-9A91-1163EB284647}" dt="2024-03-27T16:42:40.206" v="3556"/>
          <ac:spMkLst>
            <pc:docMk/>
            <pc:sldMk cId="1843034066" sldId="266"/>
            <ac:spMk id="25" creationId="{9AFD9052-E4FA-9F29-6B96-60EAC687CAF1}"/>
          </ac:spMkLst>
        </pc:spChg>
        <pc:grpChg chg="add mod">
          <ac:chgData name="Hannu Kilpelainen" userId="68b5a656-2d55-45be-ae9b-519b4c7734fb" providerId="ADAL" clId="{F5FB0322-EB3C-4C4A-9A91-1163EB284647}" dt="2024-03-27T16:42:40.206" v="3556"/>
          <ac:grpSpMkLst>
            <pc:docMk/>
            <pc:sldMk cId="1843034066" sldId="266"/>
            <ac:grpSpMk id="10" creationId="{52EF069B-2252-CB22-106F-B7158CDE44E8}"/>
          </ac:grpSpMkLst>
        </pc:grpChg>
        <pc:grpChg chg="add mod">
          <ac:chgData name="Hannu Kilpelainen" userId="68b5a656-2d55-45be-ae9b-519b4c7734fb" providerId="ADAL" clId="{F5FB0322-EB3C-4C4A-9A91-1163EB284647}" dt="2024-03-27T16:42:40.206" v="3556"/>
          <ac:grpSpMkLst>
            <pc:docMk/>
            <pc:sldMk cId="1843034066" sldId="266"/>
            <ac:grpSpMk id="14" creationId="{B1027CD5-1CC9-96EB-24D3-534156ADBC5E}"/>
          </ac:grpSpMkLst>
        </pc:grpChg>
        <pc:grpChg chg="add mod">
          <ac:chgData name="Hannu Kilpelainen" userId="68b5a656-2d55-45be-ae9b-519b4c7734fb" providerId="ADAL" clId="{F5FB0322-EB3C-4C4A-9A91-1163EB284647}" dt="2024-03-27T16:42:40.206" v="3556"/>
          <ac:grpSpMkLst>
            <pc:docMk/>
            <pc:sldMk cId="1843034066" sldId="266"/>
            <ac:grpSpMk id="18" creationId="{926D78BF-E831-9FBD-3BFC-6FDECE9E667C}"/>
          </ac:grpSpMkLst>
        </pc:grpChg>
        <pc:grpChg chg="add mod">
          <ac:chgData name="Hannu Kilpelainen" userId="68b5a656-2d55-45be-ae9b-519b4c7734fb" providerId="ADAL" clId="{F5FB0322-EB3C-4C4A-9A91-1163EB284647}" dt="2024-03-27T16:42:40.206" v="3556"/>
          <ac:grpSpMkLst>
            <pc:docMk/>
            <pc:sldMk cId="1843034066" sldId="266"/>
            <ac:grpSpMk id="22" creationId="{7868C3F5-5260-07D0-6F46-089AC21487F9}"/>
          </ac:grpSpMkLst>
        </pc:grpChg>
        <pc:cxnChg chg="mod">
          <ac:chgData name="Hannu Kilpelainen" userId="68b5a656-2d55-45be-ae9b-519b4c7734fb" providerId="ADAL" clId="{F5FB0322-EB3C-4C4A-9A91-1163EB284647}" dt="2024-03-27T16:42:40.206" v="3556"/>
          <ac:cxnSpMkLst>
            <pc:docMk/>
            <pc:sldMk cId="1843034066" sldId="266"/>
            <ac:cxnSpMk id="11" creationId="{49273644-E929-365F-977D-BB356E2D38A0}"/>
          </ac:cxnSpMkLst>
        </pc:cxnChg>
        <pc:cxnChg chg="mod">
          <ac:chgData name="Hannu Kilpelainen" userId="68b5a656-2d55-45be-ae9b-519b4c7734fb" providerId="ADAL" clId="{F5FB0322-EB3C-4C4A-9A91-1163EB284647}" dt="2024-03-27T16:42:40.206" v="3556"/>
          <ac:cxnSpMkLst>
            <pc:docMk/>
            <pc:sldMk cId="1843034066" sldId="266"/>
            <ac:cxnSpMk id="15" creationId="{3EA1C687-DCE3-4001-154E-A371FEC844A4}"/>
          </ac:cxnSpMkLst>
        </pc:cxnChg>
        <pc:cxnChg chg="mod">
          <ac:chgData name="Hannu Kilpelainen" userId="68b5a656-2d55-45be-ae9b-519b4c7734fb" providerId="ADAL" clId="{F5FB0322-EB3C-4C4A-9A91-1163EB284647}" dt="2024-03-27T16:42:40.206" v="3556"/>
          <ac:cxnSpMkLst>
            <pc:docMk/>
            <pc:sldMk cId="1843034066" sldId="266"/>
            <ac:cxnSpMk id="19" creationId="{5B4CD2B3-02FE-2823-5341-D48DCBEA7765}"/>
          </ac:cxnSpMkLst>
        </pc:cxnChg>
        <pc:cxnChg chg="mod">
          <ac:chgData name="Hannu Kilpelainen" userId="68b5a656-2d55-45be-ae9b-519b4c7734fb" providerId="ADAL" clId="{F5FB0322-EB3C-4C4A-9A91-1163EB284647}" dt="2024-03-27T16:42:40.206" v="3556"/>
          <ac:cxnSpMkLst>
            <pc:docMk/>
            <pc:sldMk cId="1843034066" sldId="266"/>
            <ac:cxnSpMk id="23" creationId="{3AD73A35-5359-799A-DAEC-3E5FC305805B}"/>
          </ac:cxnSpMkLst>
        </pc:cxnChg>
      </pc:sldChg>
      <pc:sldChg chg="addSp delSp modSp new del mod modClrScheme modShow chgLayout">
        <pc:chgData name="Hannu Kilpelainen" userId="68b5a656-2d55-45be-ae9b-519b4c7734fb" providerId="ADAL" clId="{F5FB0322-EB3C-4C4A-9A91-1163EB284647}" dt="2024-04-24T12:25:58.352" v="25451" actId="47"/>
        <pc:sldMkLst>
          <pc:docMk/>
          <pc:sldMk cId="4135404034" sldId="267"/>
        </pc:sldMkLst>
        <pc:spChg chg="del mod ord">
          <ac:chgData name="Hannu Kilpelainen" userId="68b5a656-2d55-45be-ae9b-519b4c7734fb" providerId="ADAL" clId="{F5FB0322-EB3C-4C4A-9A91-1163EB284647}" dt="2024-03-27T16:43:40.424" v="3562" actId="700"/>
          <ac:spMkLst>
            <pc:docMk/>
            <pc:sldMk cId="4135404034" sldId="267"/>
            <ac:spMk id="2" creationId="{156C84AC-446A-CDCF-3DB1-ACE5C7D356EB}"/>
          </ac:spMkLst>
        </pc:spChg>
        <pc:spChg chg="mod">
          <ac:chgData name="Hannu Kilpelainen" userId="68b5a656-2d55-45be-ae9b-519b4c7734fb" providerId="ADAL" clId="{F5FB0322-EB3C-4C4A-9A91-1163EB284647}" dt="2024-04-24T12:25:33.609" v="25442" actId="164"/>
          <ac:spMkLst>
            <pc:docMk/>
            <pc:sldMk cId="4135404034" sldId="267"/>
            <ac:spMk id="2" creationId="{FDA3D7FF-35A9-7B66-85FD-A85277C2C6EC}"/>
          </ac:spMkLst>
        </pc:spChg>
        <pc:spChg chg="del">
          <ac:chgData name="Hannu Kilpelainen" userId="68b5a656-2d55-45be-ae9b-519b4c7734fb" providerId="ADAL" clId="{F5FB0322-EB3C-4C4A-9A91-1163EB284647}" dt="2024-03-27T16:43:40.424" v="3562" actId="700"/>
          <ac:spMkLst>
            <pc:docMk/>
            <pc:sldMk cId="4135404034" sldId="267"/>
            <ac:spMk id="3" creationId="{B1A7BAAE-8B56-33FA-323C-37610C9F3EA5}"/>
          </ac:spMkLst>
        </pc:spChg>
        <pc:spChg chg="mod">
          <ac:chgData name="Hannu Kilpelainen" userId="68b5a656-2d55-45be-ae9b-519b4c7734fb" providerId="ADAL" clId="{F5FB0322-EB3C-4C4A-9A91-1163EB284647}" dt="2024-04-24T12:25:33.609" v="25442" actId="164"/>
          <ac:spMkLst>
            <pc:docMk/>
            <pc:sldMk cId="4135404034" sldId="267"/>
            <ac:spMk id="3" creationId="{BA6494C0-C258-DFFA-EAFA-FD561F537943}"/>
          </ac:spMkLst>
        </pc:spChg>
        <pc:spChg chg="mod">
          <ac:chgData name="Hannu Kilpelainen" userId="68b5a656-2d55-45be-ae9b-519b4c7734fb" providerId="ADAL" clId="{F5FB0322-EB3C-4C4A-9A91-1163EB284647}" dt="2024-04-24T12:25:33.609" v="25442" actId="164"/>
          <ac:spMkLst>
            <pc:docMk/>
            <pc:sldMk cId="4135404034" sldId="267"/>
            <ac:spMk id="4" creationId="{6B277461-514C-652D-3C82-7499EEF3A137}"/>
          </ac:spMkLst>
        </pc:spChg>
        <pc:spChg chg="del mod ord">
          <ac:chgData name="Hannu Kilpelainen" userId="68b5a656-2d55-45be-ae9b-519b4c7734fb" providerId="ADAL" clId="{F5FB0322-EB3C-4C4A-9A91-1163EB284647}" dt="2024-03-27T16:43:40.424" v="3562" actId="700"/>
          <ac:spMkLst>
            <pc:docMk/>
            <pc:sldMk cId="4135404034" sldId="267"/>
            <ac:spMk id="4" creationId="{FAB24659-783A-9712-1A50-5119BFC9E31A}"/>
          </ac:spMkLst>
        </pc:spChg>
        <pc:spChg chg="add mod ord">
          <ac:chgData name="Hannu Kilpelainen" userId="68b5a656-2d55-45be-ae9b-519b4c7734fb" providerId="ADAL" clId="{F5FB0322-EB3C-4C4A-9A91-1163EB284647}" dt="2024-03-27T17:15:06.816" v="4196"/>
          <ac:spMkLst>
            <pc:docMk/>
            <pc:sldMk cId="4135404034" sldId="267"/>
            <ac:spMk id="5" creationId="{5275C6FD-40BA-C77A-724C-F8EC328DFA97}"/>
          </ac:spMkLst>
        </pc:spChg>
        <pc:spChg chg="mod">
          <ac:chgData name="Hannu Kilpelainen" userId="68b5a656-2d55-45be-ae9b-519b4c7734fb" providerId="ADAL" clId="{F5FB0322-EB3C-4C4A-9A91-1163EB284647}" dt="2024-04-24T12:25:33.609" v="25442" actId="164"/>
          <ac:spMkLst>
            <pc:docMk/>
            <pc:sldMk cId="4135404034" sldId="267"/>
            <ac:spMk id="6" creationId="{3BBAC188-AB02-8B17-E538-78CB0C130731}"/>
          </ac:spMkLst>
        </pc:spChg>
        <pc:spChg chg="add del mod ord">
          <ac:chgData name="Hannu Kilpelainen" userId="68b5a656-2d55-45be-ae9b-519b4c7734fb" providerId="ADAL" clId="{F5FB0322-EB3C-4C4A-9A91-1163EB284647}" dt="2024-03-27T16:43:43.293" v="3564" actId="478"/>
          <ac:spMkLst>
            <pc:docMk/>
            <pc:sldMk cId="4135404034" sldId="267"/>
            <ac:spMk id="6" creationId="{66967ECD-72A3-42A5-3F87-117482D71514}"/>
          </ac:spMkLst>
        </pc:spChg>
        <pc:spChg chg="add mod">
          <ac:chgData name="Hannu Kilpelainen" userId="68b5a656-2d55-45be-ae9b-519b4c7734fb" providerId="ADAL" clId="{F5FB0322-EB3C-4C4A-9A91-1163EB284647}" dt="2024-03-27T16:43:41.398" v="3563"/>
          <ac:spMkLst>
            <pc:docMk/>
            <pc:sldMk cId="4135404034" sldId="267"/>
            <ac:spMk id="7" creationId="{F235C46C-0192-0325-9FCB-69AA54240B01}"/>
          </ac:spMkLst>
        </pc:spChg>
        <pc:spChg chg="add mod">
          <ac:chgData name="Hannu Kilpelainen" userId="68b5a656-2d55-45be-ae9b-519b4c7734fb" providerId="ADAL" clId="{F5FB0322-EB3C-4C4A-9A91-1163EB284647}" dt="2024-03-27T17:15:49.326" v="4252" actId="1036"/>
          <ac:spMkLst>
            <pc:docMk/>
            <pc:sldMk cId="4135404034" sldId="267"/>
            <ac:spMk id="8" creationId="{F7FC9956-108E-4F61-E5F2-34DCE4A1A4C4}"/>
          </ac:spMkLst>
        </pc:spChg>
        <pc:spChg chg="add mod">
          <ac:chgData name="Hannu Kilpelainen" userId="68b5a656-2d55-45be-ae9b-519b4c7734fb" providerId="ADAL" clId="{F5FB0322-EB3C-4C4A-9A91-1163EB284647}" dt="2024-03-27T16:43:41.398" v="3563"/>
          <ac:spMkLst>
            <pc:docMk/>
            <pc:sldMk cId="4135404034" sldId="267"/>
            <ac:spMk id="9" creationId="{196C93B8-B879-12FE-DD07-D9D2F6719B84}"/>
          </ac:spMkLst>
        </pc:spChg>
        <pc:spChg chg="add mod">
          <ac:chgData name="Hannu Kilpelainen" userId="68b5a656-2d55-45be-ae9b-519b4c7734fb" providerId="ADAL" clId="{F5FB0322-EB3C-4C4A-9A91-1163EB284647}" dt="2024-03-27T16:43:41.398" v="3563"/>
          <ac:spMkLst>
            <pc:docMk/>
            <pc:sldMk cId="4135404034" sldId="267"/>
            <ac:spMk id="10" creationId="{58B4DBCE-15C2-49AB-64A3-FE026D2DF1D2}"/>
          </ac:spMkLst>
        </pc:spChg>
        <pc:spChg chg="add mod">
          <ac:chgData name="Hannu Kilpelainen" userId="68b5a656-2d55-45be-ae9b-519b4c7734fb" providerId="ADAL" clId="{F5FB0322-EB3C-4C4A-9A91-1163EB284647}" dt="2024-03-27T16:43:41.398" v="3563"/>
          <ac:spMkLst>
            <pc:docMk/>
            <pc:sldMk cId="4135404034" sldId="267"/>
            <ac:spMk id="11" creationId="{5BA239B4-559E-0CFD-ACA6-A9279DFDF4D2}"/>
          </ac:spMkLst>
        </pc:spChg>
        <pc:spChg chg="add mod">
          <ac:chgData name="Hannu Kilpelainen" userId="68b5a656-2d55-45be-ae9b-519b4c7734fb" providerId="ADAL" clId="{F5FB0322-EB3C-4C4A-9A91-1163EB284647}" dt="2024-03-27T17:15:49.326" v="4252" actId="1036"/>
          <ac:spMkLst>
            <pc:docMk/>
            <pc:sldMk cId="4135404034" sldId="267"/>
            <ac:spMk id="12" creationId="{5AB42695-9DD7-2AD8-A176-51BF197B8FFD}"/>
          </ac:spMkLst>
        </pc:spChg>
        <pc:spChg chg="add mod">
          <ac:chgData name="Hannu Kilpelainen" userId="68b5a656-2d55-45be-ae9b-519b4c7734fb" providerId="ADAL" clId="{F5FB0322-EB3C-4C4A-9A91-1163EB284647}" dt="2024-03-27T16:43:41.398" v="3563"/>
          <ac:spMkLst>
            <pc:docMk/>
            <pc:sldMk cId="4135404034" sldId="267"/>
            <ac:spMk id="13" creationId="{31939D0C-D5EF-68EB-DAAF-B171C945DC83}"/>
          </ac:spMkLst>
        </pc:spChg>
        <pc:spChg chg="add mod">
          <ac:chgData name="Hannu Kilpelainen" userId="68b5a656-2d55-45be-ae9b-519b4c7734fb" providerId="ADAL" clId="{F5FB0322-EB3C-4C4A-9A91-1163EB284647}" dt="2024-03-27T16:43:41.398" v="3563"/>
          <ac:spMkLst>
            <pc:docMk/>
            <pc:sldMk cId="4135404034" sldId="267"/>
            <ac:spMk id="14" creationId="{4FD3D27B-2F75-6F6B-DA06-1ED348CE1469}"/>
          </ac:spMkLst>
        </pc:spChg>
        <pc:spChg chg="add mod">
          <ac:chgData name="Hannu Kilpelainen" userId="68b5a656-2d55-45be-ae9b-519b4c7734fb" providerId="ADAL" clId="{F5FB0322-EB3C-4C4A-9A91-1163EB284647}" dt="2024-03-27T16:43:41.398" v="3563"/>
          <ac:spMkLst>
            <pc:docMk/>
            <pc:sldMk cId="4135404034" sldId="267"/>
            <ac:spMk id="15" creationId="{A0480CDF-CC97-09A6-5A03-41A757174D89}"/>
          </ac:spMkLst>
        </pc:spChg>
        <pc:spChg chg="add mod">
          <ac:chgData name="Hannu Kilpelainen" userId="68b5a656-2d55-45be-ae9b-519b4c7734fb" providerId="ADAL" clId="{F5FB0322-EB3C-4C4A-9A91-1163EB284647}" dt="2024-03-27T16:43:41.398" v="3563"/>
          <ac:spMkLst>
            <pc:docMk/>
            <pc:sldMk cId="4135404034" sldId="267"/>
            <ac:spMk id="16" creationId="{F928A7BB-3477-9D06-F544-5F0EA835A47A}"/>
          </ac:spMkLst>
        </pc:spChg>
        <pc:spChg chg="add mod">
          <ac:chgData name="Hannu Kilpelainen" userId="68b5a656-2d55-45be-ae9b-519b4c7734fb" providerId="ADAL" clId="{F5FB0322-EB3C-4C4A-9A91-1163EB284647}" dt="2024-03-27T16:43:41.398" v="3563"/>
          <ac:spMkLst>
            <pc:docMk/>
            <pc:sldMk cId="4135404034" sldId="267"/>
            <ac:spMk id="17" creationId="{8A2B6DBE-EDA8-0FD1-8FB2-9C14DA7D28A1}"/>
          </ac:spMkLst>
        </pc:spChg>
        <pc:spChg chg="add mod">
          <ac:chgData name="Hannu Kilpelainen" userId="68b5a656-2d55-45be-ae9b-519b4c7734fb" providerId="ADAL" clId="{F5FB0322-EB3C-4C4A-9A91-1163EB284647}" dt="2024-03-27T17:15:49.326" v="4252" actId="1036"/>
          <ac:spMkLst>
            <pc:docMk/>
            <pc:sldMk cId="4135404034" sldId="267"/>
            <ac:spMk id="18" creationId="{C5865FB2-32AF-5FF5-CE9E-5D8ECA8D1B4F}"/>
          </ac:spMkLst>
        </pc:spChg>
        <pc:spChg chg="add mod">
          <ac:chgData name="Hannu Kilpelainen" userId="68b5a656-2d55-45be-ae9b-519b4c7734fb" providerId="ADAL" clId="{F5FB0322-EB3C-4C4A-9A91-1163EB284647}" dt="2024-03-27T16:43:41.398" v="3563"/>
          <ac:spMkLst>
            <pc:docMk/>
            <pc:sldMk cId="4135404034" sldId="267"/>
            <ac:spMk id="19" creationId="{E12ADDFC-20EA-898D-CAB7-DD1C7A6CE783}"/>
          </ac:spMkLst>
        </pc:spChg>
        <pc:spChg chg="add mod">
          <ac:chgData name="Hannu Kilpelainen" userId="68b5a656-2d55-45be-ae9b-519b4c7734fb" providerId="ADAL" clId="{F5FB0322-EB3C-4C4A-9A91-1163EB284647}" dt="2024-03-27T16:43:41.398" v="3563"/>
          <ac:spMkLst>
            <pc:docMk/>
            <pc:sldMk cId="4135404034" sldId="267"/>
            <ac:spMk id="20" creationId="{4FD2E6D1-116A-D6F5-3E94-9603374C975D}"/>
          </ac:spMkLst>
        </pc:spChg>
        <pc:spChg chg="add mod">
          <ac:chgData name="Hannu Kilpelainen" userId="68b5a656-2d55-45be-ae9b-519b4c7734fb" providerId="ADAL" clId="{F5FB0322-EB3C-4C4A-9A91-1163EB284647}" dt="2024-03-27T16:43:41.398" v="3563"/>
          <ac:spMkLst>
            <pc:docMk/>
            <pc:sldMk cId="4135404034" sldId="267"/>
            <ac:spMk id="21" creationId="{64368484-9E5D-105A-008D-5EC4BD45ACDA}"/>
          </ac:spMkLst>
        </pc:spChg>
        <pc:spChg chg="add mod">
          <ac:chgData name="Hannu Kilpelainen" userId="68b5a656-2d55-45be-ae9b-519b4c7734fb" providerId="ADAL" clId="{F5FB0322-EB3C-4C4A-9A91-1163EB284647}" dt="2024-03-27T17:13:21.077" v="4111" actId="1076"/>
          <ac:spMkLst>
            <pc:docMk/>
            <pc:sldMk cId="4135404034" sldId="267"/>
            <ac:spMk id="22" creationId="{F214B8D6-0EBE-7225-E004-CAC4C53EC6D7}"/>
          </ac:spMkLst>
        </pc:spChg>
        <pc:spChg chg="add mod">
          <ac:chgData name="Hannu Kilpelainen" userId="68b5a656-2d55-45be-ae9b-519b4c7734fb" providerId="ADAL" clId="{F5FB0322-EB3C-4C4A-9A91-1163EB284647}" dt="2024-03-27T17:14:41.299" v="4192" actId="14100"/>
          <ac:spMkLst>
            <pc:docMk/>
            <pc:sldMk cId="4135404034" sldId="267"/>
            <ac:spMk id="23" creationId="{4CFC018A-1283-EC02-2CC2-8E3CCAA69348}"/>
          </ac:spMkLst>
        </pc:spChg>
        <pc:spChg chg="add mod">
          <ac:chgData name="Hannu Kilpelainen" userId="68b5a656-2d55-45be-ae9b-519b4c7734fb" providerId="ADAL" clId="{F5FB0322-EB3C-4C4A-9A91-1163EB284647}" dt="2024-03-27T17:15:49.326" v="4252" actId="1036"/>
          <ac:spMkLst>
            <pc:docMk/>
            <pc:sldMk cId="4135404034" sldId="267"/>
            <ac:spMk id="24" creationId="{74DD3B48-2558-5713-259C-ABDD9CA9EC32}"/>
          </ac:spMkLst>
        </pc:spChg>
        <pc:spChg chg="add mod">
          <ac:chgData name="Hannu Kilpelainen" userId="68b5a656-2d55-45be-ae9b-519b4c7734fb" providerId="ADAL" clId="{F5FB0322-EB3C-4C4A-9A91-1163EB284647}" dt="2024-03-27T16:43:41.398" v="3563"/>
          <ac:spMkLst>
            <pc:docMk/>
            <pc:sldMk cId="4135404034" sldId="267"/>
            <ac:spMk id="25" creationId="{AA818CDF-C20A-2D2E-9808-680F8FAF8092}"/>
          </ac:spMkLst>
        </pc:spChg>
        <pc:spChg chg="add mod">
          <ac:chgData name="Hannu Kilpelainen" userId="68b5a656-2d55-45be-ae9b-519b4c7734fb" providerId="ADAL" clId="{F5FB0322-EB3C-4C4A-9A91-1163EB284647}" dt="2024-03-27T17:15:37.550" v="4245" actId="1076"/>
          <ac:spMkLst>
            <pc:docMk/>
            <pc:sldMk cId="4135404034" sldId="267"/>
            <ac:spMk id="26" creationId="{1B5BFA40-C38F-A4DF-4D1D-22FDBEE257A6}"/>
          </ac:spMkLst>
        </pc:spChg>
        <pc:spChg chg="add mod">
          <ac:chgData name="Hannu Kilpelainen" userId="68b5a656-2d55-45be-ae9b-519b4c7734fb" providerId="ADAL" clId="{F5FB0322-EB3C-4C4A-9A91-1163EB284647}" dt="2024-03-27T16:43:41.398" v="3563"/>
          <ac:spMkLst>
            <pc:docMk/>
            <pc:sldMk cId="4135404034" sldId="267"/>
            <ac:spMk id="27" creationId="{DDC16029-724D-2604-A237-515F937B4729}"/>
          </ac:spMkLst>
        </pc:spChg>
        <pc:spChg chg="add mod">
          <ac:chgData name="Hannu Kilpelainen" userId="68b5a656-2d55-45be-ae9b-519b4c7734fb" providerId="ADAL" clId="{F5FB0322-EB3C-4C4A-9A91-1163EB284647}" dt="2024-03-27T16:43:41.398" v="3563"/>
          <ac:spMkLst>
            <pc:docMk/>
            <pc:sldMk cId="4135404034" sldId="267"/>
            <ac:spMk id="28" creationId="{D989C049-F8D9-5BC7-7F05-85A40E2CC88F}"/>
          </ac:spMkLst>
        </pc:spChg>
        <pc:spChg chg="add mod">
          <ac:chgData name="Hannu Kilpelainen" userId="68b5a656-2d55-45be-ae9b-519b4c7734fb" providerId="ADAL" clId="{F5FB0322-EB3C-4C4A-9A91-1163EB284647}" dt="2024-03-27T16:43:41.398" v="3563"/>
          <ac:spMkLst>
            <pc:docMk/>
            <pc:sldMk cId="4135404034" sldId="267"/>
            <ac:spMk id="29" creationId="{4A956A04-A1FC-A90D-0F84-A8C3548EA5A7}"/>
          </ac:spMkLst>
        </pc:spChg>
        <pc:spChg chg="add mod">
          <ac:chgData name="Hannu Kilpelainen" userId="68b5a656-2d55-45be-ae9b-519b4c7734fb" providerId="ADAL" clId="{F5FB0322-EB3C-4C4A-9A91-1163EB284647}" dt="2024-03-27T17:15:49.326" v="4252" actId="1036"/>
          <ac:spMkLst>
            <pc:docMk/>
            <pc:sldMk cId="4135404034" sldId="267"/>
            <ac:spMk id="30" creationId="{AA9744B3-BDF4-BB8C-6884-5B8EBAFE157D}"/>
          </ac:spMkLst>
        </pc:spChg>
        <pc:spChg chg="add mod">
          <ac:chgData name="Hannu Kilpelainen" userId="68b5a656-2d55-45be-ae9b-519b4c7734fb" providerId="ADAL" clId="{F5FB0322-EB3C-4C4A-9A91-1163EB284647}" dt="2024-03-27T16:43:41.398" v="3563"/>
          <ac:spMkLst>
            <pc:docMk/>
            <pc:sldMk cId="4135404034" sldId="267"/>
            <ac:spMk id="31" creationId="{9F4F1A8F-7AB7-8B9A-F53C-59E4685F8C74}"/>
          </ac:spMkLst>
        </pc:spChg>
        <pc:spChg chg="add mod">
          <ac:chgData name="Hannu Kilpelainen" userId="68b5a656-2d55-45be-ae9b-519b4c7734fb" providerId="ADAL" clId="{F5FB0322-EB3C-4C4A-9A91-1163EB284647}" dt="2024-03-27T17:14:11.743" v="4188" actId="20577"/>
          <ac:spMkLst>
            <pc:docMk/>
            <pc:sldMk cId="4135404034" sldId="267"/>
            <ac:spMk id="32" creationId="{02B71084-B608-5F93-0652-4654CE6DC539}"/>
          </ac:spMkLst>
        </pc:spChg>
        <pc:spChg chg="mod">
          <ac:chgData name="Hannu Kilpelainen" userId="68b5a656-2d55-45be-ae9b-519b4c7734fb" providerId="ADAL" clId="{F5FB0322-EB3C-4C4A-9A91-1163EB284647}" dt="2024-04-24T12:25:33.609" v="25442" actId="164"/>
          <ac:spMkLst>
            <pc:docMk/>
            <pc:sldMk cId="4135404034" sldId="267"/>
            <ac:spMk id="33" creationId="{38EF6828-DD3C-9BA2-5332-7C6E27902E30}"/>
          </ac:spMkLst>
        </pc:spChg>
        <pc:spChg chg="add mod">
          <ac:chgData name="Hannu Kilpelainen" userId="68b5a656-2d55-45be-ae9b-519b4c7734fb" providerId="ADAL" clId="{F5FB0322-EB3C-4C4A-9A91-1163EB284647}" dt="2024-03-27T17:14:38.112" v="4191" actId="1076"/>
          <ac:spMkLst>
            <pc:docMk/>
            <pc:sldMk cId="4135404034" sldId="267"/>
            <ac:spMk id="33" creationId="{67FA5B86-D110-21B3-D235-F71D795EFC48}"/>
          </ac:spMkLst>
        </pc:spChg>
        <pc:spChg chg="mod">
          <ac:chgData name="Hannu Kilpelainen" userId="68b5a656-2d55-45be-ae9b-519b4c7734fb" providerId="ADAL" clId="{F5FB0322-EB3C-4C4A-9A91-1163EB284647}" dt="2024-04-24T12:25:33.609" v="25442" actId="164"/>
          <ac:spMkLst>
            <pc:docMk/>
            <pc:sldMk cId="4135404034" sldId="267"/>
            <ac:spMk id="34" creationId="{3EDD9F30-29A2-2F30-8317-B124F25EF760}"/>
          </ac:spMkLst>
        </pc:spChg>
        <pc:spChg chg="add mod">
          <ac:chgData name="Hannu Kilpelainen" userId="68b5a656-2d55-45be-ae9b-519b4c7734fb" providerId="ADAL" clId="{F5FB0322-EB3C-4C4A-9A91-1163EB284647}" dt="2024-03-27T17:14:38.112" v="4191" actId="1076"/>
          <ac:spMkLst>
            <pc:docMk/>
            <pc:sldMk cId="4135404034" sldId="267"/>
            <ac:spMk id="34" creationId="{6A26808D-617D-4E05-C218-90C98F0DB5AB}"/>
          </ac:spMkLst>
        </pc:spChg>
        <pc:spChg chg="mod">
          <ac:chgData name="Hannu Kilpelainen" userId="68b5a656-2d55-45be-ae9b-519b4c7734fb" providerId="ADAL" clId="{F5FB0322-EB3C-4C4A-9A91-1163EB284647}" dt="2024-03-27T16:43:41.398" v="3563"/>
          <ac:spMkLst>
            <pc:docMk/>
            <pc:sldMk cId="4135404034" sldId="267"/>
            <ac:spMk id="36" creationId="{312C2C47-C028-9522-1EF7-2914F72AECF7}"/>
          </ac:spMkLst>
        </pc:spChg>
        <pc:spChg chg="mod">
          <ac:chgData name="Hannu Kilpelainen" userId="68b5a656-2d55-45be-ae9b-519b4c7734fb" providerId="ADAL" clId="{F5FB0322-EB3C-4C4A-9A91-1163EB284647}" dt="2024-03-27T16:43:41.398" v="3563"/>
          <ac:spMkLst>
            <pc:docMk/>
            <pc:sldMk cId="4135404034" sldId="267"/>
            <ac:spMk id="37" creationId="{AFF1399A-81D6-9655-827A-04377C45DDAC}"/>
          </ac:spMkLst>
        </pc:spChg>
        <pc:spChg chg="mod">
          <ac:chgData name="Hannu Kilpelainen" userId="68b5a656-2d55-45be-ae9b-519b4c7734fb" providerId="ADAL" clId="{F5FB0322-EB3C-4C4A-9A91-1163EB284647}" dt="2024-03-27T16:43:41.398" v="3563"/>
          <ac:spMkLst>
            <pc:docMk/>
            <pc:sldMk cId="4135404034" sldId="267"/>
            <ac:spMk id="39" creationId="{BFF3FEAD-C03C-CA19-140E-DA94B817A406}"/>
          </ac:spMkLst>
        </pc:spChg>
        <pc:spChg chg="mod">
          <ac:chgData name="Hannu Kilpelainen" userId="68b5a656-2d55-45be-ae9b-519b4c7734fb" providerId="ADAL" clId="{F5FB0322-EB3C-4C4A-9A91-1163EB284647}" dt="2024-03-27T16:43:41.398" v="3563"/>
          <ac:spMkLst>
            <pc:docMk/>
            <pc:sldMk cId="4135404034" sldId="267"/>
            <ac:spMk id="40" creationId="{D2968255-4CC9-9625-418C-E4A3279A8689}"/>
          </ac:spMkLst>
        </pc:spChg>
        <pc:spChg chg="mod">
          <ac:chgData name="Hannu Kilpelainen" userId="68b5a656-2d55-45be-ae9b-519b4c7734fb" providerId="ADAL" clId="{F5FB0322-EB3C-4C4A-9A91-1163EB284647}" dt="2024-03-27T16:43:41.398" v="3563"/>
          <ac:spMkLst>
            <pc:docMk/>
            <pc:sldMk cId="4135404034" sldId="267"/>
            <ac:spMk id="42" creationId="{4EAE5AA6-EC02-E237-9877-2A1165128F3E}"/>
          </ac:spMkLst>
        </pc:spChg>
        <pc:spChg chg="mod">
          <ac:chgData name="Hannu Kilpelainen" userId="68b5a656-2d55-45be-ae9b-519b4c7734fb" providerId="ADAL" clId="{F5FB0322-EB3C-4C4A-9A91-1163EB284647}" dt="2024-03-27T16:43:41.398" v="3563"/>
          <ac:spMkLst>
            <pc:docMk/>
            <pc:sldMk cId="4135404034" sldId="267"/>
            <ac:spMk id="43" creationId="{50C121AC-9662-E2C6-B009-20881323A86D}"/>
          </ac:spMkLst>
        </pc:spChg>
        <pc:spChg chg="mod">
          <ac:chgData name="Hannu Kilpelainen" userId="68b5a656-2d55-45be-ae9b-519b4c7734fb" providerId="ADAL" clId="{F5FB0322-EB3C-4C4A-9A91-1163EB284647}" dt="2024-03-27T16:43:41.398" v="3563"/>
          <ac:spMkLst>
            <pc:docMk/>
            <pc:sldMk cId="4135404034" sldId="267"/>
            <ac:spMk id="45" creationId="{5F33B332-1BC6-7C44-405A-4D3EFBEBF275}"/>
          </ac:spMkLst>
        </pc:spChg>
        <pc:spChg chg="mod">
          <ac:chgData name="Hannu Kilpelainen" userId="68b5a656-2d55-45be-ae9b-519b4c7734fb" providerId="ADAL" clId="{F5FB0322-EB3C-4C4A-9A91-1163EB284647}" dt="2024-03-27T16:43:41.398" v="3563"/>
          <ac:spMkLst>
            <pc:docMk/>
            <pc:sldMk cId="4135404034" sldId="267"/>
            <ac:spMk id="46" creationId="{F9FCE6D9-605F-7F80-5B84-B78D3EDDBBD0}"/>
          </ac:spMkLst>
        </pc:spChg>
        <pc:spChg chg="add mod">
          <ac:chgData name="Hannu Kilpelainen" userId="68b5a656-2d55-45be-ae9b-519b4c7734fb" providerId="ADAL" clId="{F5FB0322-EB3C-4C4A-9A91-1163EB284647}" dt="2024-03-27T16:43:41.398" v="3563"/>
          <ac:spMkLst>
            <pc:docMk/>
            <pc:sldMk cId="4135404034" sldId="267"/>
            <ac:spMk id="56" creationId="{D063C8B9-0366-D78E-C839-F2191B171F4E}"/>
          </ac:spMkLst>
        </pc:spChg>
        <pc:spChg chg="add mod">
          <ac:chgData name="Hannu Kilpelainen" userId="68b5a656-2d55-45be-ae9b-519b4c7734fb" providerId="ADAL" clId="{F5FB0322-EB3C-4C4A-9A91-1163EB284647}" dt="2024-03-27T16:43:41.398" v="3563"/>
          <ac:spMkLst>
            <pc:docMk/>
            <pc:sldMk cId="4135404034" sldId="267"/>
            <ac:spMk id="57" creationId="{00472F47-0347-ACC6-E31A-27D2222CB0F4}"/>
          </ac:spMkLst>
        </pc:spChg>
        <pc:spChg chg="mod">
          <ac:chgData name="Hannu Kilpelainen" userId="68b5a656-2d55-45be-ae9b-519b4c7734fb" providerId="ADAL" clId="{F5FB0322-EB3C-4C4A-9A91-1163EB284647}" dt="2024-03-27T16:43:41.398" v="3563"/>
          <ac:spMkLst>
            <pc:docMk/>
            <pc:sldMk cId="4135404034" sldId="267"/>
            <ac:spMk id="59" creationId="{6B95155F-9E68-8F02-D9B1-91E24FA617D7}"/>
          </ac:spMkLst>
        </pc:spChg>
        <pc:spChg chg="mod">
          <ac:chgData name="Hannu Kilpelainen" userId="68b5a656-2d55-45be-ae9b-519b4c7734fb" providerId="ADAL" clId="{F5FB0322-EB3C-4C4A-9A91-1163EB284647}" dt="2024-03-27T16:43:41.398" v="3563"/>
          <ac:spMkLst>
            <pc:docMk/>
            <pc:sldMk cId="4135404034" sldId="267"/>
            <ac:spMk id="60" creationId="{BBB56B95-E80B-02DA-4E92-FB3E4721D2EE}"/>
          </ac:spMkLst>
        </pc:spChg>
        <pc:spChg chg="mod">
          <ac:chgData name="Hannu Kilpelainen" userId="68b5a656-2d55-45be-ae9b-519b4c7734fb" providerId="ADAL" clId="{F5FB0322-EB3C-4C4A-9A91-1163EB284647}" dt="2024-03-27T16:43:41.398" v="3563"/>
          <ac:spMkLst>
            <pc:docMk/>
            <pc:sldMk cId="4135404034" sldId="267"/>
            <ac:spMk id="61" creationId="{BE63F1E1-2676-1BEF-F955-12F9541A2181}"/>
          </ac:spMkLst>
        </pc:spChg>
        <pc:spChg chg="add mod">
          <ac:chgData name="Hannu Kilpelainen" userId="68b5a656-2d55-45be-ae9b-519b4c7734fb" providerId="ADAL" clId="{F5FB0322-EB3C-4C4A-9A91-1163EB284647}" dt="2024-03-27T17:14:42.540" v="4193"/>
          <ac:spMkLst>
            <pc:docMk/>
            <pc:sldMk cId="4135404034" sldId="267"/>
            <ac:spMk id="62" creationId="{978CE772-92E6-E88B-C3FB-8D7DAE887DA3}"/>
          </ac:spMkLst>
        </pc:spChg>
        <pc:spChg chg="mod">
          <ac:chgData name="Hannu Kilpelainen" userId="68b5a656-2d55-45be-ae9b-519b4c7734fb" providerId="ADAL" clId="{F5FB0322-EB3C-4C4A-9A91-1163EB284647}" dt="2024-03-27T17:14:44.435" v="4194"/>
          <ac:spMkLst>
            <pc:docMk/>
            <pc:sldMk cId="4135404034" sldId="267"/>
            <ac:spMk id="64" creationId="{A58F77B5-FF6A-7538-D5E1-FC03E85924E8}"/>
          </ac:spMkLst>
        </pc:spChg>
        <pc:spChg chg="mod">
          <ac:chgData name="Hannu Kilpelainen" userId="68b5a656-2d55-45be-ae9b-519b4c7734fb" providerId="ADAL" clId="{F5FB0322-EB3C-4C4A-9A91-1163EB284647}" dt="2024-03-27T17:14:44.435" v="4194"/>
          <ac:spMkLst>
            <pc:docMk/>
            <pc:sldMk cId="4135404034" sldId="267"/>
            <ac:spMk id="65" creationId="{4BC69948-75C0-19BC-00A2-DC8AE7BF311E}"/>
          </ac:spMkLst>
        </pc:spChg>
        <pc:grpChg chg="add mod">
          <ac:chgData name="Hannu Kilpelainen" userId="68b5a656-2d55-45be-ae9b-519b4c7734fb" providerId="ADAL" clId="{F5FB0322-EB3C-4C4A-9A91-1163EB284647}" dt="2024-03-27T16:43:41.398" v="3563"/>
          <ac:grpSpMkLst>
            <pc:docMk/>
            <pc:sldMk cId="4135404034" sldId="267"/>
            <ac:grpSpMk id="35" creationId="{EBDB0F9E-CE8C-A4C6-F524-A12D7FADFD49}"/>
          </ac:grpSpMkLst>
        </pc:grpChg>
        <pc:grpChg chg="add mod">
          <ac:chgData name="Hannu Kilpelainen" userId="68b5a656-2d55-45be-ae9b-519b4c7734fb" providerId="ADAL" clId="{F5FB0322-EB3C-4C4A-9A91-1163EB284647}" dt="2024-03-27T16:43:41.398" v="3563"/>
          <ac:grpSpMkLst>
            <pc:docMk/>
            <pc:sldMk cId="4135404034" sldId="267"/>
            <ac:grpSpMk id="38" creationId="{1448A2DC-5C2A-CB43-345E-4138D3454402}"/>
          </ac:grpSpMkLst>
        </pc:grpChg>
        <pc:grpChg chg="add mod">
          <ac:chgData name="Hannu Kilpelainen" userId="68b5a656-2d55-45be-ae9b-519b4c7734fb" providerId="ADAL" clId="{F5FB0322-EB3C-4C4A-9A91-1163EB284647}" dt="2024-03-27T16:43:41.398" v="3563"/>
          <ac:grpSpMkLst>
            <pc:docMk/>
            <pc:sldMk cId="4135404034" sldId="267"/>
            <ac:grpSpMk id="41" creationId="{37E010EE-6C44-EEDB-04C9-B8543EFBE9F8}"/>
          </ac:grpSpMkLst>
        </pc:grpChg>
        <pc:grpChg chg="add mod">
          <ac:chgData name="Hannu Kilpelainen" userId="68b5a656-2d55-45be-ae9b-519b4c7734fb" providerId="ADAL" clId="{F5FB0322-EB3C-4C4A-9A91-1163EB284647}" dt="2024-03-27T16:43:41.398" v="3563"/>
          <ac:grpSpMkLst>
            <pc:docMk/>
            <pc:sldMk cId="4135404034" sldId="267"/>
            <ac:grpSpMk id="44" creationId="{EEB7CA21-86D4-DF05-E609-6E8562EB5EE6}"/>
          </ac:grpSpMkLst>
        </pc:grpChg>
        <pc:grpChg chg="add mod">
          <ac:chgData name="Hannu Kilpelainen" userId="68b5a656-2d55-45be-ae9b-519b4c7734fb" providerId="ADAL" clId="{F5FB0322-EB3C-4C4A-9A91-1163EB284647}" dt="2024-03-27T16:43:41.398" v="3563"/>
          <ac:grpSpMkLst>
            <pc:docMk/>
            <pc:sldMk cId="4135404034" sldId="267"/>
            <ac:grpSpMk id="58" creationId="{3744BC1A-58A7-76C8-E33F-65F890C8D8A2}"/>
          </ac:grpSpMkLst>
        </pc:grpChg>
        <pc:grpChg chg="add mod">
          <ac:chgData name="Hannu Kilpelainen" userId="68b5a656-2d55-45be-ae9b-519b4c7734fb" providerId="ADAL" clId="{F5FB0322-EB3C-4C4A-9A91-1163EB284647}" dt="2024-03-27T17:14:48.742" v="4195" actId="1076"/>
          <ac:grpSpMkLst>
            <pc:docMk/>
            <pc:sldMk cId="4135404034" sldId="267"/>
            <ac:grpSpMk id="63" creationId="{4CFAA657-73B7-9C76-06F0-F4FA96E91242}"/>
          </ac:grpSpMkLst>
        </pc:grpChg>
        <pc:grpChg chg="add mod">
          <ac:chgData name="Hannu Kilpelainen" userId="68b5a656-2d55-45be-ae9b-519b4c7734fb" providerId="ADAL" clId="{F5FB0322-EB3C-4C4A-9A91-1163EB284647}" dt="2024-04-24T12:25:33.609" v="25442" actId="164"/>
          <ac:grpSpMkLst>
            <pc:docMk/>
            <pc:sldMk cId="4135404034" sldId="267"/>
            <ac:grpSpMk id="66" creationId="{22AE2B11-405C-0DED-4800-D504C2E8AF8F}"/>
          </ac:grpSpMkLst>
        </pc:grpChg>
        <pc:picChg chg="add mod">
          <ac:chgData name="Hannu Kilpelainen" userId="68b5a656-2d55-45be-ae9b-519b4c7734fb" providerId="ADAL" clId="{F5FB0322-EB3C-4C4A-9A91-1163EB284647}" dt="2024-03-27T16:43:41.398" v="3563"/>
          <ac:picMkLst>
            <pc:docMk/>
            <pc:sldMk cId="4135404034" sldId="267"/>
            <ac:picMk id="47" creationId="{3F4B5E7B-6B3E-4F21-7AF0-5903C6E4DF17}"/>
          </ac:picMkLst>
        </pc:picChg>
        <pc:picChg chg="add mod">
          <ac:chgData name="Hannu Kilpelainen" userId="68b5a656-2d55-45be-ae9b-519b4c7734fb" providerId="ADAL" clId="{F5FB0322-EB3C-4C4A-9A91-1163EB284647}" dt="2024-03-27T16:43:41.398" v="3563"/>
          <ac:picMkLst>
            <pc:docMk/>
            <pc:sldMk cId="4135404034" sldId="267"/>
            <ac:picMk id="48" creationId="{FB85B3CF-F9AE-607B-002D-FBEA79090E6D}"/>
          </ac:picMkLst>
        </pc:picChg>
        <pc:picChg chg="add mod">
          <ac:chgData name="Hannu Kilpelainen" userId="68b5a656-2d55-45be-ae9b-519b4c7734fb" providerId="ADAL" clId="{F5FB0322-EB3C-4C4A-9A91-1163EB284647}" dt="2024-03-27T16:43:41.398" v="3563"/>
          <ac:picMkLst>
            <pc:docMk/>
            <pc:sldMk cId="4135404034" sldId="267"/>
            <ac:picMk id="49" creationId="{35E7C741-C82C-4947-AC50-75DFAA2F39D5}"/>
          </ac:picMkLst>
        </pc:picChg>
        <pc:picChg chg="add mod">
          <ac:chgData name="Hannu Kilpelainen" userId="68b5a656-2d55-45be-ae9b-519b4c7734fb" providerId="ADAL" clId="{F5FB0322-EB3C-4C4A-9A91-1163EB284647}" dt="2024-03-27T16:43:41.398" v="3563"/>
          <ac:picMkLst>
            <pc:docMk/>
            <pc:sldMk cId="4135404034" sldId="267"/>
            <ac:picMk id="50" creationId="{4BF4952D-7756-841F-226C-E7DD83ECA880}"/>
          </ac:picMkLst>
        </pc:picChg>
        <pc:picChg chg="add mod">
          <ac:chgData name="Hannu Kilpelainen" userId="68b5a656-2d55-45be-ae9b-519b4c7734fb" providerId="ADAL" clId="{F5FB0322-EB3C-4C4A-9A91-1163EB284647}" dt="2024-03-27T16:43:41.398" v="3563"/>
          <ac:picMkLst>
            <pc:docMk/>
            <pc:sldMk cId="4135404034" sldId="267"/>
            <ac:picMk id="51" creationId="{B7BAFAC9-11A9-9728-D667-A65D11D270AA}"/>
          </ac:picMkLst>
        </pc:picChg>
        <pc:picChg chg="add mod">
          <ac:chgData name="Hannu Kilpelainen" userId="68b5a656-2d55-45be-ae9b-519b4c7734fb" providerId="ADAL" clId="{F5FB0322-EB3C-4C4A-9A91-1163EB284647}" dt="2024-03-27T17:14:38.112" v="4191" actId="1076"/>
          <ac:picMkLst>
            <pc:docMk/>
            <pc:sldMk cId="4135404034" sldId="267"/>
            <ac:picMk id="52" creationId="{003A9846-ECC6-E87D-7285-14D8CE06A84A}"/>
          </ac:picMkLst>
        </pc:picChg>
        <pc:picChg chg="add mod">
          <ac:chgData name="Hannu Kilpelainen" userId="68b5a656-2d55-45be-ae9b-519b4c7734fb" providerId="ADAL" clId="{F5FB0322-EB3C-4C4A-9A91-1163EB284647}" dt="2024-03-27T16:43:41.398" v="3563"/>
          <ac:picMkLst>
            <pc:docMk/>
            <pc:sldMk cId="4135404034" sldId="267"/>
            <ac:picMk id="53" creationId="{051DC9DD-24AD-DA8C-5318-2B50A1572791}"/>
          </ac:picMkLst>
        </pc:picChg>
        <pc:picChg chg="add mod">
          <ac:chgData name="Hannu Kilpelainen" userId="68b5a656-2d55-45be-ae9b-519b4c7734fb" providerId="ADAL" clId="{F5FB0322-EB3C-4C4A-9A91-1163EB284647}" dt="2024-03-27T16:43:41.398" v="3563"/>
          <ac:picMkLst>
            <pc:docMk/>
            <pc:sldMk cId="4135404034" sldId="267"/>
            <ac:picMk id="54" creationId="{928744F8-9F37-46D9-65E8-1748C7059CFF}"/>
          </ac:picMkLst>
        </pc:picChg>
        <pc:picChg chg="add mod">
          <ac:chgData name="Hannu Kilpelainen" userId="68b5a656-2d55-45be-ae9b-519b4c7734fb" providerId="ADAL" clId="{F5FB0322-EB3C-4C4A-9A91-1163EB284647}" dt="2024-03-27T16:43:41.398" v="3563"/>
          <ac:picMkLst>
            <pc:docMk/>
            <pc:sldMk cId="4135404034" sldId="267"/>
            <ac:picMk id="55" creationId="{ABD28E46-F7FA-5485-2ED9-FD2D059A893F}"/>
          </ac:picMkLst>
        </pc:picChg>
        <pc:picChg chg="mod">
          <ac:chgData name="Hannu Kilpelainen" userId="68b5a656-2d55-45be-ae9b-519b4c7734fb" providerId="ADAL" clId="{F5FB0322-EB3C-4C4A-9A91-1163EB284647}" dt="2024-04-24T12:25:33.609" v="25442" actId="164"/>
          <ac:picMkLst>
            <pc:docMk/>
            <pc:sldMk cId="4135404034" sldId="267"/>
            <ac:picMk id="69" creationId="{486628C0-0DD0-E45F-9CFF-D513BF11C16A}"/>
          </ac:picMkLst>
        </pc:picChg>
        <pc:picChg chg="mod">
          <ac:chgData name="Hannu Kilpelainen" userId="68b5a656-2d55-45be-ae9b-519b4c7734fb" providerId="ADAL" clId="{F5FB0322-EB3C-4C4A-9A91-1163EB284647}" dt="2024-04-24T12:25:33.609" v="25442" actId="164"/>
          <ac:picMkLst>
            <pc:docMk/>
            <pc:sldMk cId="4135404034" sldId="267"/>
            <ac:picMk id="71" creationId="{2DDFA916-970F-0DC2-E08F-A65997809BDB}"/>
          </ac:picMkLst>
        </pc:picChg>
        <pc:picChg chg="mod">
          <ac:chgData name="Hannu Kilpelainen" userId="68b5a656-2d55-45be-ae9b-519b4c7734fb" providerId="ADAL" clId="{F5FB0322-EB3C-4C4A-9A91-1163EB284647}" dt="2024-04-24T12:25:33.609" v="25442" actId="164"/>
          <ac:picMkLst>
            <pc:docMk/>
            <pc:sldMk cId="4135404034" sldId="267"/>
            <ac:picMk id="73" creationId="{1CAECB0F-1E85-31D1-CBE1-13921C5A9C68}"/>
          </ac:picMkLst>
        </pc:picChg>
        <pc:picChg chg="mod">
          <ac:chgData name="Hannu Kilpelainen" userId="68b5a656-2d55-45be-ae9b-519b4c7734fb" providerId="ADAL" clId="{F5FB0322-EB3C-4C4A-9A91-1163EB284647}" dt="2024-04-24T12:25:33.609" v="25442" actId="164"/>
          <ac:picMkLst>
            <pc:docMk/>
            <pc:sldMk cId="4135404034" sldId="267"/>
            <ac:picMk id="75" creationId="{59EE413F-20C0-F9AC-0CD5-9BD6196BA321}"/>
          </ac:picMkLst>
        </pc:picChg>
      </pc:sldChg>
      <pc:sldChg chg="addSp delSp modSp new del mod">
        <pc:chgData name="Hannu Kilpelainen" userId="68b5a656-2d55-45be-ae9b-519b4c7734fb" providerId="ADAL" clId="{F5FB0322-EB3C-4C4A-9A91-1163EB284647}" dt="2024-03-27T16:54:52.845" v="3867" actId="47"/>
        <pc:sldMkLst>
          <pc:docMk/>
          <pc:sldMk cId="401095231" sldId="268"/>
        </pc:sldMkLst>
        <pc:spChg chg="del">
          <ac:chgData name="Hannu Kilpelainen" userId="68b5a656-2d55-45be-ae9b-519b4c7734fb" providerId="ADAL" clId="{F5FB0322-EB3C-4C4A-9A91-1163EB284647}" dt="2024-03-27T16:45:25.870" v="3570" actId="478"/>
          <ac:spMkLst>
            <pc:docMk/>
            <pc:sldMk cId="401095231" sldId="268"/>
            <ac:spMk id="2" creationId="{EA33598E-2425-B129-A0B3-0D2A05B3CCF3}"/>
          </ac:spMkLst>
        </pc:spChg>
        <pc:spChg chg="add mod">
          <ac:chgData name="Hannu Kilpelainen" userId="68b5a656-2d55-45be-ae9b-519b4c7734fb" providerId="ADAL" clId="{F5FB0322-EB3C-4C4A-9A91-1163EB284647}" dt="2024-03-27T16:45:23.272" v="3569"/>
          <ac:spMkLst>
            <pc:docMk/>
            <pc:sldMk cId="401095231" sldId="268"/>
            <ac:spMk id="4" creationId="{801FCA30-D6F9-266F-1957-8665FC631A93}"/>
          </ac:spMkLst>
        </pc:spChg>
        <pc:spChg chg="add mod">
          <ac:chgData name="Hannu Kilpelainen" userId="68b5a656-2d55-45be-ae9b-519b4c7734fb" providerId="ADAL" clId="{F5FB0322-EB3C-4C4A-9A91-1163EB284647}" dt="2024-03-27T16:45:34.495" v="3601" actId="20577"/>
          <ac:spMkLst>
            <pc:docMk/>
            <pc:sldMk cId="401095231" sldId="268"/>
            <ac:spMk id="6" creationId="{6315BE7A-75EC-80C9-D3E5-37DFF5573AB7}"/>
          </ac:spMkLst>
        </pc:spChg>
        <pc:spChg chg="add del mod">
          <ac:chgData name="Hannu Kilpelainen" userId="68b5a656-2d55-45be-ae9b-519b4c7734fb" providerId="ADAL" clId="{F5FB0322-EB3C-4C4A-9A91-1163EB284647}" dt="2024-03-27T16:46:04.517" v="3638" actId="20577"/>
          <ac:spMkLst>
            <pc:docMk/>
            <pc:sldMk cId="401095231" sldId="268"/>
            <ac:spMk id="7" creationId="{3FE396D9-C4DE-536F-B93C-624313D07585}"/>
          </ac:spMkLst>
        </pc:spChg>
        <pc:spChg chg="add del mod">
          <ac:chgData name="Hannu Kilpelainen" userId="68b5a656-2d55-45be-ae9b-519b4c7734fb" providerId="ADAL" clId="{F5FB0322-EB3C-4C4A-9A91-1163EB284647}" dt="2024-03-27T16:46:07.078" v="3639" actId="478"/>
          <ac:spMkLst>
            <pc:docMk/>
            <pc:sldMk cId="401095231" sldId="268"/>
            <ac:spMk id="10" creationId="{497B8038-52DA-B5E0-D686-41125693FF0C}"/>
          </ac:spMkLst>
        </pc:spChg>
        <pc:spChg chg="add mod">
          <ac:chgData name="Hannu Kilpelainen" userId="68b5a656-2d55-45be-ae9b-519b4c7734fb" providerId="ADAL" clId="{F5FB0322-EB3C-4C4A-9A91-1163EB284647}" dt="2024-03-27T16:45:23.272" v="3569"/>
          <ac:spMkLst>
            <pc:docMk/>
            <pc:sldMk cId="401095231" sldId="268"/>
            <ac:spMk id="11" creationId="{BEAADDA0-E70E-94EC-722C-23F232C22B7F}"/>
          </ac:spMkLst>
        </pc:spChg>
        <pc:cxnChg chg="add mod">
          <ac:chgData name="Hannu Kilpelainen" userId="68b5a656-2d55-45be-ae9b-519b4c7734fb" providerId="ADAL" clId="{F5FB0322-EB3C-4C4A-9A91-1163EB284647}" dt="2024-03-27T16:45:23.272" v="3569"/>
          <ac:cxnSpMkLst>
            <pc:docMk/>
            <pc:sldMk cId="401095231" sldId="268"/>
            <ac:cxnSpMk id="5" creationId="{ED874DDB-6383-C190-45F5-4E11FD8D4435}"/>
          </ac:cxnSpMkLst>
        </pc:cxnChg>
        <pc:cxnChg chg="add mod">
          <ac:chgData name="Hannu Kilpelainen" userId="68b5a656-2d55-45be-ae9b-519b4c7734fb" providerId="ADAL" clId="{F5FB0322-EB3C-4C4A-9A91-1163EB284647}" dt="2024-03-27T16:45:56.766" v="3605" actId="478"/>
          <ac:cxnSpMkLst>
            <pc:docMk/>
            <pc:sldMk cId="401095231" sldId="268"/>
            <ac:cxnSpMk id="8" creationId="{EF59CABD-2498-8B62-6086-FF3AE052C988}"/>
          </ac:cxnSpMkLst>
        </pc:cxnChg>
        <pc:cxnChg chg="add del mod">
          <ac:chgData name="Hannu Kilpelainen" userId="68b5a656-2d55-45be-ae9b-519b4c7734fb" providerId="ADAL" clId="{F5FB0322-EB3C-4C4A-9A91-1163EB284647}" dt="2024-03-27T16:46:08.645" v="3640" actId="478"/>
          <ac:cxnSpMkLst>
            <pc:docMk/>
            <pc:sldMk cId="401095231" sldId="268"/>
            <ac:cxnSpMk id="9" creationId="{9BD66910-3668-1539-ACE1-EA962951033A}"/>
          </ac:cxnSpMkLst>
        </pc:cxnChg>
        <pc:cxnChg chg="add mod">
          <ac:chgData name="Hannu Kilpelainen" userId="68b5a656-2d55-45be-ae9b-519b4c7734fb" providerId="ADAL" clId="{F5FB0322-EB3C-4C4A-9A91-1163EB284647}" dt="2024-03-27T16:45:23.272" v="3569"/>
          <ac:cxnSpMkLst>
            <pc:docMk/>
            <pc:sldMk cId="401095231" sldId="268"/>
            <ac:cxnSpMk id="12" creationId="{F6A15B90-4C9C-4AE4-AFA4-F12B037D187B}"/>
          </ac:cxnSpMkLst>
        </pc:cxnChg>
      </pc:sldChg>
      <pc:sldChg chg="addSp delSp modSp new del mod modNotesTx">
        <pc:chgData name="Hannu Kilpelainen" userId="68b5a656-2d55-45be-ae9b-519b4c7734fb" providerId="ADAL" clId="{F5FB0322-EB3C-4C4A-9A91-1163EB284647}" dt="2024-05-15T10:36:05.939" v="34499" actId="47"/>
        <pc:sldMkLst>
          <pc:docMk/>
          <pc:sldMk cId="1751670197" sldId="269"/>
        </pc:sldMkLst>
        <pc:spChg chg="mod">
          <ac:chgData name="Hannu Kilpelainen" userId="68b5a656-2d55-45be-ae9b-519b4c7734fb" providerId="ADAL" clId="{F5FB0322-EB3C-4C4A-9A91-1163EB284647}" dt="2024-05-15T10:31:48.100" v="34454" actId="14100"/>
          <ac:spMkLst>
            <pc:docMk/>
            <pc:sldMk cId="1751670197" sldId="269"/>
            <ac:spMk id="2" creationId="{71526AD4-128E-2C57-1A59-B96807BA13EB}"/>
          </ac:spMkLst>
        </pc:spChg>
        <pc:spChg chg="del">
          <ac:chgData name="Hannu Kilpelainen" userId="68b5a656-2d55-45be-ae9b-519b4c7734fb" providerId="ADAL" clId="{F5FB0322-EB3C-4C4A-9A91-1163EB284647}" dt="2024-03-27T16:47:13.953" v="3642" actId="1032"/>
          <ac:spMkLst>
            <pc:docMk/>
            <pc:sldMk cId="1751670197" sldId="269"/>
            <ac:spMk id="2" creationId="{EC640114-EA49-C8E8-334F-29CA496E5001}"/>
          </ac:spMkLst>
        </pc:spChg>
        <pc:spChg chg="mod">
          <ac:chgData name="Hannu Kilpelainen" userId="68b5a656-2d55-45be-ae9b-519b4c7734fb" providerId="ADAL" clId="{F5FB0322-EB3C-4C4A-9A91-1163EB284647}" dt="2024-03-27T16:48:15.675" v="3701" actId="20577"/>
          <ac:spMkLst>
            <pc:docMk/>
            <pc:sldMk cId="1751670197" sldId="269"/>
            <ac:spMk id="3" creationId="{ABE3E7BF-ABBB-6FC4-47B9-B43D46D66123}"/>
          </ac:spMkLst>
        </pc:spChg>
        <pc:spChg chg="add mod">
          <ac:chgData name="Hannu Kilpelainen" userId="68b5a656-2d55-45be-ae9b-519b4c7734fb" providerId="ADAL" clId="{F5FB0322-EB3C-4C4A-9A91-1163EB284647}" dt="2024-05-15T10:31:06.018" v="34425" actId="1035"/>
          <ac:spMkLst>
            <pc:docMk/>
            <pc:sldMk cId="1751670197" sldId="269"/>
            <ac:spMk id="5" creationId="{CFC4EC10-B5E8-765A-E094-470BB41CD586}"/>
          </ac:spMkLst>
        </pc:spChg>
        <pc:spChg chg="mod">
          <ac:chgData name="Hannu Kilpelainen" userId="68b5a656-2d55-45be-ae9b-519b4c7734fb" providerId="ADAL" clId="{F5FB0322-EB3C-4C4A-9A91-1163EB284647}" dt="2024-05-15T10:31:06.018" v="34425" actId="1035"/>
          <ac:spMkLst>
            <pc:docMk/>
            <pc:sldMk cId="1751670197" sldId="269"/>
            <ac:spMk id="6" creationId="{6B405520-9AC3-3A47-5737-90A34D08AE12}"/>
          </ac:spMkLst>
        </pc:spChg>
        <pc:spChg chg="add del mod">
          <ac:chgData name="Hannu Kilpelainen" userId="68b5a656-2d55-45be-ae9b-519b4c7734fb" providerId="ADAL" clId="{F5FB0322-EB3C-4C4A-9A91-1163EB284647}" dt="2024-03-27T16:48:56.593" v="3709" actId="22"/>
          <ac:spMkLst>
            <pc:docMk/>
            <pc:sldMk cId="1751670197" sldId="269"/>
            <ac:spMk id="6" creationId="{A991CD8A-CC3E-2E21-C212-52A3A652AF0E}"/>
          </ac:spMkLst>
        </pc:spChg>
        <pc:spChg chg="add mod">
          <ac:chgData name="Hannu Kilpelainen" userId="68b5a656-2d55-45be-ae9b-519b4c7734fb" providerId="ADAL" clId="{F5FB0322-EB3C-4C4A-9A91-1163EB284647}" dt="2024-03-27T16:54:09.206" v="3863" actId="948"/>
          <ac:spMkLst>
            <pc:docMk/>
            <pc:sldMk cId="1751670197" sldId="269"/>
            <ac:spMk id="7" creationId="{E79E8E51-04BF-0904-C31C-3AA14A6C004C}"/>
          </ac:spMkLst>
        </pc:spChg>
        <pc:spChg chg="mod">
          <ac:chgData name="Hannu Kilpelainen" userId="68b5a656-2d55-45be-ae9b-519b4c7734fb" providerId="ADAL" clId="{F5FB0322-EB3C-4C4A-9A91-1163EB284647}" dt="2024-05-15T10:31:06.018" v="34425" actId="1035"/>
          <ac:spMkLst>
            <pc:docMk/>
            <pc:sldMk cId="1751670197" sldId="269"/>
            <ac:spMk id="8" creationId="{F63DFD4F-F210-DEF9-43BB-4BF7F7B1E44A}"/>
          </ac:spMkLst>
        </pc:spChg>
        <pc:spChg chg="add del">
          <ac:chgData name="Hannu Kilpelainen" userId="68b5a656-2d55-45be-ae9b-519b4c7734fb" providerId="ADAL" clId="{F5FB0322-EB3C-4C4A-9A91-1163EB284647}" dt="2024-03-27T16:50:03.355" v="3739" actId="22"/>
          <ac:spMkLst>
            <pc:docMk/>
            <pc:sldMk cId="1751670197" sldId="269"/>
            <ac:spMk id="9" creationId="{1C6A5BCD-B182-E5FC-BAC8-2D22B3F06568}"/>
          </ac:spMkLst>
        </pc:spChg>
        <pc:spChg chg="mod">
          <ac:chgData name="Hannu Kilpelainen" userId="68b5a656-2d55-45be-ae9b-519b4c7734fb" providerId="ADAL" clId="{F5FB0322-EB3C-4C4A-9A91-1163EB284647}" dt="2024-05-15T10:31:06.018" v="34425" actId="1035"/>
          <ac:spMkLst>
            <pc:docMk/>
            <pc:sldMk cId="1751670197" sldId="269"/>
            <ac:spMk id="10" creationId="{5F977901-ADB2-16FC-1B4F-883676A1A547}"/>
          </ac:spMkLst>
        </pc:spChg>
        <pc:spChg chg="add del mod">
          <ac:chgData name="Hannu Kilpelainen" userId="68b5a656-2d55-45be-ae9b-519b4c7734fb" providerId="ADAL" clId="{F5FB0322-EB3C-4C4A-9A91-1163EB284647}" dt="2024-03-27T16:51:42.756" v="3780"/>
          <ac:spMkLst>
            <pc:docMk/>
            <pc:sldMk cId="1751670197" sldId="269"/>
            <ac:spMk id="11" creationId="{4635C560-485F-CA01-A305-0381FCDD2ACF}"/>
          </ac:spMkLst>
        </pc:spChg>
        <pc:spChg chg="add mod ord">
          <ac:chgData name="Hannu Kilpelainen" userId="68b5a656-2d55-45be-ae9b-519b4c7734fb" providerId="ADAL" clId="{F5FB0322-EB3C-4C4A-9A91-1163EB284647}" dt="2024-03-27T16:51:41.988" v="3778" actId="1076"/>
          <ac:spMkLst>
            <pc:docMk/>
            <pc:sldMk cId="1751670197" sldId="269"/>
            <ac:spMk id="12" creationId="{8A087120-0B11-EFDE-04B2-C123788BD170}"/>
          </ac:spMkLst>
        </pc:spChg>
        <pc:spChg chg="add del mod">
          <ac:chgData name="Hannu Kilpelainen" userId="68b5a656-2d55-45be-ae9b-519b4c7734fb" providerId="ADAL" clId="{F5FB0322-EB3C-4C4A-9A91-1163EB284647}" dt="2024-03-27T16:52:39.233" v="3837" actId="478"/>
          <ac:spMkLst>
            <pc:docMk/>
            <pc:sldMk cId="1751670197" sldId="269"/>
            <ac:spMk id="13" creationId="{646C524C-D452-2E40-BFCD-6C85313A0ADE}"/>
          </ac:spMkLst>
        </pc:spChg>
        <pc:spChg chg="mod">
          <ac:chgData name="Hannu Kilpelainen" userId="68b5a656-2d55-45be-ae9b-519b4c7734fb" providerId="ADAL" clId="{F5FB0322-EB3C-4C4A-9A91-1163EB284647}" dt="2024-05-15T10:31:06.018" v="34425" actId="1035"/>
          <ac:spMkLst>
            <pc:docMk/>
            <pc:sldMk cId="1751670197" sldId="269"/>
            <ac:spMk id="13" creationId="{EAC27CCB-1200-5E79-36D5-AE9FA122559E}"/>
          </ac:spMkLst>
        </pc:spChg>
        <pc:spChg chg="mod">
          <ac:chgData name="Hannu Kilpelainen" userId="68b5a656-2d55-45be-ae9b-519b4c7734fb" providerId="ADAL" clId="{F5FB0322-EB3C-4C4A-9A91-1163EB284647}" dt="2024-05-15T10:31:06.018" v="34425" actId="1035"/>
          <ac:spMkLst>
            <pc:docMk/>
            <pc:sldMk cId="1751670197" sldId="269"/>
            <ac:spMk id="18" creationId="{82E81360-1F26-728C-08FA-2D13AEE62F77}"/>
          </ac:spMkLst>
        </pc:spChg>
        <pc:graphicFrameChg chg="add mod modGraphic">
          <ac:chgData name="Hannu Kilpelainen" userId="68b5a656-2d55-45be-ae9b-519b4c7734fb" providerId="ADAL" clId="{F5FB0322-EB3C-4C4A-9A91-1163EB284647}" dt="2024-05-15T10:31:10.519" v="34436" actId="1036"/>
          <ac:graphicFrameMkLst>
            <pc:docMk/>
            <pc:sldMk cId="1751670197" sldId="269"/>
            <ac:graphicFrameMk id="4" creationId="{8C98D7F5-B51A-A657-4AA1-A89763434687}"/>
          </ac:graphicFrameMkLst>
        </pc:graphicFrameChg>
        <pc:picChg chg="add del mod">
          <ac:chgData name="Hannu Kilpelainen" userId="68b5a656-2d55-45be-ae9b-519b4c7734fb" providerId="ADAL" clId="{F5FB0322-EB3C-4C4A-9A91-1163EB284647}" dt="2024-03-27T16:53:36.921" v="3844" actId="478"/>
          <ac:picMkLst>
            <pc:docMk/>
            <pc:sldMk cId="1751670197" sldId="269"/>
            <ac:picMk id="15" creationId="{27746D6C-E4F9-8689-AE56-73C19310F8AC}"/>
          </ac:picMkLst>
        </pc:picChg>
        <pc:picChg chg="add mod">
          <ac:chgData name="Hannu Kilpelainen" userId="68b5a656-2d55-45be-ae9b-519b4c7734fb" providerId="ADAL" clId="{F5FB0322-EB3C-4C4A-9A91-1163EB284647}" dt="2024-03-27T16:53:47.877" v="3853" actId="14100"/>
          <ac:picMkLst>
            <pc:docMk/>
            <pc:sldMk cId="1751670197" sldId="269"/>
            <ac:picMk id="17" creationId="{EA457D24-DC61-1C4B-8E2E-60A1351B8ED3}"/>
          </ac:picMkLst>
        </pc:picChg>
        <pc:picChg chg="add mod">
          <ac:chgData name="Hannu Kilpelainen" userId="68b5a656-2d55-45be-ae9b-519b4c7734fb" providerId="ADAL" clId="{F5FB0322-EB3C-4C4A-9A91-1163EB284647}" dt="2024-03-27T16:54:39.012" v="3866" actId="1076"/>
          <ac:picMkLst>
            <pc:docMk/>
            <pc:sldMk cId="1751670197" sldId="269"/>
            <ac:picMk id="19" creationId="{7D343044-A8F5-FD77-1F34-64E2B9E9E4B2}"/>
          </ac:picMkLst>
        </pc:picChg>
      </pc:sldChg>
      <pc:sldChg chg="modSp new mod">
        <pc:chgData name="Hannu Kilpelainen" userId="68b5a656-2d55-45be-ae9b-519b4c7734fb" providerId="ADAL" clId="{F5FB0322-EB3C-4C4A-9A91-1163EB284647}" dt="2024-03-27T16:56:29.548" v="3896" actId="20577"/>
        <pc:sldMkLst>
          <pc:docMk/>
          <pc:sldMk cId="52706102" sldId="270"/>
        </pc:sldMkLst>
        <pc:spChg chg="mod">
          <ac:chgData name="Hannu Kilpelainen" userId="68b5a656-2d55-45be-ae9b-519b4c7734fb" providerId="ADAL" clId="{F5FB0322-EB3C-4C4A-9A91-1163EB284647}" dt="2024-03-27T16:56:23.606" v="3871"/>
          <ac:spMkLst>
            <pc:docMk/>
            <pc:sldMk cId="52706102" sldId="270"/>
            <ac:spMk id="2" creationId="{6B76347C-9A07-B5AC-CBFE-72A2F79A4B57}"/>
          </ac:spMkLst>
        </pc:spChg>
        <pc:spChg chg="mod">
          <ac:chgData name="Hannu Kilpelainen" userId="68b5a656-2d55-45be-ae9b-519b4c7734fb" providerId="ADAL" clId="{F5FB0322-EB3C-4C4A-9A91-1163EB284647}" dt="2024-03-27T16:56:29.548" v="3896" actId="20577"/>
          <ac:spMkLst>
            <pc:docMk/>
            <pc:sldMk cId="52706102" sldId="270"/>
            <ac:spMk id="4" creationId="{18FCE5F6-8846-FA14-5E4E-A04D4DBA94AD}"/>
          </ac:spMkLst>
        </pc:spChg>
      </pc:sldChg>
      <pc:sldChg chg="addSp delSp modSp new mod">
        <pc:chgData name="Hannu Kilpelainen" userId="68b5a656-2d55-45be-ae9b-519b4c7734fb" providerId="ADAL" clId="{F5FB0322-EB3C-4C4A-9A91-1163EB284647}" dt="2024-03-27T17:01:45.870" v="3934" actId="207"/>
        <pc:sldMkLst>
          <pc:docMk/>
          <pc:sldMk cId="3594466087" sldId="271"/>
        </pc:sldMkLst>
        <pc:spChg chg="mod">
          <ac:chgData name="Hannu Kilpelainen" userId="68b5a656-2d55-45be-ae9b-519b4c7734fb" providerId="ADAL" clId="{F5FB0322-EB3C-4C4A-9A91-1163EB284647}" dt="2024-03-27T17:01:34.429" v="3932" actId="14100"/>
          <ac:spMkLst>
            <pc:docMk/>
            <pc:sldMk cId="3594466087" sldId="271"/>
            <ac:spMk id="2" creationId="{5FA9E9AA-33F8-B9D7-C7F1-FF16DAF61EA9}"/>
          </ac:spMkLst>
        </pc:spChg>
        <pc:spChg chg="mod">
          <ac:chgData name="Hannu Kilpelainen" userId="68b5a656-2d55-45be-ae9b-519b4c7734fb" providerId="ADAL" clId="{F5FB0322-EB3C-4C4A-9A91-1163EB284647}" dt="2024-03-27T16:58:51.674" v="3914" actId="20577"/>
          <ac:spMkLst>
            <pc:docMk/>
            <pc:sldMk cId="3594466087" sldId="271"/>
            <ac:spMk id="4" creationId="{521F79D4-1548-1B19-EFC1-2FEC9F86A967}"/>
          </ac:spMkLst>
        </pc:spChg>
        <pc:spChg chg="mod">
          <ac:chgData name="Hannu Kilpelainen" userId="68b5a656-2d55-45be-ae9b-519b4c7734fb" providerId="ADAL" clId="{F5FB0322-EB3C-4C4A-9A91-1163EB284647}" dt="2024-03-27T17:01:36.128" v="3933" actId="1076"/>
          <ac:spMkLst>
            <pc:docMk/>
            <pc:sldMk cId="3594466087" sldId="271"/>
            <ac:spMk id="6" creationId="{BF859E48-2FC3-616F-708C-D13213CB86F5}"/>
          </ac:spMkLst>
        </pc:spChg>
        <pc:spChg chg="mod">
          <ac:chgData name="Hannu Kilpelainen" userId="68b5a656-2d55-45be-ae9b-519b4c7734fb" providerId="ADAL" clId="{F5FB0322-EB3C-4C4A-9A91-1163EB284647}" dt="2024-03-27T17:01:36.128" v="3933" actId="1076"/>
          <ac:spMkLst>
            <pc:docMk/>
            <pc:sldMk cId="3594466087" sldId="271"/>
            <ac:spMk id="7" creationId="{47137D7C-88CA-1F4C-9956-8FED2DF1D031}"/>
          </ac:spMkLst>
        </pc:spChg>
        <pc:spChg chg="mod">
          <ac:chgData name="Hannu Kilpelainen" userId="68b5a656-2d55-45be-ae9b-519b4c7734fb" providerId="ADAL" clId="{F5FB0322-EB3C-4C4A-9A91-1163EB284647}" dt="2024-03-27T17:01:36.128" v="3933" actId="1076"/>
          <ac:spMkLst>
            <pc:docMk/>
            <pc:sldMk cId="3594466087" sldId="271"/>
            <ac:spMk id="8" creationId="{7E3768B4-7A05-4A8D-AEFC-E3ECF1EBB90B}"/>
          </ac:spMkLst>
        </pc:spChg>
        <pc:spChg chg="mod">
          <ac:chgData name="Hannu Kilpelainen" userId="68b5a656-2d55-45be-ae9b-519b4c7734fb" providerId="ADAL" clId="{F5FB0322-EB3C-4C4A-9A91-1163EB284647}" dt="2024-03-27T17:00:55.937" v="3921"/>
          <ac:spMkLst>
            <pc:docMk/>
            <pc:sldMk cId="3594466087" sldId="271"/>
            <ac:spMk id="10" creationId="{A9AC614B-FCB9-A034-C77E-54665948AC59}"/>
          </ac:spMkLst>
        </pc:spChg>
        <pc:spChg chg="mod">
          <ac:chgData name="Hannu Kilpelainen" userId="68b5a656-2d55-45be-ae9b-519b4c7734fb" providerId="ADAL" clId="{F5FB0322-EB3C-4C4A-9A91-1163EB284647}" dt="2024-03-27T17:00:55.937" v="3921"/>
          <ac:spMkLst>
            <pc:docMk/>
            <pc:sldMk cId="3594466087" sldId="271"/>
            <ac:spMk id="11" creationId="{5595A8AF-EDF2-436D-CE39-52E8CB2FE507}"/>
          </ac:spMkLst>
        </pc:spChg>
        <pc:spChg chg="mod">
          <ac:chgData name="Hannu Kilpelainen" userId="68b5a656-2d55-45be-ae9b-519b4c7734fb" providerId="ADAL" clId="{F5FB0322-EB3C-4C4A-9A91-1163EB284647}" dt="2024-03-27T17:00:55.937" v="3921"/>
          <ac:spMkLst>
            <pc:docMk/>
            <pc:sldMk cId="3594466087" sldId="271"/>
            <ac:spMk id="12" creationId="{8A530F7E-1450-4A1D-1DB5-E4358B623DBF}"/>
          </ac:spMkLst>
        </pc:spChg>
        <pc:spChg chg="mod">
          <ac:chgData name="Hannu Kilpelainen" userId="68b5a656-2d55-45be-ae9b-519b4c7734fb" providerId="ADAL" clId="{F5FB0322-EB3C-4C4A-9A91-1163EB284647}" dt="2024-03-27T17:00:55.937" v="3921"/>
          <ac:spMkLst>
            <pc:docMk/>
            <pc:sldMk cId="3594466087" sldId="271"/>
            <ac:spMk id="13" creationId="{429107B1-8A22-256A-55DE-32BC9ABC2A13}"/>
          </ac:spMkLst>
        </pc:spChg>
        <pc:grpChg chg="add mod">
          <ac:chgData name="Hannu Kilpelainen" userId="68b5a656-2d55-45be-ae9b-519b4c7734fb" providerId="ADAL" clId="{F5FB0322-EB3C-4C4A-9A91-1163EB284647}" dt="2024-03-27T17:01:45.870" v="3934" actId="207"/>
          <ac:grpSpMkLst>
            <pc:docMk/>
            <pc:sldMk cId="3594466087" sldId="271"/>
            <ac:grpSpMk id="5" creationId="{28CB1AAE-D7BE-9097-598D-0C2616370901}"/>
          </ac:grpSpMkLst>
        </pc:grpChg>
        <pc:grpChg chg="add del mod">
          <ac:chgData name="Hannu Kilpelainen" userId="68b5a656-2d55-45be-ae9b-519b4c7734fb" providerId="ADAL" clId="{F5FB0322-EB3C-4C4A-9A91-1163EB284647}" dt="2024-03-27T17:01:28.234" v="3931" actId="478"/>
          <ac:grpSpMkLst>
            <pc:docMk/>
            <pc:sldMk cId="3594466087" sldId="271"/>
            <ac:grpSpMk id="9" creationId="{2284FDB1-4D21-0387-ABC2-914815C58172}"/>
          </ac:grpSpMkLst>
        </pc:grpChg>
      </pc:sldChg>
      <pc:sldChg chg="addSp delSp modSp add mod ord modAnim">
        <pc:chgData name="Hannu Kilpelainen" userId="68b5a656-2d55-45be-ae9b-519b4c7734fb" providerId="ADAL" clId="{F5FB0322-EB3C-4C4A-9A91-1163EB284647}" dt="2024-04-05T09:08:31.349" v="4452" actId="20577"/>
        <pc:sldMkLst>
          <pc:docMk/>
          <pc:sldMk cId="996927013" sldId="272"/>
        </pc:sldMkLst>
        <pc:spChg chg="add mod">
          <ac:chgData name="Hannu Kilpelainen" userId="68b5a656-2d55-45be-ae9b-519b4c7734fb" providerId="ADAL" clId="{F5FB0322-EB3C-4C4A-9A91-1163EB284647}" dt="2024-04-05T09:08:31.349" v="4452" actId="20577"/>
          <ac:spMkLst>
            <pc:docMk/>
            <pc:sldMk cId="996927013" sldId="272"/>
            <ac:spMk id="2" creationId="{A49DB38A-FF06-B04A-5FE4-D961DD1DBE1B}"/>
          </ac:spMkLst>
        </pc:spChg>
        <pc:spChg chg="mod">
          <ac:chgData name="Hannu Kilpelainen" userId="68b5a656-2d55-45be-ae9b-519b4c7734fb" providerId="ADAL" clId="{F5FB0322-EB3C-4C4A-9A91-1163EB284647}" dt="2024-03-27T17:04:18.927" v="3949"/>
          <ac:spMkLst>
            <pc:docMk/>
            <pc:sldMk cId="996927013" sldId="272"/>
            <ac:spMk id="4" creationId="{9DA66B2D-81A3-95FD-C9F7-C156DD9E180B}"/>
          </ac:spMkLst>
        </pc:spChg>
        <pc:spChg chg="mod">
          <ac:chgData name="Hannu Kilpelainen" userId="68b5a656-2d55-45be-ae9b-519b4c7734fb" providerId="ADAL" clId="{F5FB0322-EB3C-4C4A-9A91-1163EB284647}" dt="2024-03-27T17:10:09.267" v="4038" actId="6549"/>
          <ac:spMkLst>
            <pc:docMk/>
            <pc:sldMk cId="996927013" sldId="272"/>
            <ac:spMk id="6" creationId="{EDD83F52-CBC7-FA9E-9746-FB7679A5AF10}"/>
          </ac:spMkLst>
        </pc:spChg>
        <pc:spChg chg="mod">
          <ac:chgData name="Hannu Kilpelainen" userId="68b5a656-2d55-45be-ae9b-519b4c7734fb" providerId="ADAL" clId="{F5FB0322-EB3C-4C4A-9A91-1163EB284647}" dt="2024-03-27T17:09:56.165" v="4032" actId="6549"/>
          <ac:spMkLst>
            <pc:docMk/>
            <pc:sldMk cId="996927013" sldId="272"/>
            <ac:spMk id="7" creationId="{FA636C57-1FA5-8E82-9E5F-1BE5DE00678F}"/>
          </ac:spMkLst>
        </pc:spChg>
        <pc:spChg chg="mod">
          <ac:chgData name="Hannu Kilpelainen" userId="68b5a656-2d55-45be-ae9b-519b4c7734fb" providerId="ADAL" clId="{F5FB0322-EB3C-4C4A-9A91-1163EB284647}" dt="2024-03-27T17:10:07.091" v="4037" actId="6549"/>
          <ac:spMkLst>
            <pc:docMk/>
            <pc:sldMk cId="996927013" sldId="272"/>
            <ac:spMk id="8" creationId="{E0947E9D-2ACA-706F-665F-19544C7E4661}"/>
          </ac:spMkLst>
        </pc:spChg>
        <pc:spChg chg="mod">
          <ac:chgData name="Hannu Kilpelainen" userId="68b5a656-2d55-45be-ae9b-519b4c7734fb" providerId="ADAL" clId="{F5FB0322-EB3C-4C4A-9A91-1163EB284647}" dt="2024-03-27T17:10:00.961" v="4034" actId="207"/>
          <ac:spMkLst>
            <pc:docMk/>
            <pc:sldMk cId="996927013" sldId="272"/>
            <ac:spMk id="9" creationId="{258A6F97-DF49-D7E0-261D-F9E20EF3CD76}"/>
          </ac:spMkLst>
        </pc:spChg>
        <pc:spChg chg="mod">
          <ac:chgData name="Hannu Kilpelainen" userId="68b5a656-2d55-45be-ae9b-519b4c7734fb" providerId="ADAL" clId="{F5FB0322-EB3C-4C4A-9A91-1163EB284647}" dt="2024-03-27T17:08:28.651" v="3997" actId="1076"/>
          <ac:spMkLst>
            <pc:docMk/>
            <pc:sldMk cId="996927013" sldId="272"/>
            <ac:spMk id="12" creationId="{83722E5F-4FD0-E22B-B93D-0C0A4C836FFC}"/>
          </ac:spMkLst>
        </pc:spChg>
        <pc:spChg chg="mod">
          <ac:chgData name="Hannu Kilpelainen" userId="68b5a656-2d55-45be-ae9b-519b4c7734fb" providerId="ADAL" clId="{F5FB0322-EB3C-4C4A-9A91-1163EB284647}" dt="2024-03-27T17:08:21.105" v="3996" actId="1076"/>
          <ac:spMkLst>
            <pc:docMk/>
            <pc:sldMk cId="996927013" sldId="272"/>
            <ac:spMk id="16" creationId="{2BD7962E-02A4-5D0F-5E4C-3088B74F5A2F}"/>
          </ac:spMkLst>
        </pc:spChg>
        <pc:spChg chg="mod">
          <ac:chgData name="Hannu Kilpelainen" userId="68b5a656-2d55-45be-ae9b-519b4c7734fb" providerId="ADAL" clId="{F5FB0322-EB3C-4C4A-9A91-1163EB284647}" dt="2024-03-27T17:08:12.892" v="3993" actId="1076"/>
          <ac:spMkLst>
            <pc:docMk/>
            <pc:sldMk cId="996927013" sldId="272"/>
            <ac:spMk id="20" creationId="{88493896-D73F-59F4-2DBB-A6DE83F94379}"/>
          </ac:spMkLst>
        </pc:spChg>
        <pc:spChg chg="mod">
          <ac:chgData name="Hannu Kilpelainen" userId="68b5a656-2d55-45be-ae9b-519b4c7734fb" providerId="ADAL" clId="{F5FB0322-EB3C-4C4A-9A91-1163EB284647}" dt="2024-03-27T17:04:26.225" v="3952"/>
          <ac:spMkLst>
            <pc:docMk/>
            <pc:sldMk cId="996927013" sldId="272"/>
            <ac:spMk id="24" creationId="{C43BAB61-CA49-0BE6-2ED7-EB33BF19F48B}"/>
          </ac:spMkLst>
        </pc:spChg>
        <pc:spChg chg="add del">
          <ac:chgData name="Hannu Kilpelainen" userId="68b5a656-2d55-45be-ae9b-519b4c7734fb" providerId="ADAL" clId="{F5FB0322-EB3C-4C4A-9A91-1163EB284647}" dt="2024-03-27T17:08:32.659" v="3999" actId="22"/>
          <ac:spMkLst>
            <pc:docMk/>
            <pc:sldMk cId="996927013" sldId="272"/>
            <ac:spMk id="37" creationId="{E2A1ED23-DA5F-B6BA-C842-197AD2A42B2A}"/>
          </ac:spMkLst>
        </pc:spChg>
        <pc:spChg chg="add mod">
          <ac:chgData name="Hannu Kilpelainen" userId="68b5a656-2d55-45be-ae9b-519b4c7734fb" providerId="ADAL" clId="{F5FB0322-EB3C-4C4A-9A91-1163EB284647}" dt="2024-03-27T17:10:19.958" v="4040" actId="948"/>
          <ac:spMkLst>
            <pc:docMk/>
            <pc:sldMk cId="996927013" sldId="272"/>
            <ac:spMk id="39" creationId="{724199C1-71BD-456F-364E-B3926E580734}"/>
          </ac:spMkLst>
        </pc:spChg>
        <pc:grpChg chg="mod">
          <ac:chgData name="Hannu Kilpelainen" userId="68b5a656-2d55-45be-ae9b-519b4c7734fb" providerId="ADAL" clId="{F5FB0322-EB3C-4C4A-9A91-1163EB284647}" dt="2024-03-27T17:06:58.127" v="3977" actId="20577"/>
          <ac:grpSpMkLst>
            <pc:docMk/>
            <pc:sldMk cId="996927013" sldId="272"/>
            <ac:grpSpMk id="10" creationId="{AC1DE6A2-5157-E293-AC48-171AEB7724D0}"/>
          </ac:grpSpMkLst>
        </pc:grpChg>
        <pc:grpChg chg="mod">
          <ac:chgData name="Hannu Kilpelainen" userId="68b5a656-2d55-45be-ae9b-519b4c7734fb" providerId="ADAL" clId="{F5FB0322-EB3C-4C4A-9A91-1163EB284647}" dt="2024-03-27T17:06:08.552" v="3971" actId="20577"/>
          <ac:grpSpMkLst>
            <pc:docMk/>
            <pc:sldMk cId="996927013" sldId="272"/>
            <ac:grpSpMk id="14" creationId="{04785563-B885-0F49-0EBB-947F7CC674AB}"/>
          </ac:grpSpMkLst>
        </pc:grpChg>
        <pc:grpChg chg="mod">
          <ac:chgData name="Hannu Kilpelainen" userId="68b5a656-2d55-45be-ae9b-519b4c7734fb" providerId="ADAL" clId="{F5FB0322-EB3C-4C4A-9A91-1163EB284647}" dt="2024-03-27T17:05:20.368" v="3961" actId="20577"/>
          <ac:grpSpMkLst>
            <pc:docMk/>
            <pc:sldMk cId="996927013" sldId="272"/>
            <ac:grpSpMk id="18" creationId="{62F6D6A9-A9FF-8509-DE20-3AF0AE450E29}"/>
          </ac:grpSpMkLst>
        </pc:grpChg>
        <pc:grpChg chg="mod">
          <ac:chgData name="Hannu Kilpelainen" userId="68b5a656-2d55-45be-ae9b-519b4c7734fb" providerId="ADAL" clId="{F5FB0322-EB3C-4C4A-9A91-1163EB284647}" dt="2024-03-27T17:04:26.225" v="3952"/>
          <ac:grpSpMkLst>
            <pc:docMk/>
            <pc:sldMk cId="996927013" sldId="272"/>
            <ac:grpSpMk id="22" creationId="{A8ABBD91-035B-79BB-681C-EC4D98C06EB3}"/>
          </ac:grpSpMkLst>
        </pc:grpChg>
        <pc:cxnChg chg="mod">
          <ac:chgData name="Hannu Kilpelainen" userId="68b5a656-2d55-45be-ae9b-519b4c7734fb" providerId="ADAL" clId="{F5FB0322-EB3C-4C4A-9A91-1163EB284647}" dt="2024-03-27T17:08:05.737" v="3992" actId="1076"/>
          <ac:cxnSpMkLst>
            <pc:docMk/>
            <pc:sldMk cId="996927013" sldId="272"/>
            <ac:cxnSpMk id="11" creationId="{193BD408-6D10-17C3-3DF1-22D7543494AC}"/>
          </ac:cxnSpMkLst>
        </pc:cxnChg>
        <pc:cxnChg chg="mod">
          <ac:chgData name="Hannu Kilpelainen" userId="68b5a656-2d55-45be-ae9b-519b4c7734fb" providerId="ADAL" clId="{F5FB0322-EB3C-4C4A-9A91-1163EB284647}" dt="2024-03-27T17:08:15.072" v="3995" actId="1076"/>
          <ac:cxnSpMkLst>
            <pc:docMk/>
            <pc:sldMk cId="996927013" sldId="272"/>
            <ac:cxnSpMk id="15" creationId="{C85CF896-C220-981F-CCC8-64CA48975201}"/>
          </ac:cxnSpMkLst>
        </pc:cxnChg>
        <pc:cxnChg chg="mod">
          <ac:chgData name="Hannu Kilpelainen" userId="68b5a656-2d55-45be-ae9b-519b4c7734fb" providerId="ADAL" clId="{F5FB0322-EB3C-4C4A-9A91-1163EB284647}" dt="2024-03-27T17:07:55.651" v="3990" actId="1076"/>
          <ac:cxnSpMkLst>
            <pc:docMk/>
            <pc:sldMk cId="996927013" sldId="272"/>
            <ac:cxnSpMk id="19" creationId="{878166CE-D752-B95C-895C-2C5515B366D0}"/>
          </ac:cxnSpMkLst>
        </pc:cxnChg>
        <pc:cxnChg chg="mod">
          <ac:chgData name="Hannu Kilpelainen" userId="68b5a656-2d55-45be-ae9b-519b4c7734fb" providerId="ADAL" clId="{F5FB0322-EB3C-4C4A-9A91-1163EB284647}" dt="2024-03-27T17:07:27.432" v="3986" actId="14100"/>
          <ac:cxnSpMkLst>
            <pc:docMk/>
            <pc:sldMk cId="996927013" sldId="272"/>
            <ac:cxnSpMk id="23" creationId="{74C426A6-F544-8364-FEBC-0CE8B2C784CC}"/>
          </ac:cxnSpMkLst>
        </pc:cxnChg>
      </pc:sldChg>
      <pc:sldChg chg="modSp add mod modTransition">
        <pc:chgData name="Hannu Kilpelainen" userId="68b5a656-2d55-45be-ae9b-519b4c7734fb" providerId="ADAL" clId="{F5FB0322-EB3C-4C4A-9A91-1163EB284647}" dt="2024-05-22T06:37:56.944" v="42988" actId="20577"/>
        <pc:sldMkLst>
          <pc:docMk/>
          <pc:sldMk cId="1106056524" sldId="4169"/>
        </pc:sldMkLst>
        <pc:spChg chg="mod">
          <ac:chgData name="Hannu Kilpelainen" userId="68b5a656-2d55-45be-ae9b-519b4c7734fb" providerId="ADAL" clId="{F5FB0322-EB3C-4C4A-9A91-1163EB284647}" dt="2024-05-16T03:52:49.797" v="37858" actId="403"/>
          <ac:spMkLst>
            <pc:docMk/>
            <pc:sldMk cId="1106056524" sldId="4169"/>
            <ac:spMk id="2" creationId="{116EE1E1-D1B1-1048-A6A9-7AFA53BC947A}"/>
          </ac:spMkLst>
        </pc:spChg>
        <pc:spChg chg="mod">
          <ac:chgData name="Hannu Kilpelainen" userId="68b5a656-2d55-45be-ae9b-519b4c7734fb" providerId="ADAL" clId="{F5FB0322-EB3C-4C4A-9A91-1163EB284647}" dt="2024-05-16T03:44:52.933" v="37646" actId="20577"/>
          <ac:spMkLst>
            <pc:docMk/>
            <pc:sldMk cId="1106056524" sldId="4169"/>
            <ac:spMk id="3" creationId="{07AAC491-EB2E-5DAC-06C8-9A49147D1387}"/>
          </ac:spMkLst>
        </pc:spChg>
        <pc:spChg chg="mod">
          <ac:chgData name="Hannu Kilpelainen" userId="68b5a656-2d55-45be-ae9b-519b4c7734fb" providerId="ADAL" clId="{F5FB0322-EB3C-4C4A-9A91-1163EB284647}" dt="2024-05-22T06:37:54.620" v="42986" actId="20577"/>
          <ac:spMkLst>
            <pc:docMk/>
            <pc:sldMk cId="1106056524" sldId="4169"/>
            <ac:spMk id="6" creationId="{D1B84113-D4BC-C044-8D7B-51A3D78BF193}"/>
          </ac:spMkLst>
        </pc:spChg>
        <pc:spChg chg="mod">
          <ac:chgData name="Hannu Kilpelainen" userId="68b5a656-2d55-45be-ae9b-519b4c7734fb" providerId="ADAL" clId="{F5FB0322-EB3C-4C4A-9A91-1163EB284647}" dt="2024-05-22T06:37:55.642" v="42987" actId="20577"/>
          <ac:spMkLst>
            <pc:docMk/>
            <pc:sldMk cId="1106056524" sldId="4169"/>
            <ac:spMk id="8" creationId="{FC7BCE97-D487-344B-8625-5455A4D321EB}"/>
          </ac:spMkLst>
        </pc:spChg>
        <pc:spChg chg="mod">
          <ac:chgData name="Hannu Kilpelainen" userId="68b5a656-2d55-45be-ae9b-519b4c7734fb" providerId="ADAL" clId="{F5FB0322-EB3C-4C4A-9A91-1163EB284647}" dt="2024-05-16T03:45:03.268" v="37656" actId="1037"/>
          <ac:spMkLst>
            <pc:docMk/>
            <pc:sldMk cId="1106056524" sldId="4169"/>
            <ac:spMk id="10" creationId="{C961561F-3A1F-4E47-9E42-8C543A684BCB}"/>
          </ac:spMkLst>
        </pc:spChg>
        <pc:spChg chg="mod">
          <ac:chgData name="Hannu Kilpelainen" userId="68b5a656-2d55-45be-ae9b-519b4c7734fb" providerId="ADAL" clId="{F5FB0322-EB3C-4C4A-9A91-1163EB284647}" dt="2024-05-22T06:37:56.944" v="42988" actId="20577"/>
          <ac:spMkLst>
            <pc:docMk/>
            <pc:sldMk cId="1106056524" sldId="4169"/>
            <ac:spMk id="12" creationId="{2818170C-5498-5447-AFAA-AD0A6438AE42}"/>
          </ac:spMkLst>
        </pc:spChg>
        <pc:spChg chg="mod">
          <ac:chgData name="Hannu Kilpelainen" userId="68b5a656-2d55-45be-ae9b-519b4c7734fb" providerId="ADAL" clId="{F5FB0322-EB3C-4C4A-9A91-1163EB284647}" dt="2024-05-16T03:56:00.571" v="38081" actId="20577"/>
          <ac:spMkLst>
            <pc:docMk/>
            <pc:sldMk cId="1106056524" sldId="4169"/>
            <ac:spMk id="15" creationId="{F8A2F754-C3C4-9C4B-91AD-F5A5506E54E9}"/>
          </ac:spMkLst>
        </pc:spChg>
      </pc:sldChg>
      <pc:sldChg chg="modSp add del mod">
        <pc:chgData name="Hannu Kilpelainen" userId="68b5a656-2d55-45be-ae9b-519b4c7734fb" providerId="ADAL" clId="{F5FB0322-EB3C-4C4A-9A91-1163EB284647}" dt="2024-05-16T04:02:15.192" v="38323" actId="2696"/>
        <pc:sldMkLst>
          <pc:docMk/>
          <pc:sldMk cId="3081079205" sldId="4285"/>
        </pc:sldMkLst>
        <pc:spChg chg="mod">
          <ac:chgData name="Hannu Kilpelainen" userId="68b5a656-2d55-45be-ae9b-519b4c7734fb" providerId="ADAL" clId="{F5FB0322-EB3C-4C4A-9A91-1163EB284647}" dt="2024-05-16T03:58:26.811" v="38097" actId="14100"/>
          <ac:spMkLst>
            <pc:docMk/>
            <pc:sldMk cId="3081079205" sldId="4285"/>
            <ac:spMk id="31" creationId="{B0F4C56B-CA82-E440-9E10-38AA89C91088}"/>
          </ac:spMkLst>
        </pc:spChg>
      </pc:sldChg>
      <pc:sldChg chg="add del ord">
        <pc:chgData name="Hannu Kilpelainen" userId="68b5a656-2d55-45be-ae9b-519b4c7734fb" providerId="ADAL" clId="{F5FB0322-EB3C-4C4A-9A91-1163EB284647}" dt="2024-05-16T04:05:44.073" v="38365" actId="2696"/>
        <pc:sldMkLst>
          <pc:docMk/>
          <pc:sldMk cId="3318105770" sldId="4285"/>
        </pc:sldMkLst>
      </pc:sldChg>
      <pc:sldChg chg="add modTransition">
        <pc:chgData name="Hannu Kilpelainen" userId="68b5a656-2d55-45be-ae9b-519b4c7734fb" providerId="ADAL" clId="{F5FB0322-EB3C-4C4A-9A91-1163EB284647}" dt="2024-05-16T04:22:45.664" v="38674"/>
        <pc:sldMkLst>
          <pc:docMk/>
          <pc:sldMk cId="4018581157" sldId="4285"/>
        </pc:sldMkLst>
      </pc:sldChg>
      <pc:sldChg chg="modSp del mod">
        <pc:chgData name="Hannu Kilpelainen" userId="68b5a656-2d55-45be-ae9b-519b4c7734fb" providerId="ADAL" clId="{F5FB0322-EB3C-4C4A-9A91-1163EB284647}" dt="2024-05-15T10:56:16.580" v="34772" actId="47"/>
        <pc:sldMkLst>
          <pc:docMk/>
          <pc:sldMk cId="2964354707" sldId="2147377824"/>
        </pc:sldMkLst>
        <pc:spChg chg="mod">
          <ac:chgData name="Hannu Kilpelainen" userId="68b5a656-2d55-45be-ae9b-519b4c7734fb" providerId="ADAL" clId="{F5FB0322-EB3C-4C4A-9A91-1163EB284647}" dt="2024-04-05T09:14:29.204" v="4632" actId="20577"/>
          <ac:spMkLst>
            <pc:docMk/>
            <pc:sldMk cId="2964354707" sldId="2147377824"/>
            <ac:spMk id="7" creationId="{ADEB0F6E-7FA2-4E02-204D-B48F8E27CBA4}"/>
          </ac:spMkLst>
        </pc:spChg>
        <pc:spChg chg="mod">
          <ac:chgData name="Hannu Kilpelainen" userId="68b5a656-2d55-45be-ae9b-519b4c7734fb" providerId="ADAL" clId="{F5FB0322-EB3C-4C4A-9A91-1163EB284647}" dt="2024-04-05T09:14:55.559" v="4680" actId="20577"/>
          <ac:spMkLst>
            <pc:docMk/>
            <pc:sldMk cId="2964354707" sldId="2147377824"/>
            <ac:spMk id="8" creationId="{FE51B7CD-82DB-ED6D-3C22-8859AECD572E}"/>
          </ac:spMkLst>
        </pc:spChg>
        <pc:spChg chg="mod">
          <ac:chgData name="Hannu Kilpelainen" userId="68b5a656-2d55-45be-ae9b-519b4c7734fb" providerId="ADAL" clId="{F5FB0322-EB3C-4C4A-9A91-1163EB284647}" dt="2024-04-05T09:14:40.656" v="4661" actId="20577"/>
          <ac:spMkLst>
            <pc:docMk/>
            <pc:sldMk cId="2964354707" sldId="2147377824"/>
            <ac:spMk id="26" creationId="{12BB4733-E57D-4A16-5ACD-DCFDC99F96CC}"/>
          </ac:spMkLst>
        </pc:spChg>
      </pc:sldChg>
      <pc:sldChg chg="addSp delSp modSp add del mod delAnim modAnim modShow delCm modCm modNotesTx">
        <pc:chgData name="Hannu Kilpelainen" userId="68b5a656-2d55-45be-ae9b-519b4c7734fb" providerId="ADAL" clId="{F5FB0322-EB3C-4C4A-9A91-1163EB284647}" dt="2024-04-26T10:19:17.745" v="30460" actId="47"/>
        <pc:sldMkLst>
          <pc:docMk/>
          <pc:sldMk cId="713657283" sldId="2147377835"/>
        </pc:sldMkLst>
        <pc:spChg chg="add del mod">
          <ac:chgData name="Hannu Kilpelainen" userId="68b5a656-2d55-45be-ae9b-519b4c7734fb" providerId="ADAL" clId="{F5FB0322-EB3C-4C4A-9A91-1163EB284647}" dt="2024-04-23T12:26:40.319" v="19453" actId="21"/>
          <ac:spMkLst>
            <pc:docMk/>
            <pc:sldMk cId="713657283" sldId="2147377835"/>
            <ac:spMk id="2" creationId="{92084C5D-98A0-9B2F-A75F-E8B8EA246345}"/>
          </ac:spMkLst>
        </pc:spChg>
        <pc:spChg chg="add mod topLvl">
          <ac:chgData name="Hannu Kilpelainen" userId="68b5a656-2d55-45be-ae9b-519b4c7734fb" providerId="ADAL" clId="{F5FB0322-EB3C-4C4A-9A91-1163EB284647}" dt="2024-04-24T11:43:54.222" v="24912" actId="1035"/>
          <ac:spMkLst>
            <pc:docMk/>
            <pc:sldMk cId="713657283" sldId="2147377835"/>
            <ac:spMk id="3" creationId="{588C10EA-C9CC-A85D-339C-77F95BC466D9}"/>
          </ac:spMkLst>
        </pc:spChg>
        <pc:spChg chg="add mod">
          <ac:chgData name="Hannu Kilpelainen" userId="68b5a656-2d55-45be-ae9b-519b4c7734fb" providerId="ADAL" clId="{F5FB0322-EB3C-4C4A-9A91-1163EB284647}" dt="2024-04-24T11:43:54.222" v="24912" actId="1035"/>
          <ac:spMkLst>
            <pc:docMk/>
            <pc:sldMk cId="713657283" sldId="2147377835"/>
            <ac:spMk id="6" creationId="{B3004056-601D-9D03-DF5E-3F92DEE09D57}"/>
          </ac:spMkLst>
        </pc:spChg>
        <pc:spChg chg="mod">
          <ac:chgData name="Hannu Kilpelainen" userId="68b5a656-2d55-45be-ae9b-519b4c7734fb" providerId="ADAL" clId="{F5FB0322-EB3C-4C4A-9A91-1163EB284647}" dt="2024-04-24T11:43:54.222" v="24912" actId="1035"/>
          <ac:spMkLst>
            <pc:docMk/>
            <pc:sldMk cId="713657283" sldId="2147377835"/>
            <ac:spMk id="7" creationId="{755712A3-8DF7-4CCA-CFD7-416178BFF2D8}"/>
          </ac:spMkLst>
        </pc:spChg>
        <pc:spChg chg="add mod">
          <ac:chgData name="Hannu Kilpelainen" userId="68b5a656-2d55-45be-ae9b-519b4c7734fb" providerId="ADAL" clId="{F5FB0322-EB3C-4C4A-9A91-1163EB284647}" dt="2024-04-24T11:43:54.222" v="24912" actId="1035"/>
          <ac:spMkLst>
            <pc:docMk/>
            <pc:sldMk cId="713657283" sldId="2147377835"/>
            <ac:spMk id="8" creationId="{0FCB6BA2-CFC3-D3E2-6262-BA53D00C6EEF}"/>
          </ac:spMkLst>
        </pc:spChg>
        <pc:spChg chg="mod">
          <ac:chgData name="Hannu Kilpelainen" userId="68b5a656-2d55-45be-ae9b-519b4c7734fb" providerId="ADAL" clId="{F5FB0322-EB3C-4C4A-9A91-1163EB284647}" dt="2024-04-24T11:43:54.222" v="24912" actId="1035"/>
          <ac:spMkLst>
            <pc:docMk/>
            <pc:sldMk cId="713657283" sldId="2147377835"/>
            <ac:spMk id="9" creationId="{BA2161D0-87E4-E506-0EB9-FD774573DB7F}"/>
          </ac:spMkLst>
        </pc:spChg>
        <pc:spChg chg="mod">
          <ac:chgData name="Hannu Kilpelainen" userId="68b5a656-2d55-45be-ae9b-519b4c7734fb" providerId="ADAL" clId="{F5FB0322-EB3C-4C4A-9A91-1163EB284647}" dt="2024-04-24T11:43:54.222" v="24912" actId="1035"/>
          <ac:spMkLst>
            <pc:docMk/>
            <pc:sldMk cId="713657283" sldId="2147377835"/>
            <ac:spMk id="10" creationId="{5400E064-4C11-3C9D-3A3C-CA4DA2CC57EB}"/>
          </ac:spMkLst>
        </pc:spChg>
        <pc:spChg chg="add mod">
          <ac:chgData name="Hannu Kilpelainen" userId="68b5a656-2d55-45be-ae9b-519b4c7734fb" providerId="ADAL" clId="{F5FB0322-EB3C-4C4A-9A91-1163EB284647}" dt="2024-04-24T12:10:38.873" v="25120" actId="1038"/>
          <ac:spMkLst>
            <pc:docMk/>
            <pc:sldMk cId="713657283" sldId="2147377835"/>
            <ac:spMk id="11" creationId="{C4ADF360-4C10-6E77-B963-D6DE0BADBCCE}"/>
          </ac:spMkLst>
        </pc:spChg>
        <pc:spChg chg="mod">
          <ac:chgData name="Hannu Kilpelainen" userId="68b5a656-2d55-45be-ae9b-519b4c7734fb" providerId="ADAL" clId="{F5FB0322-EB3C-4C4A-9A91-1163EB284647}" dt="2024-04-24T11:43:54.222" v="24912" actId="1035"/>
          <ac:spMkLst>
            <pc:docMk/>
            <pc:sldMk cId="713657283" sldId="2147377835"/>
            <ac:spMk id="12" creationId="{3F50371E-94A5-26DF-E28B-DFB2BBFC6ADF}"/>
          </ac:spMkLst>
        </pc:spChg>
        <pc:spChg chg="mod">
          <ac:chgData name="Hannu Kilpelainen" userId="68b5a656-2d55-45be-ae9b-519b4c7734fb" providerId="ADAL" clId="{F5FB0322-EB3C-4C4A-9A91-1163EB284647}" dt="2024-04-24T11:43:54.222" v="24912" actId="1035"/>
          <ac:spMkLst>
            <pc:docMk/>
            <pc:sldMk cId="713657283" sldId="2147377835"/>
            <ac:spMk id="13" creationId="{A3764A14-E044-724D-8678-69BAC8247DE9}"/>
          </ac:spMkLst>
        </pc:spChg>
        <pc:spChg chg="del mod">
          <ac:chgData name="Hannu Kilpelainen" userId="68b5a656-2d55-45be-ae9b-519b4c7734fb" providerId="ADAL" clId="{F5FB0322-EB3C-4C4A-9A91-1163EB284647}" dt="2024-04-22T12:20:53.239" v="15319" actId="478"/>
          <ac:spMkLst>
            <pc:docMk/>
            <pc:sldMk cId="713657283" sldId="2147377835"/>
            <ac:spMk id="14" creationId="{DF6F5163-0A8A-541E-D2C9-C69B5794FDDA}"/>
          </ac:spMkLst>
        </pc:spChg>
        <pc:spChg chg="del mod">
          <ac:chgData name="Hannu Kilpelainen" userId="68b5a656-2d55-45be-ae9b-519b4c7734fb" providerId="ADAL" clId="{F5FB0322-EB3C-4C4A-9A91-1163EB284647}" dt="2024-04-24T10:41:22.739" v="23791" actId="478"/>
          <ac:spMkLst>
            <pc:docMk/>
            <pc:sldMk cId="713657283" sldId="2147377835"/>
            <ac:spMk id="15" creationId="{5231B48A-B2B5-D060-3F1E-042BEF269C7B}"/>
          </ac:spMkLst>
        </pc:spChg>
        <pc:spChg chg="del">
          <ac:chgData name="Hannu Kilpelainen" userId="68b5a656-2d55-45be-ae9b-519b4c7734fb" providerId="ADAL" clId="{F5FB0322-EB3C-4C4A-9A91-1163EB284647}" dt="2024-04-19T13:07:45.075" v="12571" actId="478"/>
          <ac:spMkLst>
            <pc:docMk/>
            <pc:sldMk cId="713657283" sldId="2147377835"/>
            <ac:spMk id="16" creationId="{4DE0A50D-70A3-ACF2-3AA4-8756CA23CD44}"/>
          </ac:spMkLst>
        </pc:spChg>
        <pc:spChg chg="mod">
          <ac:chgData name="Hannu Kilpelainen" userId="68b5a656-2d55-45be-ae9b-519b4c7734fb" providerId="ADAL" clId="{F5FB0322-EB3C-4C4A-9A91-1163EB284647}" dt="2024-04-24T11:43:54.222" v="24912" actId="1035"/>
          <ac:spMkLst>
            <pc:docMk/>
            <pc:sldMk cId="713657283" sldId="2147377835"/>
            <ac:spMk id="17" creationId="{E874B622-F2FB-7A5A-CB1B-0D8D30D2D704}"/>
          </ac:spMkLst>
        </pc:spChg>
        <pc:spChg chg="del">
          <ac:chgData name="Hannu Kilpelainen" userId="68b5a656-2d55-45be-ae9b-519b4c7734fb" providerId="ADAL" clId="{F5FB0322-EB3C-4C4A-9A91-1163EB284647}" dt="2024-04-19T13:07:55.225" v="12573" actId="478"/>
          <ac:spMkLst>
            <pc:docMk/>
            <pc:sldMk cId="713657283" sldId="2147377835"/>
            <ac:spMk id="18" creationId="{4397280D-3468-5349-D944-8D20E7072718}"/>
          </ac:spMkLst>
        </pc:spChg>
        <pc:spChg chg="del">
          <ac:chgData name="Hannu Kilpelainen" userId="68b5a656-2d55-45be-ae9b-519b4c7734fb" providerId="ADAL" clId="{F5FB0322-EB3C-4C4A-9A91-1163EB284647}" dt="2024-04-22T12:19:24.050" v="15239" actId="21"/>
          <ac:spMkLst>
            <pc:docMk/>
            <pc:sldMk cId="713657283" sldId="2147377835"/>
            <ac:spMk id="19" creationId="{8C6C3D4B-59A4-F1D6-317D-89D5AD53E3E7}"/>
          </ac:spMkLst>
        </pc:spChg>
        <pc:spChg chg="del">
          <ac:chgData name="Hannu Kilpelainen" userId="68b5a656-2d55-45be-ae9b-519b4c7734fb" providerId="ADAL" clId="{F5FB0322-EB3C-4C4A-9A91-1163EB284647}" dt="2024-04-22T12:19:24.050" v="15239" actId="21"/>
          <ac:spMkLst>
            <pc:docMk/>
            <pc:sldMk cId="713657283" sldId="2147377835"/>
            <ac:spMk id="20" creationId="{504DA348-D901-A366-5785-2157EC9571D3}"/>
          </ac:spMkLst>
        </pc:spChg>
        <pc:spChg chg="mod">
          <ac:chgData name="Hannu Kilpelainen" userId="68b5a656-2d55-45be-ae9b-519b4c7734fb" providerId="ADAL" clId="{F5FB0322-EB3C-4C4A-9A91-1163EB284647}" dt="2024-04-24T11:43:54.222" v="24912" actId="1035"/>
          <ac:spMkLst>
            <pc:docMk/>
            <pc:sldMk cId="713657283" sldId="2147377835"/>
            <ac:spMk id="21" creationId="{D539DCFF-F6A5-6589-E550-2C03C80FBD6B}"/>
          </ac:spMkLst>
        </pc:spChg>
        <pc:spChg chg="del mod">
          <ac:chgData name="Hannu Kilpelainen" userId="68b5a656-2d55-45be-ae9b-519b4c7734fb" providerId="ADAL" clId="{F5FB0322-EB3C-4C4A-9A91-1163EB284647}" dt="2024-04-22T12:35:26.568" v="15595" actId="478"/>
          <ac:spMkLst>
            <pc:docMk/>
            <pc:sldMk cId="713657283" sldId="2147377835"/>
            <ac:spMk id="22" creationId="{A23774CD-B2CF-B41C-8A8B-A5BDCB0B2BA6}"/>
          </ac:spMkLst>
        </pc:spChg>
        <pc:spChg chg="del">
          <ac:chgData name="Hannu Kilpelainen" userId="68b5a656-2d55-45be-ae9b-519b4c7734fb" providerId="ADAL" clId="{F5FB0322-EB3C-4C4A-9A91-1163EB284647}" dt="2024-04-22T12:19:12.297" v="15233" actId="478"/>
          <ac:spMkLst>
            <pc:docMk/>
            <pc:sldMk cId="713657283" sldId="2147377835"/>
            <ac:spMk id="23" creationId="{49E7D70C-720C-8F88-560F-ABD9C65FE69C}"/>
          </ac:spMkLst>
        </pc:spChg>
        <pc:spChg chg="del mod">
          <ac:chgData name="Hannu Kilpelainen" userId="68b5a656-2d55-45be-ae9b-519b4c7734fb" providerId="ADAL" clId="{F5FB0322-EB3C-4C4A-9A91-1163EB284647}" dt="2024-04-22T12:30:06.190" v="15460" actId="478"/>
          <ac:spMkLst>
            <pc:docMk/>
            <pc:sldMk cId="713657283" sldId="2147377835"/>
            <ac:spMk id="26" creationId="{6271A522-299A-2CD2-80B5-1F5277517A4F}"/>
          </ac:spMkLst>
        </pc:spChg>
        <pc:spChg chg="del mod">
          <ac:chgData name="Hannu Kilpelainen" userId="68b5a656-2d55-45be-ae9b-519b4c7734fb" providerId="ADAL" clId="{F5FB0322-EB3C-4C4A-9A91-1163EB284647}" dt="2024-04-22T12:30:07.905" v="15461" actId="478"/>
          <ac:spMkLst>
            <pc:docMk/>
            <pc:sldMk cId="713657283" sldId="2147377835"/>
            <ac:spMk id="27" creationId="{B161C2E3-B2D6-4B15-95DE-45A7E8E83D60}"/>
          </ac:spMkLst>
        </pc:spChg>
        <pc:spChg chg="mod">
          <ac:chgData name="Hannu Kilpelainen" userId="68b5a656-2d55-45be-ae9b-519b4c7734fb" providerId="ADAL" clId="{F5FB0322-EB3C-4C4A-9A91-1163EB284647}" dt="2024-04-22T12:56:26.015" v="15958" actId="1038"/>
          <ac:spMkLst>
            <pc:docMk/>
            <pc:sldMk cId="713657283" sldId="2147377835"/>
            <ac:spMk id="29" creationId="{3E1C8208-1A80-446F-D647-A6C97F0BCE11}"/>
          </ac:spMkLst>
        </pc:spChg>
        <pc:spChg chg="mod">
          <ac:chgData name="Hannu Kilpelainen" userId="68b5a656-2d55-45be-ae9b-519b4c7734fb" providerId="ADAL" clId="{F5FB0322-EB3C-4C4A-9A91-1163EB284647}" dt="2024-04-22T12:56:26.015" v="15958" actId="1038"/>
          <ac:spMkLst>
            <pc:docMk/>
            <pc:sldMk cId="713657283" sldId="2147377835"/>
            <ac:spMk id="30" creationId="{ABF98809-4F59-8102-02B3-7B3C232563FF}"/>
          </ac:spMkLst>
        </pc:spChg>
        <pc:spChg chg="mod">
          <ac:chgData name="Hannu Kilpelainen" userId="68b5a656-2d55-45be-ae9b-519b4c7734fb" providerId="ADAL" clId="{F5FB0322-EB3C-4C4A-9A91-1163EB284647}" dt="2024-04-22T12:56:26.015" v="15958" actId="1038"/>
          <ac:spMkLst>
            <pc:docMk/>
            <pc:sldMk cId="713657283" sldId="2147377835"/>
            <ac:spMk id="31" creationId="{6BD1AC1E-9606-4AB6-D578-C1C37B8BF839}"/>
          </ac:spMkLst>
        </pc:spChg>
        <pc:spChg chg="mod">
          <ac:chgData name="Hannu Kilpelainen" userId="68b5a656-2d55-45be-ae9b-519b4c7734fb" providerId="ADAL" clId="{F5FB0322-EB3C-4C4A-9A91-1163EB284647}" dt="2024-04-22T12:56:26.015" v="15958" actId="1038"/>
          <ac:spMkLst>
            <pc:docMk/>
            <pc:sldMk cId="713657283" sldId="2147377835"/>
            <ac:spMk id="33" creationId="{D083F413-42AF-A6DE-0E1A-F06B2B93DDDD}"/>
          </ac:spMkLst>
        </pc:spChg>
        <pc:spChg chg="mod">
          <ac:chgData name="Hannu Kilpelainen" userId="68b5a656-2d55-45be-ae9b-519b4c7734fb" providerId="ADAL" clId="{F5FB0322-EB3C-4C4A-9A91-1163EB284647}" dt="2024-04-22T12:56:26.015" v="15958" actId="1038"/>
          <ac:spMkLst>
            <pc:docMk/>
            <pc:sldMk cId="713657283" sldId="2147377835"/>
            <ac:spMk id="34" creationId="{4D0D5C07-C3E4-B756-A0C3-5B54DA81B3D8}"/>
          </ac:spMkLst>
        </pc:spChg>
        <pc:spChg chg="mod">
          <ac:chgData name="Hannu Kilpelainen" userId="68b5a656-2d55-45be-ae9b-519b4c7734fb" providerId="ADAL" clId="{F5FB0322-EB3C-4C4A-9A91-1163EB284647}" dt="2024-04-22T12:56:26.015" v="15958" actId="1038"/>
          <ac:spMkLst>
            <pc:docMk/>
            <pc:sldMk cId="713657283" sldId="2147377835"/>
            <ac:spMk id="35" creationId="{874D9EA3-BA16-EB28-0267-478D69CAF9BF}"/>
          </ac:spMkLst>
        </pc:spChg>
        <pc:spChg chg="del mod">
          <ac:chgData name="Hannu Kilpelainen" userId="68b5a656-2d55-45be-ae9b-519b4c7734fb" providerId="ADAL" clId="{F5FB0322-EB3C-4C4A-9A91-1163EB284647}" dt="2024-04-22T12:30:08.513" v="15462" actId="478"/>
          <ac:spMkLst>
            <pc:docMk/>
            <pc:sldMk cId="713657283" sldId="2147377835"/>
            <ac:spMk id="36" creationId="{21896006-278B-9491-DF44-9671906A3667}"/>
          </ac:spMkLst>
        </pc:spChg>
        <pc:spChg chg="mod">
          <ac:chgData name="Hannu Kilpelainen" userId="68b5a656-2d55-45be-ae9b-519b4c7734fb" providerId="ADAL" clId="{F5FB0322-EB3C-4C4A-9A91-1163EB284647}" dt="2024-04-24T11:43:54.222" v="24912" actId="1035"/>
          <ac:spMkLst>
            <pc:docMk/>
            <pc:sldMk cId="713657283" sldId="2147377835"/>
            <ac:spMk id="44" creationId="{8B6B4844-36C6-510D-078A-3D1AA5F1F8EA}"/>
          </ac:spMkLst>
        </pc:spChg>
        <pc:spChg chg="mod topLvl">
          <ac:chgData name="Hannu Kilpelainen" userId="68b5a656-2d55-45be-ae9b-519b4c7734fb" providerId="ADAL" clId="{F5FB0322-EB3C-4C4A-9A91-1163EB284647}" dt="2024-04-24T11:43:54.222" v="24912" actId="1035"/>
          <ac:spMkLst>
            <pc:docMk/>
            <pc:sldMk cId="713657283" sldId="2147377835"/>
            <ac:spMk id="45" creationId="{8EE9874E-5FA7-DE5A-A9F7-7F6431C8CBE9}"/>
          </ac:spMkLst>
        </pc:spChg>
        <pc:spChg chg="add del mod">
          <ac:chgData name="Hannu Kilpelainen" userId="68b5a656-2d55-45be-ae9b-519b4c7734fb" providerId="ADAL" clId="{F5FB0322-EB3C-4C4A-9A91-1163EB284647}" dt="2024-04-24T11:43:54.222" v="24912" actId="1035"/>
          <ac:spMkLst>
            <pc:docMk/>
            <pc:sldMk cId="713657283" sldId="2147377835"/>
            <ac:spMk id="46" creationId="{4898AF34-1C5C-4F46-E5AD-F895FF247A7D}"/>
          </ac:spMkLst>
        </pc:spChg>
        <pc:spChg chg="mod topLvl">
          <ac:chgData name="Hannu Kilpelainen" userId="68b5a656-2d55-45be-ae9b-519b4c7734fb" providerId="ADAL" clId="{F5FB0322-EB3C-4C4A-9A91-1163EB284647}" dt="2024-04-24T11:43:54.222" v="24912" actId="1035"/>
          <ac:spMkLst>
            <pc:docMk/>
            <pc:sldMk cId="713657283" sldId="2147377835"/>
            <ac:spMk id="47" creationId="{3F07EB5F-CDDA-394A-3B72-08BC80E3A425}"/>
          </ac:spMkLst>
        </pc:spChg>
        <pc:spChg chg="mod">
          <ac:chgData name="Hannu Kilpelainen" userId="68b5a656-2d55-45be-ae9b-519b4c7734fb" providerId="ADAL" clId="{F5FB0322-EB3C-4C4A-9A91-1163EB284647}" dt="2024-04-24T11:43:54.222" v="24912" actId="1035"/>
          <ac:spMkLst>
            <pc:docMk/>
            <pc:sldMk cId="713657283" sldId="2147377835"/>
            <ac:spMk id="55" creationId="{87F9F094-4561-4BE8-7F6B-B458ED1EBD8B}"/>
          </ac:spMkLst>
        </pc:spChg>
        <pc:spChg chg="mod">
          <ac:chgData name="Hannu Kilpelainen" userId="68b5a656-2d55-45be-ae9b-519b4c7734fb" providerId="ADAL" clId="{F5FB0322-EB3C-4C4A-9A91-1163EB284647}" dt="2024-04-24T11:43:54.222" v="24912" actId="1035"/>
          <ac:spMkLst>
            <pc:docMk/>
            <pc:sldMk cId="713657283" sldId="2147377835"/>
            <ac:spMk id="56" creationId="{09996A44-8CD3-044E-0DDA-FDDE4F2D1244}"/>
          </ac:spMkLst>
        </pc:spChg>
        <pc:spChg chg="mod">
          <ac:chgData name="Hannu Kilpelainen" userId="68b5a656-2d55-45be-ae9b-519b4c7734fb" providerId="ADAL" clId="{F5FB0322-EB3C-4C4A-9A91-1163EB284647}" dt="2024-04-24T11:43:54.222" v="24912" actId="1035"/>
          <ac:spMkLst>
            <pc:docMk/>
            <pc:sldMk cId="713657283" sldId="2147377835"/>
            <ac:spMk id="57" creationId="{EF9400C9-1713-0726-A4D9-4E1C2AFFD6F5}"/>
          </ac:spMkLst>
        </pc:spChg>
        <pc:spChg chg="mod">
          <ac:chgData name="Hannu Kilpelainen" userId="68b5a656-2d55-45be-ae9b-519b4c7734fb" providerId="ADAL" clId="{F5FB0322-EB3C-4C4A-9A91-1163EB284647}" dt="2024-04-24T11:43:54.222" v="24912" actId="1035"/>
          <ac:spMkLst>
            <pc:docMk/>
            <pc:sldMk cId="713657283" sldId="2147377835"/>
            <ac:spMk id="58" creationId="{8E873FFF-14A8-1B80-147A-BDBA6E1DB7A2}"/>
          </ac:spMkLst>
        </pc:spChg>
        <pc:spChg chg="mod">
          <ac:chgData name="Hannu Kilpelainen" userId="68b5a656-2d55-45be-ae9b-519b4c7734fb" providerId="ADAL" clId="{F5FB0322-EB3C-4C4A-9A91-1163EB284647}" dt="2024-04-24T11:43:54.222" v="24912" actId="1035"/>
          <ac:spMkLst>
            <pc:docMk/>
            <pc:sldMk cId="713657283" sldId="2147377835"/>
            <ac:spMk id="59" creationId="{65C26469-7DBD-3278-5B07-1C624E0A94E6}"/>
          </ac:spMkLst>
        </pc:spChg>
        <pc:spChg chg="mod">
          <ac:chgData name="Hannu Kilpelainen" userId="68b5a656-2d55-45be-ae9b-519b4c7734fb" providerId="ADAL" clId="{F5FB0322-EB3C-4C4A-9A91-1163EB284647}" dt="2024-04-24T11:43:54.222" v="24912" actId="1035"/>
          <ac:spMkLst>
            <pc:docMk/>
            <pc:sldMk cId="713657283" sldId="2147377835"/>
            <ac:spMk id="60" creationId="{1F40281C-8365-2688-2891-03B17197B29F}"/>
          </ac:spMkLst>
        </pc:spChg>
        <pc:spChg chg="mod">
          <ac:chgData name="Hannu Kilpelainen" userId="68b5a656-2d55-45be-ae9b-519b4c7734fb" providerId="ADAL" clId="{F5FB0322-EB3C-4C4A-9A91-1163EB284647}" dt="2024-04-24T11:43:54.222" v="24912" actId="1035"/>
          <ac:spMkLst>
            <pc:docMk/>
            <pc:sldMk cId="713657283" sldId="2147377835"/>
            <ac:spMk id="61" creationId="{6EEA1257-F2D0-6F62-C16A-6F5AE90FEA81}"/>
          </ac:spMkLst>
        </pc:spChg>
        <pc:spChg chg="mod">
          <ac:chgData name="Hannu Kilpelainen" userId="68b5a656-2d55-45be-ae9b-519b4c7734fb" providerId="ADAL" clId="{F5FB0322-EB3C-4C4A-9A91-1163EB284647}" dt="2024-04-24T11:43:54.222" v="24912" actId="1035"/>
          <ac:spMkLst>
            <pc:docMk/>
            <pc:sldMk cId="713657283" sldId="2147377835"/>
            <ac:spMk id="62" creationId="{5B888ABC-5E80-2EB2-2DE6-812605868FC2}"/>
          </ac:spMkLst>
        </pc:spChg>
        <pc:spChg chg="del mod topLvl">
          <ac:chgData name="Hannu Kilpelainen" userId="68b5a656-2d55-45be-ae9b-519b4c7734fb" providerId="ADAL" clId="{F5FB0322-EB3C-4C4A-9A91-1163EB284647}" dt="2024-04-24T09:39:33.131" v="23703" actId="478"/>
          <ac:spMkLst>
            <pc:docMk/>
            <pc:sldMk cId="713657283" sldId="2147377835"/>
            <ac:spMk id="64" creationId="{2EB8D81C-B13C-1783-A148-3A2CFF85A7C8}"/>
          </ac:spMkLst>
        </pc:spChg>
        <pc:spChg chg="del mod topLvl">
          <ac:chgData name="Hannu Kilpelainen" userId="68b5a656-2d55-45be-ae9b-519b4c7734fb" providerId="ADAL" clId="{F5FB0322-EB3C-4C4A-9A91-1163EB284647}" dt="2024-04-24T09:39:40.072" v="23707" actId="478"/>
          <ac:spMkLst>
            <pc:docMk/>
            <pc:sldMk cId="713657283" sldId="2147377835"/>
            <ac:spMk id="65" creationId="{64F52D8A-0C2F-E9CF-A8CD-6259E07E4FBF}"/>
          </ac:spMkLst>
        </pc:spChg>
        <pc:spChg chg="mod">
          <ac:chgData name="Hannu Kilpelainen" userId="68b5a656-2d55-45be-ae9b-519b4c7734fb" providerId="ADAL" clId="{F5FB0322-EB3C-4C4A-9A91-1163EB284647}" dt="2024-04-24T11:43:54.222" v="24912" actId="1035"/>
          <ac:spMkLst>
            <pc:docMk/>
            <pc:sldMk cId="713657283" sldId="2147377835"/>
            <ac:spMk id="72" creationId="{5FA18A71-9897-287B-CF62-790C199F98AE}"/>
          </ac:spMkLst>
        </pc:spChg>
        <pc:spChg chg="mod">
          <ac:chgData name="Hannu Kilpelainen" userId="68b5a656-2d55-45be-ae9b-519b4c7734fb" providerId="ADAL" clId="{F5FB0322-EB3C-4C4A-9A91-1163EB284647}" dt="2024-04-24T11:43:54.222" v="24912" actId="1035"/>
          <ac:spMkLst>
            <pc:docMk/>
            <pc:sldMk cId="713657283" sldId="2147377835"/>
            <ac:spMk id="73" creationId="{43A9FC0B-45EB-D22D-3E9E-7234F0FF6F52}"/>
          </ac:spMkLst>
        </pc:spChg>
        <pc:spChg chg="mod">
          <ac:chgData name="Hannu Kilpelainen" userId="68b5a656-2d55-45be-ae9b-519b4c7734fb" providerId="ADAL" clId="{F5FB0322-EB3C-4C4A-9A91-1163EB284647}" dt="2024-04-24T11:43:54.222" v="24912" actId="1035"/>
          <ac:spMkLst>
            <pc:docMk/>
            <pc:sldMk cId="713657283" sldId="2147377835"/>
            <ac:spMk id="74" creationId="{75A7F133-1481-1A5B-EE2E-9F445D8309C0}"/>
          </ac:spMkLst>
        </pc:spChg>
        <pc:spChg chg="mod">
          <ac:chgData name="Hannu Kilpelainen" userId="68b5a656-2d55-45be-ae9b-519b4c7734fb" providerId="ADAL" clId="{F5FB0322-EB3C-4C4A-9A91-1163EB284647}" dt="2024-04-22T12:56:26.015" v="15958" actId="1038"/>
          <ac:spMkLst>
            <pc:docMk/>
            <pc:sldMk cId="713657283" sldId="2147377835"/>
            <ac:spMk id="76" creationId="{BA960CEE-6663-04D4-0258-D1AAACC95220}"/>
          </ac:spMkLst>
        </pc:spChg>
        <pc:spChg chg="mod">
          <ac:chgData name="Hannu Kilpelainen" userId="68b5a656-2d55-45be-ae9b-519b4c7734fb" providerId="ADAL" clId="{F5FB0322-EB3C-4C4A-9A91-1163EB284647}" dt="2024-04-22T12:56:26.015" v="15958" actId="1038"/>
          <ac:spMkLst>
            <pc:docMk/>
            <pc:sldMk cId="713657283" sldId="2147377835"/>
            <ac:spMk id="77" creationId="{1D5FD069-52D0-1F0C-7FFA-4C96C8FEFA77}"/>
          </ac:spMkLst>
        </pc:spChg>
        <pc:spChg chg="mod">
          <ac:chgData name="Hannu Kilpelainen" userId="68b5a656-2d55-45be-ae9b-519b4c7734fb" providerId="ADAL" clId="{F5FB0322-EB3C-4C4A-9A91-1163EB284647}" dt="2024-04-24T11:43:54.222" v="24912" actId="1035"/>
          <ac:spMkLst>
            <pc:docMk/>
            <pc:sldMk cId="713657283" sldId="2147377835"/>
            <ac:spMk id="78" creationId="{C82D521E-F09E-E116-BC69-11344CEB08BD}"/>
          </ac:spMkLst>
        </pc:spChg>
        <pc:spChg chg="del mod">
          <ac:chgData name="Hannu Kilpelainen" userId="68b5a656-2d55-45be-ae9b-519b4c7734fb" providerId="ADAL" clId="{F5FB0322-EB3C-4C4A-9A91-1163EB284647}" dt="2024-04-22T12:30:10.854" v="15463" actId="478"/>
          <ac:spMkLst>
            <pc:docMk/>
            <pc:sldMk cId="713657283" sldId="2147377835"/>
            <ac:spMk id="79" creationId="{414E319C-6AC0-C060-26D1-1616A60C0604}"/>
          </ac:spMkLst>
        </pc:spChg>
        <pc:spChg chg="mod">
          <ac:chgData name="Hannu Kilpelainen" userId="68b5a656-2d55-45be-ae9b-519b4c7734fb" providerId="ADAL" clId="{F5FB0322-EB3C-4C4A-9A91-1163EB284647}" dt="2024-04-22T12:56:26.015" v="15958" actId="1038"/>
          <ac:spMkLst>
            <pc:docMk/>
            <pc:sldMk cId="713657283" sldId="2147377835"/>
            <ac:spMk id="83" creationId="{A23742A4-AD43-1AD3-AEEE-EE1098BB0870}"/>
          </ac:spMkLst>
        </pc:spChg>
        <pc:spChg chg="mod">
          <ac:chgData name="Hannu Kilpelainen" userId="68b5a656-2d55-45be-ae9b-519b4c7734fb" providerId="ADAL" clId="{F5FB0322-EB3C-4C4A-9A91-1163EB284647}" dt="2024-04-22T12:56:26.015" v="15958" actId="1038"/>
          <ac:spMkLst>
            <pc:docMk/>
            <pc:sldMk cId="713657283" sldId="2147377835"/>
            <ac:spMk id="84" creationId="{9E659C3E-66E0-6F66-C24A-DACA83AE38CA}"/>
          </ac:spMkLst>
        </pc:spChg>
        <pc:spChg chg="mod">
          <ac:chgData name="Hannu Kilpelainen" userId="68b5a656-2d55-45be-ae9b-519b4c7734fb" providerId="ADAL" clId="{F5FB0322-EB3C-4C4A-9A91-1163EB284647}" dt="2024-04-22T12:56:26.015" v="15958" actId="1038"/>
          <ac:spMkLst>
            <pc:docMk/>
            <pc:sldMk cId="713657283" sldId="2147377835"/>
            <ac:spMk id="86" creationId="{C0DAE35B-0A4E-DA35-51FE-D3CD5F9BECF5}"/>
          </ac:spMkLst>
        </pc:spChg>
        <pc:spChg chg="mod">
          <ac:chgData name="Hannu Kilpelainen" userId="68b5a656-2d55-45be-ae9b-519b4c7734fb" providerId="ADAL" clId="{F5FB0322-EB3C-4C4A-9A91-1163EB284647}" dt="2024-04-22T12:56:26.015" v="15958" actId="1038"/>
          <ac:spMkLst>
            <pc:docMk/>
            <pc:sldMk cId="713657283" sldId="2147377835"/>
            <ac:spMk id="87" creationId="{6E367447-DCC3-06F1-B06F-A4CA8C44C4BC}"/>
          </ac:spMkLst>
        </pc:spChg>
        <pc:spChg chg="add mod">
          <ac:chgData name="Hannu Kilpelainen" userId="68b5a656-2d55-45be-ae9b-519b4c7734fb" providerId="ADAL" clId="{F5FB0322-EB3C-4C4A-9A91-1163EB284647}" dt="2024-04-24T11:43:54.222" v="24912" actId="1035"/>
          <ac:spMkLst>
            <pc:docMk/>
            <pc:sldMk cId="713657283" sldId="2147377835"/>
            <ac:spMk id="90" creationId="{4EB89F4D-1A5A-8660-3469-6123DB536F2D}"/>
          </ac:spMkLst>
        </pc:spChg>
        <pc:spChg chg="add mod">
          <ac:chgData name="Hannu Kilpelainen" userId="68b5a656-2d55-45be-ae9b-519b4c7734fb" providerId="ADAL" clId="{F5FB0322-EB3C-4C4A-9A91-1163EB284647}" dt="2024-04-24T12:10:34.036" v="25117" actId="1038"/>
          <ac:spMkLst>
            <pc:docMk/>
            <pc:sldMk cId="713657283" sldId="2147377835"/>
            <ac:spMk id="91" creationId="{2890C48A-7E0D-424E-1791-81E3FDD97817}"/>
          </ac:spMkLst>
        </pc:spChg>
        <pc:spChg chg="del mod">
          <ac:chgData name="Hannu Kilpelainen" userId="68b5a656-2d55-45be-ae9b-519b4c7734fb" providerId="ADAL" clId="{F5FB0322-EB3C-4C4A-9A91-1163EB284647}" dt="2024-04-22T12:29:46.807" v="15454" actId="478"/>
          <ac:spMkLst>
            <pc:docMk/>
            <pc:sldMk cId="713657283" sldId="2147377835"/>
            <ac:spMk id="96" creationId="{2AE7136D-C541-CF29-A056-739DFF97A20A}"/>
          </ac:spMkLst>
        </pc:spChg>
        <pc:spChg chg="mod">
          <ac:chgData name="Hannu Kilpelainen" userId="68b5a656-2d55-45be-ae9b-519b4c7734fb" providerId="ADAL" clId="{F5FB0322-EB3C-4C4A-9A91-1163EB284647}" dt="2024-04-24T11:43:54.222" v="24912" actId="1035"/>
          <ac:spMkLst>
            <pc:docMk/>
            <pc:sldMk cId="713657283" sldId="2147377835"/>
            <ac:spMk id="97" creationId="{9BB19D64-284C-7D49-A723-227EB80836A4}"/>
          </ac:spMkLst>
        </pc:spChg>
        <pc:spChg chg="mod">
          <ac:chgData name="Hannu Kilpelainen" userId="68b5a656-2d55-45be-ae9b-519b4c7734fb" providerId="ADAL" clId="{F5FB0322-EB3C-4C4A-9A91-1163EB284647}" dt="2024-04-24T11:43:54.222" v="24912" actId="1035"/>
          <ac:spMkLst>
            <pc:docMk/>
            <pc:sldMk cId="713657283" sldId="2147377835"/>
            <ac:spMk id="98" creationId="{C7E7B0A6-CA68-5BCF-88CC-6D68E8A4450C}"/>
          </ac:spMkLst>
        </pc:spChg>
        <pc:spChg chg="mod">
          <ac:chgData name="Hannu Kilpelainen" userId="68b5a656-2d55-45be-ae9b-519b4c7734fb" providerId="ADAL" clId="{F5FB0322-EB3C-4C4A-9A91-1163EB284647}" dt="2024-04-24T11:43:54.222" v="24912" actId="1035"/>
          <ac:spMkLst>
            <pc:docMk/>
            <pc:sldMk cId="713657283" sldId="2147377835"/>
            <ac:spMk id="99" creationId="{49E06E6F-EB41-4C49-4E54-7301A59FF000}"/>
          </ac:spMkLst>
        </pc:spChg>
        <pc:spChg chg="mod">
          <ac:chgData name="Hannu Kilpelainen" userId="68b5a656-2d55-45be-ae9b-519b4c7734fb" providerId="ADAL" clId="{F5FB0322-EB3C-4C4A-9A91-1163EB284647}" dt="2024-04-22T12:56:26.015" v="15958" actId="1038"/>
          <ac:spMkLst>
            <pc:docMk/>
            <pc:sldMk cId="713657283" sldId="2147377835"/>
            <ac:spMk id="101" creationId="{F30A7D18-B9FC-3D7E-E424-6C58B5D8C5C2}"/>
          </ac:spMkLst>
        </pc:spChg>
        <pc:spChg chg="mod">
          <ac:chgData name="Hannu Kilpelainen" userId="68b5a656-2d55-45be-ae9b-519b4c7734fb" providerId="ADAL" clId="{F5FB0322-EB3C-4C4A-9A91-1163EB284647}" dt="2024-04-22T12:56:26.015" v="15958" actId="1038"/>
          <ac:spMkLst>
            <pc:docMk/>
            <pc:sldMk cId="713657283" sldId="2147377835"/>
            <ac:spMk id="102" creationId="{8A10096F-04EB-0A30-61DE-138D9A8865D2}"/>
          </ac:spMkLst>
        </pc:spChg>
        <pc:spChg chg="mod ord">
          <ac:chgData name="Hannu Kilpelainen" userId="68b5a656-2d55-45be-ae9b-519b4c7734fb" providerId="ADAL" clId="{F5FB0322-EB3C-4C4A-9A91-1163EB284647}" dt="2024-04-24T11:43:54.222" v="24912" actId="1035"/>
          <ac:spMkLst>
            <pc:docMk/>
            <pc:sldMk cId="713657283" sldId="2147377835"/>
            <ac:spMk id="103" creationId="{34F34DF7-964C-3A77-630D-3B4874861C48}"/>
          </ac:spMkLst>
        </pc:spChg>
        <pc:spChg chg="mod">
          <ac:chgData name="Hannu Kilpelainen" userId="68b5a656-2d55-45be-ae9b-519b4c7734fb" providerId="ADAL" clId="{F5FB0322-EB3C-4C4A-9A91-1163EB284647}" dt="2024-04-24T11:43:54.222" v="24912" actId="1035"/>
          <ac:spMkLst>
            <pc:docMk/>
            <pc:sldMk cId="713657283" sldId="2147377835"/>
            <ac:spMk id="104" creationId="{0969A038-0358-BF45-C24A-F049F941F1E6}"/>
          </ac:spMkLst>
        </pc:spChg>
        <pc:spChg chg="mod">
          <ac:chgData name="Hannu Kilpelainen" userId="68b5a656-2d55-45be-ae9b-519b4c7734fb" providerId="ADAL" clId="{F5FB0322-EB3C-4C4A-9A91-1163EB284647}" dt="2024-04-22T12:56:26.015" v="15958" actId="1038"/>
          <ac:spMkLst>
            <pc:docMk/>
            <pc:sldMk cId="713657283" sldId="2147377835"/>
            <ac:spMk id="106" creationId="{A41B7680-9A8E-9AE4-0447-6675412D287F}"/>
          </ac:spMkLst>
        </pc:spChg>
        <pc:spChg chg="mod">
          <ac:chgData name="Hannu Kilpelainen" userId="68b5a656-2d55-45be-ae9b-519b4c7734fb" providerId="ADAL" clId="{F5FB0322-EB3C-4C4A-9A91-1163EB284647}" dt="2024-04-22T12:56:26.015" v="15958" actId="1038"/>
          <ac:spMkLst>
            <pc:docMk/>
            <pc:sldMk cId="713657283" sldId="2147377835"/>
            <ac:spMk id="107" creationId="{DE72023A-18AF-66EC-42B9-C81CFFF59622}"/>
          </ac:spMkLst>
        </pc:spChg>
        <pc:spChg chg="mod">
          <ac:chgData name="Hannu Kilpelainen" userId="68b5a656-2d55-45be-ae9b-519b4c7734fb" providerId="ADAL" clId="{F5FB0322-EB3C-4C4A-9A91-1163EB284647}" dt="2024-04-22T12:18:34.601" v="15214"/>
          <ac:spMkLst>
            <pc:docMk/>
            <pc:sldMk cId="713657283" sldId="2147377835"/>
            <ac:spMk id="109" creationId="{FA94A1DF-1D02-0852-3F81-E6B60705394E}"/>
          </ac:spMkLst>
        </pc:spChg>
        <pc:spChg chg="mod">
          <ac:chgData name="Hannu Kilpelainen" userId="68b5a656-2d55-45be-ae9b-519b4c7734fb" providerId="ADAL" clId="{F5FB0322-EB3C-4C4A-9A91-1163EB284647}" dt="2024-04-23T12:34:17.659" v="19800" actId="1076"/>
          <ac:spMkLst>
            <pc:docMk/>
            <pc:sldMk cId="713657283" sldId="2147377835"/>
            <ac:spMk id="110" creationId="{8B0BFD51-9B5D-A22A-2A51-72EA01FD0EF9}"/>
          </ac:spMkLst>
        </pc:spChg>
        <pc:spChg chg="mod">
          <ac:chgData name="Hannu Kilpelainen" userId="68b5a656-2d55-45be-ae9b-519b4c7734fb" providerId="ADAL" clId="{F5FB0322-EB3C-4C4A-9A91-1163EB284647}" dt="2024-04-22T12:18:34.601" v="15214"/>
          <ac:spMkLst>
            <pc:docMk/>
            <pc:sldMk cId="713657283" sldId="2147377835"/>
            <ac:spMk id="111" creationId="{9EA1363E-07E6-CF71-957D-44F9A7F34C66}"/>
          </ac:spMkLst>
        </pc:spChg>
        <pc:spChg chg="add mod">
          <ac:chgData name="Hannu Kilpelainen" userId="68b5a656-2d55-45be-ae9b-519b4c7734fb" providerId="ADAL" clId="{F5FB0322-EB3C-4C4A-9A91-1163EB284647}" dt="2024-04-24T11:43:54.222" v="24912" actId="1035"/>
          <ac:spMkLst>
            <pc:docMk/>
            <pc:sldMk cId="713657283" sldId="2147377835"/>
            <ac:spMk id="112" creationId="{8C6C3D4B-59A4-F1D6-317D-89D5AD53E3E7}"/>
          </ac:spMkLst>
        </pc:spChg>
        <pc:spChg chg="add mod topLvl">
          <ac:chgData name="Hannu Kilpelainen" userId="68b5a656-2d55-45be-ae9b-519b4c7734fb" providerId="ADAL" clId="{F5FB0322-EB3C-4C4A-9A91-1163EB284647}" dt="2024-04-24T11:43:54.222" v="24912" actId="1035"/>
          <ac:spMkLst>
            <pc:docMk/>
            <pc:sldMk cId="713657283" sldId="2147377835"/>
            <ac:spMk id="113" creationId="{504DA348-D901-A366-5785-2157EC9571D3}"/>
          </ac:spMkLst>
        </pc:spChg>
        <pc:spChg chg="mod">
          <ac:chgData name="Hannu Kilpelainen" userId="68b5a656-2d55-45be-ae9b-519b4c7734fb" providerId="ADAL" clId="{F5FB0322-EB3C-4C4A-9A91-1163EB284647}" dt="2024-04-24T11:43:54.222" v="24912" actId="1035"/>
          <ac:spMkLst>
            <pc:docMk/>
            <pc:sldMk cId="713657283" sldId="2147377835"/>
            <ac:spMk id="115" creationId="{69C6EA60-E733-B89F-F359-84590331B565}"/>
          </ac:spMkLst>
        </pc:spChg>
        <pc:spChg chg="mod">
          <ac:chgData name="Hannu Kilpelainen" userId="68b5a656-2d55-45be-ae9b-519b4c7734fb" providerId="ADAL" clId="{F5FB0322-EB3C-4C4A-9A91-1163EB284647}" dt="2024-04-24T11:43:54.222" v="24912" actId="1035"/>
          <ac:spMkLst>
            <pc:docMk/>
            <pc:sldMk cId="713657283" sldId="2147377835"/>
            <ac:spMk id="116" creationId="{F3B3F525-D9ED-C5A0-A261-7F47DEE74B41}"/>
          </ac:spMkLst>
        </pc:spChg>
        <pc:spChg chg="add mod ord topLvl">
          <ac:chgData name="Hannu Kilpelainen" userId="68b5a656-2d55-45be-ae9b-519b4c7734fb" providerId="ADAL" clId="{F5FB0322-EB3C-4C4A-9A91-1163EB284647}" dt="2024-04-24T11:43:54.222" v="24912" actId="1035"/>
          <ac:spMkLst>
            <pc:docMk/>
            <pc:sldMk cId="713657283" sldId="2147377835"/>
            <ac:spMk id="117" creationId="{82288C9A-C36E-2168-30EF-0DD6DBD75536}"/>
          </ac:spMkLst>
        </pc:spChg>
        <pc:spChg chg="add del mod">
          <ac:chgData name="Hannu Kilpelainen" userId="68b5a656-2d55-45be-ae9b-519b4c7734fb" providerId="ADAL" clId="{F5FB0322-EB3C-4C4A-9A91-1163EB284647}" dt="2024-04-22T12:25:07.472" v="15383" actId="478"/>
          <ac:spMkLst>
            <pc:docMk/>
            <pc:sldMk cId="713657283" sldId="2147377835"/>
            <ac:spMk id="118" creationId="{E94DB87D-C2DC-0DC0-B186-CE371DAB6D94}"/>
          </ac:spMkLst>
        </pc:spChg>
        <pc:spChg chg="add mod">
          <ac:chgData name="Hannu Kilpelainen" userId="68b5a656-2d55-45be-ae9b-519b4c7734fb" providerId="ADAL" clId="{F5FB0322-EB3C-4C4A-9A91-1163EB284647}" dt="2024-04-24T11:43:54.222" v="24912" actId="1035"/>
          <ac:spMkLst>
            <pc:docMk/>
            <pc:sldMk cId="713657283" sldId="2147377835"/>
            <ac:spMk id="119" creationId="{F2B63336-482C-8F6A-896A-E2412C62ADA6}"/>
          </ac:spMkLst>
        </pc:spChg>
        <pc:spChg chg="add mod topLvl">
          <ac:chgData name="Hannu Kilpelainen" userId="68b5a656-2d55-45be-ae9b-519b4c7734fb" providerId="ADAL" clId="{F5FB0322-EB3C-4C4A-9A91-1163EB284647}" dt="2024-04-24T11:43:54.222" v="24912" actId="1035"/>
          <ac:spMkLst>
            <pc:docMk/>
            <pc:sldMk cId="713657283" sldId="2147377835"/>
            <ac:spMk id="120" creationId="{A828995F-1F55-50A3-537C-5E4C5FEF1610}"/>
          </ac:spMkLst>
        </pc:spChg>
        <pc:spChg chg="add mod">
          <ac:chgData name="Hannu Kilpelainen" userId="68b5a656-2d55-45be-ae9b-519b4c7734fb" providerId="ADAL" clId="{F5FB0322-EB3C-4C4A-9A91-1163EB284647}" dt="2024-04-24T11:43:54.222" v="24912" actId="1035"/>
          <ac:spMkLst>
            <pc:docMk/>
            <pc:sldMk cId="713657283" sldId="2147377835"/>
            <ac:spMk id="124" creationId="{01C9ECC3-9A7E-B45E-1380-2B092BCB1E10}"/>
          </ac:spMkLst>
        </pc:spChg>
        <pc:spChg chg="mod">
          <ac:chgData name="Hannu Kilpelainen" userId="68b5a656-2d55-45be-ae9b-519b4c7734fb" providerId="ADAL" clId="{F5FB0322-EB3C-4C4A-9A91-1163EB284647}" dt="2024-04-22T12:56:26.015" v="15958" actId="1038"/>
          <ac:spMkLst>
            <pc:docMk/>
            <pc:sldMk cId="713657283" sldId="2147377835"/>
            <ac:spMk id="126" creationId="{9432EF3D-66AB-E495-2C67-0A8426636997}"/>
          </ac:spMkLst>
        </pc:spChg>
        <pc:spChg chg="mod">
          <ac:chgData name="Hannu Kilpelainen" userId="68b5a656-2d55-45be-ae9b-519b4c7734fb" providerId="ADAL" clId="{F5FB0322-EB3C-4C4A-9A91-1163EB284647}" dt="2024-04-22T12:56:26.015" v="15958" actId="1038"/>
          <ac:spMkLst>
            <pc:docMk/>
            <pc:sldMk cId="713657283" sldId="2147377835"/>
            <ac:spMk id="127" creationId="{0658B87E-42C7-DDD8-4894-930E523F7C23}"/>
          </ac:spMkLst>
        </pc:spChg>
        <pc:spChg chg="add mod topLvl">
          <ac:chgData name="Hannu Kilpelainen" userId="68b5a656-2d55-45be-ae9b-519b4c7734fb" providerId="ADAL" clId="{F5FB0322-EB3C-4C4A-9A91-1163EB284647}" dt="2024-04-24T11:43:54.222" v="24912" actId="1035"/>
          <ac:spMkLst>
            <pc:docMk/>
            <pc:sldMk cId="713657283" sldId="2147377835"/>
            <ac:spMk id="131" creationId="{F681A636-2F4A-D009-7314-67EF2A58877C}"/>
          </ac:spMkLst>
        </pc:spChg>
        <pc:spChg chg="mod">
          <ac:chgData name="Hannu Kilpelainen" userId="68b5a656-2d55-45be-ae9b-519b4c7734fb" providerId="ADAL" clId="{F5FB0322-EB3C-4C4A-9A91-1163EB284647}" dt="2024-04-23T12:27:45.084" v="19486"/>
          <ac:spMkLst>
            <pc:docMk/>
            <pc:sldMk cId="713657283" sldId="2147377835"/>
            <ac:spMk id="135" creationId="{E0C6F914-52F5-0882-C0CE-CA6E37FBA01B}"/>
          </ac:spMkLst>
        </pc:spChg>
        <pc:spChg chg="mod">
          <ac:chgData name="Hannu Kilpelainen" userId="68b5a656-2d55-45be-ae9b-519b4c7734fb" providerId="ADAL" clId="{F5FB0322-EB3C-4C4A-9A91-1163EB284647}" dt="2024-04-23T12:27:45.084" v="19486"/>
          <ac:spMkLst>
            <pc:docMk/>
            <pc:sldMk cId="713657283" sldId="2147377835"/>
            <ac:spMk id="136" creationId="{D8FA6B8E-AAF6-7682-27E4-ADC55077D797}"/>
          </ac:spMkLst>
        </pc:spChg>
        <pc:spChg chg="add del mod">
          <ac:chgData name="Hannu Kilpelainen" userId="68b5a656-2d55-45be-ae9b-519b4c7734fb" providerId="ADAL" clId="{F5FB0322-EB3C-4C4A-9A91-1163EB284647}" dt="2024-04-23T12:32:02.391" v="19648" actId="478"/>
          <ac:spMkLst>
            <pc:docMk/>
            <pc:sldMk cId="713657283" sldId="2147377835"/>
            <ac:spMk id="137" creationId="{D35C2BBB-63C4-C1AA-55A0-6642C097DD46}"/>
          </ac:spMkLst>
        </pc:spChg>
        <pc:spChg chg="add del mod">
          <ac:chgData name="Hannu Kilpelainen" userId="68b5a656-2d55-45be-ae9b-519b4c7734fb" providerId="ADAL" clId="{F5FB0322-EB3C-4C4A-9A91-1163EB284647}" dt="2024-04-23T12:32:01.064" v="19647" actId="478"/>
          <ac:spMkLst>
            <pc:docMk/>
            <pc:sldMk cId="713657283" sldId="2147377835"/>
            <ac:spMk id="138" creationId="{6A307628-C89B-DB1E-487E-17BD92A7C238}"/>
          </ac:spMkLst>
        </pc:spChg>
        <pc:spChg chg="add mod">
          <ac:chgData name="Hannu Kilpelainen" userId="68b5a656-2d55-45be-ae9b-519b4c7734fb" providerId="ADAL" clId="{F5FB0322-EB3C-4C4A-9A91-1163EB284647}" dt="2024-04-24T11:43:54.222" v="24912" actId="1035"/>
          <ac:spMkLst>
            <pc:docMk/>
            <pc:sldMk cId="713657283" sldId="2147377835"/>
            <ac:spMk id="139" creationId="{312CAA1E-D3C8-1C97-F19F-65BB983E4D2C}"/>
          </ac:spMkLst>
        </pc:spChg>
        <pc:spChg chg="mod">
          <ac:chgData name="Hannu Kilpelainen" userId="68b5a656-2d55-45be-ae9b-519b4c7734fb" providerId="ADAL" clId="{F5FB0322-EB3C-4C4A-9A91-1163EB284647}" dt="2024-04-23T12:33:51.905" v="19793"/>
          <ac:spMkLst>
            <pc:docMk/>
            <pc:sldMk cId="713657283" sldId="2147377835"/>
            <ac:spMk id="141" creationId="{2E7032D0-17CE-0A75-3F4B-5651E1A4F225}"/>
          </ac:spMkLst>
        </pc:spChg>
        <pc:spChg chg="mod">
          <ac:chgData name="Hannu Kilpelainen" userId="68b5a656-2d55-45be-ae9b-519b4c7734fb" providerId="ADAL" clId="{F5FB0322-EB3C-4C4A-9A91-1163EB284647}" dt="2024-04-23T12:33:51.905" v="19793"/>
          <ac:spMkLst>
            <pc:docMk/>
            <pc:sldMk cId="713657283" sldId="2147377835"/>
            <ac:spMk id="142" creationId="{8EEC90AC-5D16-6B6A-AE76-44431517A74B}"/>
          </ac:spMkLst>
        </pc:spChg>
        <pc:spChg chg="add del mod">
          <ac:chgData name="Hannu Kilpelainen" userId="68b5a656-2d55-45be-ae9b-519b4c7734fb" providerId="ADAL" clId="{F5FB0322-EB3C-4C4A-9A91-1163EB284647}" dt="2024-04-24T10:47:35.201" v="23891" actId="478"/>
          <ac:spMkLst>
            <pc:docMk/>
            <pc:sldMk cId="713657283" sldId="2147377835"/>
            <ac:spMk id="143" creationId="{38F0ACBA-7BCC-4A59-75F1-E49C8C0C49B7}"/>
          </ac:spMkLst>
        </pc:spChg>
        <pc:spChg chg="mod">
          <ac:chgData name="Hannu Kilpelainen" userId="68b5a656-2d55-45be-ae9b-519b4c7734fb" providerId="ADAL" clId="{F5FB0322-EB3C-4C4A-9A91-1163EB284647}" dt="2024-04-24T11:43:54.222" v="24912" actId="1035"/>
          <ac:spMkLst>
            <pc:docMk/>
            <pc:sldMk cId="713657283" sldId="2147377835"/>
            <ac:spMk id="145" creationId="{379490C2-77AC-9366-B308-C328665A4827}"/>
          </ac:spMkLst>
        </pc:spChg>
        <pc:spChg chg="mod">
          <ac:chgData name="Hannu Kilpelainen" userId="68b5a656-2d55-45be-ae9b-519b4c7734fb" providerId="ADAL" clId="{F5FB0322-EB3C-4C4A-9A91-1163EB284647}" dt="2024-04-24T11:43:54.222" v="24912" actId="1035"/>
          <ac:spMkLst>
            <pc:docMk/>
            <pc:sldMk cId="713657283" sldId="2147377835"/>
            <ac:spMk id="146" creationId="{7B1C3C1B-F6C5-928D-3296-4CD2B7291E2C}"/>
          </ac:spMkLst>
        </pc:spChg>
        <pc:spChg chg="mod">
          <ac:chgData name="Hannu Kilpelainen" userId="68b5a656-2d55-45be-ae9b-519b4c7734fb" providerId="ADAL" clId="{F5FB0322-EB3C-4C4A-9A91-1163EB284647}" dt="2024-04-24T11:43:54.222" v="24912" actId="1035"/>
          <ac:spMkLst>
            <pc:docMk/>
            <pc:sldMk cId="713657283" sldId="2147377835"/>
            <ac:spMk id="147" creationId="{B923A2F1-49D5-375D-35BB-29F4FD092603}"/>
          </ac:spMkLst>
        </pc:spChg>
        <pc:spChg chg="mod">
          <ac:chgData name="Hannu Kilpelainen" userId="68b5a656-2d55-45be-ae9b-519b4c7734fb" providerId="ADAL" clId="{F5FB0322-EB3C-4C4A-9A91-1163EB284647}" dt="2024-04-24T11:43:54.222" v="24912" actId="1035"/>
          <ac:spMkLst>
            <pc:docMk/>
            <pc:sldMk cId="713657283" sldId="2147377835"/>
            <ac:spMk id="148" creationId="{C257EE20-F4B6-0DE3-2708-843B579D7B9F}"/>
          </ac:spMkLst>
        </pc:spChg>
        <pc:spChg chg="mod">
          <ac:chgData name="Hannu Kilpelainen" userId="68b5a656-2d55-45be-ae9b-519b4c7734fb" providerId="ADAL" clId="{F5FB0322-EB3C-4C4A-9A91-1163EB284647}" dt="2024-04-24T10:37:36.469" v="23748" actId="1076"/>
          <ac:spMkLst>
            <pc:docMk/>
            <pc:sldMk cId="713657283" sldId="2147377835"/>
            <ac:spMk id="150" creationId="{B18461C3-A19A-4224-294B-304E4B23DBCB}"/>
          </ac:spMkLst>
        </pc:spChg>
        <pc:spChg chg="mod">
          <ac:chgData name="Hannu Kilpelainen" userId="68b5a656-2d55-45be-ae9b-519b4c7734fb" providerId="ADAL" clId="{F5FB0322-EB3C-4C4A-9A91-1163EB284647}" dt="2024-04-24T10:37:36.469" v="23748" actId="1076"/>
          <ac:spMkLst>
            <pc:docMk/>
            <pc:sldMk cId="713657283" sldId="2147377835"/>
            <ac:spMk id="151" creationId="{1B651600-B772-4EA5-6AF2-5504D89CE218}"/>
          </ac:spMkLst>
        </pc:spChg>
        <pc:spChg chg="mod">
          <ac:chgData name="Hannu Kilpelainen" userId="68b5a656-2d55-45be-ae9b-519b4c7734fb" providerId="ADAL" clId="{F5FB0322-EB3C-4C4A-9A91-1163EB284647}" dt="2024-04-24T10:37:36.469" v="23748" actId="1076"/>
          <ac:spMkLst>
            <pc:docMk/>
            <pc:sldMk cId="713657283" sldId="2147377835"/>
            <ac:spMk id="152" creationId="{E787A096-1DBA-01D5-F9AB-87AB0153D45C}"/>
          </ac:spMkLst>
        </pc:spChg>
        <pc:spChg chg="mod">
          <ac:chgData name="Hannu Kilpelainen" userId="68b5a656-2d55-45be-ae9b-519b4c7734fb" providerId="ADAL" clId="{F5FB0322-EB3C-4C4A-9A91-1163EB284647}" dt="2024-04-24T10:37:36.469" v="23748" actId="1076"/>
          <ac:spMkLst>
            <pc:docMk/>
            <pc:sldMk cId="713657283" sldId="2147377835"/>
            <ac:spMk id="153" creationId="{5A84BAA1-769D-A0DE-D8F8-FFAAC9A0585B}"/>
          </ac:spMkLst>
        </pc:spChg>
        <pc:spChg chg="mod">
          <ac:chgData name="Hannu Kilpelainen" userId="68b5a656-2d55-45be-ae9b-519b4c7734fb" providerId="ADAL" clId="{F5FB0322-EB3C-4C4A-9A91-1163EB284647}" dt="2024-04-24T10:37:36.469" v="23748" actId="1076"/>
          <ac:spMkLst>
            <pc:docMk/>
            <pc:sldMk cId="713657283" sldId="2147377835"/>
            <ac:spMk id="154" creationId="{9A06D5FE-9EDB-55BB-81BF-2CCE71E56CA2}"/>
          </ac:spMkLst>
        </pc:spChg>
        <pc:spChg chg="mod">
          <ac:chgData name="Hannu Kilpelainen" userId="68b5a656-2d55-45be-ae9b-519b4c7734fb" providerId="ADAL" clId="{F5FB0322-EB3C-4C4A-9A91-1163EB284647}" dt="2024-04-24T10:37:36.469" v="23748" actId="1076"/>
          <ac:spMkLst>
            <pc:docMk/>
            <pc:sldMk cId="713657283" sldId="2147377835"/>
            <ac:spMk id="155" creationId="{3A2E0B3C-2A6E-4687-A137-35B669673BC2}"/>
          </ac:spMkLst>
        </pc:spChg>
        <pc:spChg chg="mod">
          <ac:chgData name="Hannu Kilpelainen" userId="68b5a656-2d55-45be-ae9b-519b4c7734fb" providerId="ADAL" clId="{F5FB0322-EB3C-4C4A-9A91-1163EB284647}" dt="2024-04-24T10:37:36.469" v="23748" actId="1076"/>
          <ac:spMkLst>
            <pc:docMk/>
            <pc:sldMk cId="713657283" sldId="2147377835"/>
            <ac:spMk id="156" creationId="{C32FDB2A-5CE1-1D33-83B1-EEE6B0DC74E3}"/>
          </ac:spMkLst>
        </pc:spChg>
        <pc:spChg chg="mod">
          <ac:chgData name="Hannu Kilpelainen" userId="68b5a656-2d55-45be-ae9b-519b4c7734fb" providerId="ADAL" clId="{F5FB0322-EB3C-4C4A-9A91-1163EB284647}" dt="2024-04-24T09:20:21.851" v="23589" actId="1076"/>
          <ac:spMkLst>
            <pc:docMk/>
            <pc:sldMk cId="713657283" sldId="2147377835"/>
            <ac:spMk id="158" creationId="{398A68CE-AA0D-2184-B0D7-7D3AD2533E9B}"/>
          </ac:spMkLst>
        </pc:spChg>
        <pc:spChg chg="mod">
          <ac:chgData name="Hannu Kilpelainen" userId="68b5a656-2d55-45be-ae9b-519b4c7734fb" providerId="ADAL" clId="{F5FB0322-EB3C-4C4A-9A91-1163EB284647}" dt="2024-04-24T09:20:21.851" v="23589" actId="1076"/>
          <ac:spMkLst>
            <pc:docMk/>
            <pc:sldMk cId="713657283" sldId="2147377835"/>
            <ac:spMk id="159" creationId="{7C5D7FC2-D5A4-222A-2824-40096AFC5070}"/>
          </ac:spMkLst>
        </pc:spChg>
        <pc:spChg chg="mod">
          <ac:chgData name="Hannu Kilpelainen" userId="68b5a656-2d55-45be-ae9b-519b4c7734fb" providerId="ADAL" clId="{F5FB0322-EB3C-4C4A-9A91-1163EB284647}" dt="2024-04-24T11:43:54.222" v="24912" actId="1035"/>
          <ac:spMkLst>
            <pc:docMk/>
            <pc:sldMk cId="713657283" sldId="2147377835"/>
            <ac:spMk id="161" creationId="{B589CE11-18B4-C125-3847-2DE597BAE98D}"/>
          </ac:spMkLst>
        </pc:spChg>
        <pc:spChg chg="mod">
          <ac:chgData name="Hannu Kilpelainen" userId="68b5a656-2d55-45be-ae9b-519b4c7734fb" providerId="ADAL" clId="{F5FB0322-EB3C-4C4A-9A91-1163EB284647}" dt="2024-04-24T11:43:54.222" v="24912" actId="1035"/>
          <ac:spMkLst>
            <pc:docMk/>
            <pc:sldMk cId="713657283" sldId="2147377835"/>
            <ac:spMk id="162" creationId="{0A54D48A-D4D6-9F50-CE95-2CD4051904BE}"/>
          </ac:spMkLst>
        </pc:spChg>
        <pc:spChg chg="mod">
          <ac:chgData name="Hannu Kilpelainen" userId="68b5a656-2d55-45be-ae9b-519b4c7734fb" providerId="ADAL" clId="{F5FB0322-EB3C-4C4A-9A91-1163EB284647}" dt="2024-04-24T11:43:54.222" v="24912" actId="1035"/>
          <ac:spMkLst>
            <pc:docMk/>
            <pc:sldMk cId="713657283" sldId="2147377835"/>
            <ac:spMk id="163" creationId="{B411B921-1755-1811-9CDD-4CF8CAF6378B}"/>
          </ac:spMkLst>
        </pc:spChg>
        <pc:spChg chg="mod">
          <ac:chgData name="Hannu Kilpelainen" userId="68b5a656-2d55-45be-ae9b-519b4c7734fb" providerId="ADAL" clId="{F5FB0322-EB3C-4C4A-9A91-1163EB284647}" dt="2024-04-24T11:43:54.222" v="24912" actId="1035"/>
          <ac:spMkLst>
            <pc:docMk/>
            <pc:sldMk cId="713657283" sldId="2147377835"/>
            <ac:spMk id="164" creationId="{E2DE13AD-2A3F-D2F6-7740-848B2F98270F}"/>
          </ac:spMkLst>
        </pc:spChg>
        <pc:spChg chg="mod">
          <ac:chgData name="Hannu Kilpelainen" userId="68b5a656-2d55-45be-ae9b-519b4c7734fb" providerId="ADAL" clId="{F5FB0322-EB3C-4C4A-9A91-1163EB284647}" dt="2024-04-24T11:43:54.222" v="24912" actId="1035"/>
          <ac:spMkLst>
            <pc:docMk/>
            <pc:sldMk cId="713657283" sldId="2147377835"/>
            <ac:spMk id="165" creationId="{7BEEC24E-18C4-C197-F000-ED2618169AEA}"/>
          </ac:spMkLst>
        </pc:spChg>
        <pc:spChg chg="mod">
          <ac:chgData name="Hannu Kilpelainen" userId="68b5a656-2d55-45be-ae9b-519b4c7734fb" providerId="ADAL" clId="{F5FB0322-EB3C-4C4A-9A91-1163EB284647}" dt="2024-04-24T11:43:54.222" v="24912" actId="1035"/>
          <ac:spMkLst>
            <pc:docMk/>
            <pc:sldMk cId="713657283" sldId="2147377835"/>
            <ac:spMk id="166" creationId="{F156D2DA-ED52-DACD-B925-6FF120BEFEFB}"/>
          </ac:spMkLst>
        </pc:spChg>
        <pc:spChg chg="mod">
          <ac:chgData name="Hannu Kilpelainen" userId="68b5a656-2d55-45be-ae9b-519b4c7734fb" providerId="ADAL" clId="{F5FB0322-EB3C-4C4A-9A91-1163EB284647}" dt="2024-04-24T11:43:54.222" v="24912" actId="1035"/>
          <ac:spMkLst>
            <pc:docMk/>
            <pc:sldMk cId="713657283" sldId="2147377835"/>
            <ac:spMk id="167" creationId="{4A341928-55CA-17C1-F54C-866F88B521B2}"/>
          </ac:spMkLst>
        </pc:spChg>
        <pc:spChg chg="mod">
          <ac:chgData name="Hannu Kilpelainen" userId="68b5a656-2d55-45be-ae9b-519b4c7734fb" providerId="ADAL" clId="{F5FB0322-EB3C-4C4A-9A91-1163EB284647}" dt="2024-04-24T11:43:54.222" v="24912" actId="1035"/>
          <ac:spMkLst>
            <pc:docMk/>
            <pc:sldMk cId="713657283" sldId="2147377835"/>
            <ac:spMk id="168" creationId="{5BBEDBCD-9EA2-4626-8733-0A255BA7C555}"/>
          </ac:spMkLst>
        </pc:spChg>
        <pc:spChg chg="mod">
          <ac:chgData name="Hannu Kilpelainen" userId="68b5a656-2d55-45be-ae9b-519b4c7734fb" providerId="ADAL" clId="{F5FB0322-EB3C-4C4A-9A91-1163EB284647}" dt="2024-04-24T11:43:54.222" v="24912" actId="1035"/>
          <ac:spMkLst>
            <pc:docMk/>
            <pc:sldMk cId="713657283" sldId="2147377835"/>
            <ac:spMk id="170" creationId="{B6808909-7B81-F02D-C65C-734F54D85B8E}"/>
          </ac:spMkLst>
        </pc:spChg>
        <pc:spChg chg="mod">
          <ac:chgData name="Hannu Kilpelainen" userId="68b5a656-2d55-45be-ae9b-519b4c7734fb" providerId="ADAL" clId="{F5FB0322-EB3C-4C4A-9A91-1163EB284647}" dt="2024-04-24T11:43:54.222" v="24912" actId="1035"/>
          <ac:spMkLst>
            <pc:docMk/>
            <pc:sldMk cId="713657283" sldId="2147377835"/>
            <ac:spMk id="171" creationId="{41543BD6-8EE2-7EC8-8B5D-C5443F541CF6}"/>
          </ac:spMkLst>
        </pc:spChg>
        <pc:spChg chg="mod">
          <ac:chgData name="Hannu Kilpelainen" userId="68b5a656-2d55-45be-ae9b-519b4c7734fb" providerId="ADAL" clId="{F5FB0322-EB3C-4C4A-9A91-1163EB284647}" dt="2024-04-24T11:43:54.222" v="24912" actId="1035"/>
          <ac:spMkLst>
            <pc:docMk/>
            <pc:sldMk cId="713657283" sldId="2147377835"/>
            <ac:spMk id="172" creationId="{A0A04B4E-92F7-3B46-BA6A-9A533E08D5F6}"/>
          </ac:spMkLst>
        </pc:spChg>
        <pc:spChg chg="mod">
          <ac:chgData name="Hannu Kilpelainen" userId="68b5a656-2d55-45be-ae9b-519b4c7734fb" providerId="ADAL" clId="{F5FB0322-EB3C-4C4A-9A91-1163EB284647}" dt="2024-04-24T11:43:54.222" v="24912" actId="1035"/>
          <ac:spMkLst>
            <pc:docMk/>
            <pc:sldMk cId="713657283" sldId="2147377835"/>
            <ac:spMk id="173" creationId="{F86DDE87-849B-D81A-F428-9F173ED60311}"/>
          </ac:spMkLst>
        </pc:spChg>
        <pc:spChg chg="mod">
          <ac:chgData name="Hannu Kilpelainen" userId="68b5a656-2d55-45be-ae9b-519b4c7734fb" providerId="ADAL" clId="{F5FB0322-EB3C-4C4A-9A91-1163EB284647}" dt="2024-04-24T11:43:54.222" v="24912" actId="1035"/>
          <ac:spMkLst>
            <pc:docMk/>
            <pc:sldMk cId="713657283" sldId="2147377835"/>
            <ac:spMk id="174" creationId="{2EEA3200-4843-6A7D-EA8D-964CA8FA26D7}"/>
          </ac:spMkLst>
        </pc:spChg>
        <pc:spChg chg="mod">
          <ac:chgData name="Hannu Kilpelainen" userId="68b5a656-2d55-45be-ae9b-519b4c7734fb" providerId="ADAL" clId="{F5FB0322-EB3C-4C4A-9A91-1163EB284647}" dt="2024-04-24T11:43:54.222" v="24912" actId="1035"/>
          <ac:spMkLst>
            <pc:docMk/>
            <pc:sldMk cId="713657283" sldId="2147377835"/>
            <ac:spMk id="175" creationId="{368DC74B-CECC-B697-24CA-5FDC37F8640F}"/>
          </ac:spMkLst>
        </pc:spChg>
        <pc:spChg chg="mod">
          <ac:chgData name="Hannu Kilpelainen" userId="68b5a656-2d55-45be-ae9b-519b4c7734fb" providerId="ADAL" clId="{F5FB0322-EB3C-4C4A-9A91-1163EB284647}" dt="2024-04-24T09:23:53.879" v="23612" actId="1076"/>
          <ac:spMkLst>
            <pc:docMk/>
            <pc:sldMk cId="713657283" sldId="2147377835"/>
            <ac:spMk id="177" creationId="{006487F5-7AD2-AC1F-9A4A-E3C4EE566A36}"/>
          </ac:spMkLst>
        </pc:spChg>
        <pc:spChg chg="mod">
          <ac:chgData name="Hannu Kilpelainen" userId="68b5a656-2d55-45be-ae9b-519b4c7734fb" providerId="ADAL" clId="{F5FB0322-EB3C-4C4A-9A91-1163EB284647}" dt="2024-04-24T09:23:53.879" v="23612" actId="1076"/>
          <ac:spMkLst>
            <pc:docMk/>
            <pc:sldMk cId="713657283" sldId="2147377835"/>
            <ac:spMk id="178" creationId="{F4C7CA0F-9714-F2D4-594F-741A2B2E9500}"/>
          </ac:spMkLst>
        </pc:spChg>
        <pc:spChg chg="mod">
          <ac:chgData name="Hannu Kilpelainen" userId="68b5a656-2d55-45be-ae9b-519b4c7734fb" providerId="ADAL" clId="{F5FB0322-EB3C-4C4A-9A91-1163EB284647}" dt="2024-04-24T09:23:53.879" v="23612" actId="1076"/>
          <ac:spMkLst>
            <pc:docMk/>
            <pc:sldMk cId="713657283" sldId="2147377835"/>
            <ac:spMk id="179" creationId="{3B5C0661-A9A6-DBDD-3102-D6EE3266DA62}"/>
          </ac:spMkLst>
        </pc:spChg>
        <pc:spChg chg="mod">
          <ac:chgData name="Hannu Kilpelainen" userId="68b5a656-2d55-45be-ae9b-519b4c7734fb" providerId="ADAL" clId="{F5FB0322-EB3C-4C4A-9A91-1163EB284647}" dt="2024-04-24T09:23:53.879" v="23612" actId="1076"/>
          <ac:spMkLst>
            <pc:docMk/>
            <pc:sldMk cId="713657283" sldId="2147377835"/>
            <ac:spMk id="180" creationId="{737947DC-A2E6-ED6E-4CA1-7DEA4054B621}"/>
          </ac:spMkLst>
        </pc:spChg>
        <pc:spChg chg="mod">
          <ac:chgData name="Hannu Kilpelainen" userId="68b5a656-2d55-45be-ae9b-519b4c7734fb" providerId="ADAL" clId="{F5FB0322-EB3C-4C4A-9A91-1163EB284647}" dt="2024-04-24T09:23:53.879" v="23612" actId="1076"/>
          <ac:spMkLst>
            <pc:docMk/>
            <pc:sldMk cId="713657283" sldId="2147377835"/>
            <ac:spMk id="181" creationId="{B968B81E-2E87-D551-D710-89233B1BC53E}"/>
          </ac:spMkLst>
        </pc:spChg>
        <pc:spChg chg="mod">
          <ac:chgData name="Hannu Kilpelainen" userId="68b5a656-2d55-45be-ae9b-519b4c7734fb" providerId="ADAL" clId="{F5FB0322-EB3C-4C4A-9A91-1163EB284647}" dt="2024-04-24T09:23:53.879" v="23612" actId="1076"/>
          <ac:spMkLst>
            <pc:docMk/>
            <pc:sldMk cId="713657283" sldId="2147377835"/>
            <ac:spMk id="182" creationId="{1D0A943E-890D-3F88-D99A-D2B7C28F78A6}"/>
          </ac:spMkLst>
        </pc:spChg>
        <pc:spChg chg="mod">
          <ac:chgData name="Hannu Kilpelainen" userId="68b5a656-2d55-45be-ae9b-519b4c7734fb" providerId="ADAL" clId="{F5FB0322-EB3C-4C4A-9A91-1163EB284647}" dt="2024-04-24T09:23:53.879" v="23612" actId="1076"/>
          <ac:spMkLst>
            <pc:docMk/>
            <pc:sldMk cId="713657283" sldId="2147377835"/>
            <ac:spMk id="183" creationId="{392726E1-09B5-5E0A-1411-2F5CE57AEB74}"/>
          </ac:spMkLst>
        </pc:spChg>
        <pc:spChg chg="mod">
          <ac:chgData name="Hannu Kilpelainen" userId="68b5a656-2d55-45be-ae9b-519b4c7734fb" providerId="ADAL" clId="{F5FB0322-EB3C-4C4A-9A91-1163EB284647}" dt="2024-04-24T09:23:53.879" v="23612" actId="1076"/>
          <ac:spMkLst>
            <pc:docMk/>
            <pc:sldMk cId="713657283" sldId="2147377835"/>
            <ac:spMk id="184" creationId="{2E3BB149-B43B-DB0B-1B0F-CD95F7C2D087}"/>
          </ac:spMkLst>
        </pc:spChg>
        <pc:spChg chg="mod">
          <ac:chgData name="Hannu Kilpelainen" userId="68b5a656-2d55-45be-ae9b-519b4c7734fb" providerId="ADAL" clId="{F5FB0322-EB3C-4C4A-9A91-1163EB284647}" dt="2024-04-24T09:23:53.879" v="23612" actId="1076"/>
          <ac:spMkLst>
            <pc:docMk/>
            <pc:sldMk cId="713657283" sldId="2147377835"/>
            <ac:spMk id="185" creationId="{F36D9B8D-FE6B-97A0-7E79-31EA47E7CD83}"/>
          </ac:spMkLst>
        </pc:spChg>
        <pc:spChg chg="mod">
          <ac:chgData name="Hannu Kilpelainen" userId="68b5a656-2d55-45be-ae9b-519b4c7734fb" providerId="ADAL" clId="{F5FB0322-EB3C-4C4A-9A91-1163EB284647}" dt="2024-04-24T11:43:54.222" v="24912" actId="1035"/>
          <ac:spMkLst>
            <pc:docMk/>
            <pc:sldMk cId="713657283" sldId="2147377835"/>
            <ac:spMk id="193" creationId="{58F57A36-BED8-78C7-A638-9C551B9AF1B4}"/>
          </ac:spMkLst>
        </pc:spChg>
        <pc:spChg chg="mod">
          <ac:chgData name="Hannu Kilpelainen" userId="68b5a656-2d55-45be-ae9b-519b4c7734fb" providerId="ADAL" clId="{F5FB0322-EB3C-4C4A-9A91-1163EB284647}" dt="2024-04-24T11:43:54.222" v="24912" actId="1035"/>
          <ac:spMkLst>
            <pc:docMk/>
            <pc:sldMk cId="713657283" sldId="2147377835"/>
            <ac:spMk id="194" creationId="{C8DF993C-EBE8-C282-70B5-8C4DE7702138}"/>
          </ac:spMkLst>
        </pc:spChg>
        <pc:spChg chg="mod">
          <ac:chgData name="Hannu Kilpelainen" userId="68b5a656-2d55-45be-ae9b-519b4c7734fb" providerId="ADAL" clId="{F5FB0322-EB3C-4C4A-9A91-1163EB284647}" dt="2024-04-24T11:43:54.222" v="24912" actId="1035"/>
          <ac:spMkLst>
            <pc:docMk/>
            <pc:sldMk cId="713657283" sldId="2147377835"/>
            <ac:spMk id="195" creationId="{9E63F74D-4A15-75D1-70D9-E3024853451A}"/>
          </ac:spMkLst>
        </pc:spChg>
        <pc:spChg chg="mod">
          <ac:chgData name="Hannu Kilpelainen" userId="68b5a656-2d55-45be-ae9b-519b4c7734fb" providerId="ADAL" clId="{F5FB0322-EB3C-4C4A-9A91-1163EB284647}" dt="2024-04-24T11:43:54.222" v="24912" actId="1035"/>
          <ac:spMkLst>
            <pc:docMk/>
            <pc:sldMk cId="713657283" sldId="2147377835"/>
            <ac:spMk id="196" creationId="{15E4942C-912D-9329-3D25-4B7D683125EB}"/>
          </ac:spMkLst>
        </pc:spChg>
        <pc:spChg chg="del mod">
          <ac:chgData name="Hannu Kilpelainen" userId="68b5a656-2d55-45be-ae9b-519b4c7734fb" providerId="ADAL" clId="{F5FB0322-EB3C-4C4A-9A91-1163EB284647}" dt="2024-04-24T09:27:34.386" v="23645" actId="478"/>
          <ac:spMkLst>
            <pc:docMk/>
            <pc:sldMk cId="713657283" sldId="2147377835"/>
            <ac:spMk id="197" creationId="{21CB2CB0-DFB2-9279-AF8B-8CEE4748FDD0}"/>
          </ac:spMkLst>
        </pc:spChg>
        <pc:spChg chg="mod">
          <ac:chgData name="Hannu Kilpelainen" userId="68b5a656-2d55-45be-ae9b-519b4c7734fb" providerId="ADAL" clId="{F5FB0322-EB3C-4C4A-9A91-1163EB284647}" dt="2024-04-24T11:43:54.222" v="24912" actId="1035"/>
          <ac:spMkLst>
            <pc:docMk/>
            <pc:sldMk cId="713657283" sldId="2147377835"/>
            <ac:spMk id="198" creationId="{C5EEBAD3-CBF4-2F86-C103-0774D2207F9E}"/>
          </ac:spMkLst>
        </pc:spChg>
        <pc:spChg chg="mod">
          <ac:chgData name="Hannu Kilpelainen" userId="68b5a656-2d55-45be-ae9b-519b4c7734fb" providerId="ADAL" clId="{F5FB0322-EB3C-4C4A-9A91-1163EB284647}" dt="2024-04-24T11:43:54.222" v="24912" actId="1035"/>
          <ac:spMkLst>
            <pc:docMk/>
            <pc:sldMk cId="713657283" sldId="2147377835"/>
            <ac:spMk id="199" creationId="{634B60BF-BBF5-E097-3228-DB8276B352FC}"/>
          </ac:spMkLst>
        </pc:spChg>
        <pc:spChg chg="mod">
          <ac:chgData name="Hannu Kilpelainen" userId="68b5a656-2d55-45be-ae9b-519b4c7734fb" providerId="ADAL" clId="{F5FB0322-EB3C-4C4A-9A91-1163EB284647}" dt="2024-04-24T11:43:54.222" v="24912" actId="1035"/>
          <ac:spMkLst>
            <pc:docMk/>
            <pc:sldMk cId="713657283" sldId="2147377835"/>
            <ac:spMk id="200" creationId="{CAA56567-028D-74A7-B3CD-4F4CF6F6B41B}"/>
          </ac:spMkLst>
        </pc:spChg>
        <pc:spChg chg="del mod">
          <ac:chgData name="Hannu Kilpelainen" userId="68b5a656-2d55-45be-ae9b-519b4c7734fb" providerId="ADAL" clId="{F5FB0322-EB3C-4C4A-9A91-1163EB284647}" dt="2024-04-24T09:29:23.909" v="23666" actId="478"/>
          <ac:spMkLst>
            <pc:docMk/>
            <pc:sldMk cId="713657283" sldId="2147377835"/>
            <ac:spMk id="201" creationId="{37DDB24C-2EB3-4D25-BED1-6DAD4727C0DC}"/>
          </ac:spMkLst>
        </pc:spChg>
        <pc:spChg chg="del mod">
          <ac:chgData name="Hannu Kilpelainen" userId="68b5a656-2d55-45be-ae9b-519b4c7734fb" providerId="ADAL" clId="{F5FB0322-EB3C-4C4A-9A91-1163EB284647}" dt="2024-04-24T09:29:28.549" v="23668" actId="478"/>
          <ac:spMkLst>
            <pc:docMk/>
            <pc:sldMk cId="713657283" sldId="2147377835"/>
            <ac:spMk id="202" creationId="{C0369B17-D89D-6E12-7122-6232B3AE40D0}"/>
          </ac:spMkLst>
        </pc:spChg>
        <pc:spChg chg="mod">
          <ac:chgData name="Hannu Kilpelainen" userId="68b5a656-2d55-45be-ae9b-519b4c7734fb" providerId="ADAL" clId="{F5FB0322-EB3C-4C4A-9A91-1163EB284647}" dt="2024-04-24T11:43:54.222" v="24912" actId="1035"/>
          <ac:spMkLst>
            <pc:docMk/>
            <pc:sldMk cId="713657283" sldId="2147377835"/>
            <ac:spMk id="204" creationId="{6C316252-2F87-F24C-98D7-5EEDE92FCD2C}"/>
          </ac:spMkLst>
        </pc:spChg>
        <pc:spChg chg="mod">
          <ac:chgData name="Hannu Kilpelainen" userId="68b5a656-2d55-45be-ae9b-519b4c7734fb" providerId="ADAL" clId="{F5FB0322-EB3C-4C4A-9A91-1163EB284647}" dt="2024-04-24T11:43:54.222" v="24912" actId="1035"/>
          <ac:spMkLst>
            <pc:docMk/>
            <pc:sldMk cId="713657283" sldId="2147377835"/>
            <ac:spMk id="205" creationId="{ADB13ECC-1077-1B73-1EC2-6D6EB4C1D933}"/>
          </ac:spMkLst>
        </pc:spChg>
        <pc:spChg chg="mod">
          <ac:chgData name="Hannu Kilpelainen" userId="68b5a656-2d55-45be-ae9b-519b4c7734fb" providerId="ADAL" clId="{F5FB0322-EB3C-4C4A-9A91-1163EB284647}" dt="2024-04-24T11:43:54.222" v="24912" actId="1035"/>
          <ac:spMkLst>
            <pc:docMk/>
            <pc:sldMk cId="713657283" sldId="2147377835"/>
            <ac:spMk id="206" creationId="{CB0B4949-77AA-4A2E-D9F2-1523BCC90AD6}"/>
          </ac:spMkLst>
        </pc:spChg>
        <pc:spChg chg="mod">
          <ac:chgData name="Hannu Kilpelainen" userId="68b5a656-2d55-45be-ae9b-519b4c7734fb" providerId="ADAL" clId="{F5FB0322-EB3C-4C4A-9A91-1163EB284647}" dt="2024-04-24T11:43:54.222" v="24912" actId="1035"/>
          <ac:spMkLst>
            <pc:docMk/>
            <pc:sldMk cId="713657283" sldId="2147377835"/>
            <ac:spMk id="207" creationId="{8F9CE9B2-2A6D-11C1-08D6-549B074D8FCE}"/>
          </ac:spMkLst>
        </pc:spChg>
        <pc:spChg chg="del mod">
          <ac:chgData name="Hannu Kilpelainen" userId="68b5a656-2d55-45be-ae9b-519b4c7734fb" providerId="ADAL" clId="{F5FB0322-EB3C-4C4A-9A91-1163EB284647}" dt="2024-04-24T09:27:31.722" v="23644" actId="478"/>
          <ac:spMkLst>
            <pc:docMk/>
            <pc:sldMk cId="713657283" sldId="2147377835"/>
            <ac:spMk id="208" creationId="{26ED3CC8-206F-6C15-283A-464F69BAABBD}"/>
          </ac:spMkLst>
        </pc:spChg>
        <pc:spChg chg="mod">
          <ac:chgData name="Hannu Kilpelainen" userId="68b5a656-2d55-45be-ae9b-519b4c7734fb" providerId="ADAL" clId="{F5FB0322-EB3C-4C4A-9A91-1163EB284647}" dt="2024-04-24T11:43:54.222" v="24912" actId="1035"/>
          <ac:spMkLst>
            <pc:docMk/>
            <pc:sldMk cId="713657283" sldId="2147377835"/>
            <ac:spMk id="209" creationId="{6F28AB13-97D0-AB3A-860D-0ED09DF8DEEA}"/>
          </ac:spMkLst>
        </pc:spChg>
        <pc:spChg chg="mod">
          <ac:chgData name="Hannu Kilpelainen" userId="68b5a656-2d55-45be-ae9b-519b4c7734fb" providerId="ADAL" clId="{F5FB0322-EB3C-4C4A-9A91-1163EB284647}" dt="2024-04-24T11:43:54.222" v="24912" actId="1035"/>
          <ac:spMkLst>
            <pc:docMk/>
            <pc:sldMk cId="713657283" sldId="2147377835"/>
            <ac:spMk id="210" creationId="{3E363AA3-EA7F-F8B1-D9BC-BBDF532AEC65}"/>
          </ac:spMkLst>
        </pc:spChg>
        <pc:spChg chg="mod">
          <ac:chgData name="Hannu Kilpelainen" userId="68b5a656-2d55-45be-ae9b-519b4c7734fb" providerId="ADAL" clId="{F5FB0322-EB3C-4C4A-9A91-1163EB284647}" dt="2024-04-24T11:43:54.222" v="24912" actId="1035"/>
          <ac:spMkLst>
            <pc:docMk/>
            <pc:sldMk cId="713657283" sldId="2147377835"/>
            <ac:spMk id="211" creationId="{86BABD62-3876-F805-5C61-628BD18C8ED1}"/>
          </ac:spMkLst>
        </pc:spChg>
        <pc:spChg chg="del mod">
          <ac:chgData name="Hannu Kilpelainen" userId="68b5a656-2d55-45be-ae9b-519b4c7734fb" providerId="ADAL" clId="{F5FB0322-EB3C-4C4A-9A91-1163EB284647}" dt="2024-04-24T09:29:21.161" v="23665" actId="478"/>
          <ac:spMkLst>
            <pc:docMk/>
            <pc:sldMk cId="713657283" sldId="2147377835"/>
            <ac:spMk id="212" creationId="{F108E11D-78F0-1B05-FB89-4889393316FE}"/>
          </ac:spMkLst>
        </pc:spChg>
        <pc:spChg chg="del mod">
          <ac:chgData name="Hannu Kilpelainen" userId="68b5a656-2d55-45be-ae9b-519b4c7734fb" providerId="ADAL" clId="{F5FB0322-EB3C-4C4A-9A91-1163EB284647}" dt="2024-04-24T09:29:26.347" v="23667" actId="478"/>
          <ac:spMkLst>
            <pc:docMk/>
            <pc:sldMk cId="713657283" sldId="2147377835"/>
            <ac:spMk id="213" creationId="{82B0E766-CD39-0B49-8BE8-DE736EC74CBB}"/>
          </ac:spMkLst>
        </pc:spChg>
        <pc:spChg chg="mod">
          <ac:chgData name="Hannu Kilpelainen" userId="68b5a656-2d55-45be-ae9b-519b4c7734fb" providerId="ADAL" clId="{F5FB0322-EB3C-4C4A-9A91-1163EB284647}" dt="2024-04-24T09:27:41.412" v="23646" actId="27803"/>
          <ac:spMkLst>
            <pc:docMk/>
            <pc:sldMk cId="713657283" sldId="2147377835"/>
            <ac:spMk id="216" creationId="{005E4545-DD72-D667-43B9-867DB5BA986E}"/>
          </ac:spMkLst>
        </pc:spChg>
        <pc:spChg chg="mod">
          <ac:chgData name="Hannu Kilpelainen" userId="68b5a656-2d55-45be-ae9b-519b4c7734fb" providerId="ADAL" clId="{F5FB0322-EB3C-4C4A-9A91-1163EB284647}" dt="2024-04-24T09:27:41.412" v="23646" actId="27803"/>
          <ac:spMkLst>
            <pc:docMk/>
            <pc:sldMk cId="713657283" sldId="2147377835"/>
            <ac:spMk id="217" creationId="{E3D2CC50-7310-BF51-6C83-432F1108B010}"/>
          </ac:spMkLst>
        </pc:spChg>
        <pc:spChg chg="del mod">
          <ac:chgData name="Hannu Kilpelainen" userId="68b5a656-2d55-45be-ae9b-519b4c7734fb" providerId="ADAL" clId="{F5FB0322-EB3C-4C4A-9A91-1163EB284647}" dt="2024-04-24T09:27:50.716" v="23648" actId="478"/>
          <ac:spMkLst>
            <pc:docMk/>
            <pc:sldMk cId="713657283" sldId="2147377835"/>
            <ac:spMk id="218" creationId="{8A9585B7-CEF0-965E-87E0-E48B9B39E135}"/>
          </ac:spMkLst>
        </pc:spChg>
        <pc:spChg chg="del mod">
          <ac:chgData name="Hannu Kilpelainen" userId="68b5a656-2d55-45be-ae9b-519b4c7734fb" providerId="ADAL" clId="{F5FB0322-EB3C-4C4A-9A91-1163EB284647}" dt="2024-04-24T09:27:55.910" v="23650" actId="478"/>
          <ac:spMkLst>
            <pc:docMk/>
            <pc:sldMk cId="713657283" sldId="2147377835"/>
            <ac:spMk id="219" creationId="{71B8CFA9-5F9C-3F6C-5874-7EA2F972EF7D}"/>
          </ac:spMkLst>
        </pc:spChg>
        <pc:spChg chg="del mod topLvl">
          <ac:chgData name="Hannu Kilpelainen" userId="68b5a656-2d55-45be-ae9b-519b4c7734fb" providerId="ADAL" clId="{F5FB0322-EB3C-4C4A-9A91-1163EB284647}" dt="2024-04-24T09:31:04.646" v="23675" actId="478"/>
          <ac:spMkLst>
            <pc:docMk/>
            <pc:sldMk cId="713657283" sldId="2147377835"/>
            <ac:spMk id="221" creationId="{E1D97091-A304-2ABF-05BE-B3CE50948823}"/>
          </ac:spMkLst>
        </pc:spChg>
        <pc:spChg chg="del mod topLvl">
          <ac:chgData name="Hannu Kilpelainen" userId="68b5a656-2d55-45be-ae9b-519b4c7734fb" providerId="ADAL" clId="{F5FB0322-EB3C-4C4A-9A91-1163EB284647}" dt="2024-04-24T09:28:24.484" v="23661" actId="478"/>
          <ac:spMkLst>
            <pc:docMk/>
            <pc:sldMk cId="713657283" sldId="2147377835"/>
            <ac:spMk id="222" creationId="{455F0DFC-675F-9C3F-E8DF-93BD153B8468}"/>
          </ac:spMkLst>
        </pc:spChg>
        <pc:spChg chg="del mod">
          <ac:chgData name="Hannu Kilpelainen" userId="68b5a656-2d55-45be-ae9b-519b4c7734fb" providerId="ADAL" clId="{F5FB0322-EB3C-4C4A-9A91-1163EB284647}" dt="2024-04-24T09:27:48.648" v="23647" actId="478"/>
          <ac:spMkLst>
            <pc:docMk/>
            <pc:sldMk cId="713657283" sldId="2147377835"/>
            <ac:spMk id="223" creationId="{5B953EDB-C7AF-679F-3BA9-2FB23BF12247}"/>
          </ac:spMkLst>
        </pc:spChg>
        <pc:spChg chg="del mod">
          <ac:chgData name="Hannu Kilpelainen" userId="68b5a656-2d55-45be-ae9b-519b4c7734fb" providerId="ADAL" clId="{F5FB0322-EB3C-4C4A-9A91-1163EB284647}" dt="2024-04-24T09:27:53.159" v="23649" actId="478"/>
          <ac:spMkLst>
            <pc:docMk/>
            <pc:sldMk cId="713657283" sldId="2147377835"/>
            <ac:spMk id="224" creationId="{FA9DAE68-73E4-CDA7-A00A-341DB3C597F4}"/>
          </ac:spMkLst>
        </pc:spChg>
        <pc:spChg chg="del mod">
          <ac:chgData name="Hannu Kilpelainen" userId="68b5a656-2d55-45be-ae9b-519b4c7734fb" providerId="ADAL" clId="{F5FB0322-EB3C-4C4A-9A91-1163EB284647}" dt="2024-04-24T09:36:24.137" v="23688" actId="478"/>
          <ac:spMkLst>
            <pc:docMk/>
            <pc:sldMk cId="713657283" sldId="2147377835"/>
            <ac:spMk id="229" creationId="{7E4E8AF6-EBFB-03A7-C33C-0D9E43196AAF}"/>
          </ac:spMkLst>
        </pc:spChg>
        <pc:spChg chg="del mod">
          <ac:chgData name="Hannu Kilpelainen" userId="68b5a656-2d55-45be-ae9b-519b4c7734fb" providerId="ADAL" clId="{F5FB0322-EB3C-4C4A-9A91-1163EB284647}" dt="2024-04-24T09:36:33.643" v="23689" actId="478"/>
          <ac:spMkLst>
            <pc:docMk/>
            <pc:sldMk cId="713657283" sldId="2147377835"/>
            <ac:spMk id="230" creationId="{0EF8DD28-E2F9-502E-D143-26D32C3B39A7}"/>
          </ac:spMkLst>
        </pc:spChg>
        <pc:spChg chg="del mod topLvl">
          <ac:chgData name="Hannu Kilpelainen" userId="68b5a656-2d55-45be-ae9b-519b4c7734fb" providerId="ADAL" clId="{F5FB0322-EB3C-4C4A-9A91-1163EB284647}" dt="2024-04-24T09:37:10.158" v="23691" actId="478"/>
          <ac:spMkLst>
            <pc:docMk/>
            <pc:sldMk cId="713657283" sldId="2147377835"/>
            <ac:spMk id="231" creationId="{029F52AD-5CDE-AC45-116B-D082E20C4A59}"/>
          </ac:spMkLst>
        </pc:spChg>
        <pc:spChg chg="mod">
          <ac:chgData name="Hannu Kilpelainen" userId="68b5a656-2d55-45be-ae9b-519b4c7734fb" providerId="ADAL" clId="{F5FB0322-EB3C-4C4A-9A91-1163EB284647}" dt="2024-04-24T11:43:54.222" v="24912" actId="1035"/>
          <ac:spMkLst>
            <pc:docMk/>
            <pc:sldMk cId="713657283" sldId="2147377835"/>
            <ac:spMk id="234" creationId="{1610DB1B-9FFA-69BC-D66A-5AC1624FC928}"/>
          </ac:spMkLst>
        </pc:spChg>
        <pc:spChg chg="mod">
          <ac:chgData name="Hannu Kilpelainen" userId="68b5a656-2d55-45be-ae9b-519b4c7734fb" providerId="ADAL" clId="{F5FB0322-EB3C-4C4A-9A91-1163EB284647}" dt="2024-04-24T11:43:54.222" v="24912" actId="1035"/>
          <ac:spMkLst>
            <pc:docMk/>
            <pc:sldMk cId="713657283" sldId="2147377835"/>
            <ac:spMk id="235" creationId="{CB680245-E074-57A2-43BB-F33D78BC0767}"/>
          </ac:spMkLst>
        </pc:spChg>
        <pc:spChg chg="mod">
          <ac:chgData name="Hannu Kilpelainen" userId="68b5a656-2d55-45be-ae9b-519b4c7734fb" providerId="ADAL" clId="{F5FB0322-EB3C-4C4A-9A91-1163EB284647}" dt="2024-04-24T11:43:54.222" v="24912" actId="1035"/>
          <ac:spMkLst>
            <pc:docMk/>
            <pc:sldMk cId="713657283" sldId="2147377835"/>
            <ac:spMk id="236" creationId="{3D351B74-EE77-EB57-2508-E5D8BB07786A}"/>
          </ac:spMkLst>
        </pc:spChg>
        <pc:spChg chg="mod">
          <ac:chgData name="Hannu Kilpelainen" userId="68b5a656-2d55-45be-ae9b-519b4c7734fb" providerId="ADAL" clId="{F5FB0322-EB3C-4C4A-9A91-1163EB284647}" dt="2024-04-24T11:43:54.222" v="24912" actId="1035"/>
          <ac:spMkLst>
            <pc:docMk/>
            <pc:sldMk cId="713657283" sldId="2147377835"/>
            <ac:spMk id="237" creationId="{DED2857E-C936-044C-66FF-05DD67FAD843}"/>
          </ac:spMkLst>
        </pc:spChg>
        <pc:spChg chg="mod">
          <ac:chgData name="Hannu Kilpelainen" userId="68b5a656-2d55-45be-ae9b-519b4c7734fb" providerId="ADAL" clId="{F5FB0322-EB3C-4C4A-9A91-1163EB284647}" dt="2024-04-24T11:43:54.222" v="24912" actId="1035"/>
          <ac:spMkLst>
            <pc:docMk/>
            <pc:sldMk cId="713657283" sldId="2147377835"/>
            <ac:spMk id="238" creationId="{BE082952-CF01-EA96-FF8B-66A9FA6F7F83}"/>
          </ac:spMkLst>
        </pc:spChg>
        <pc:spChg chg="mod">
          <ac:chgData name="Hannu Kilpelainen" userId="68b5a656-2d55-45be-ae9b-519b4c7734fb" providerId="ADAL" clId="{F5FB0322-EB3C-4C4A-9A91-1163EB284647}" dt="2024-04-24T11:43:54.222" v="24912" actId="1035"/>
          <ac:spMkLst>
            <pc:docMk/>
            <pc:sldMk cId="713657283" sldId="2147377835"/>
            <ac:spMk id="240" creationId="{5CD970A1-0D92-51EC-367B-2D88108FFB3A}"/>
          </ac:spMkLst>
        </pc:spChg>
        <pc:spChg chg="mod">
          <ac:chgData name="Hannu Kilpelainen" userId="68b5a656-2d55-45be-ae9b-519b4c7734fb" providerId="ADAL" clId="{F5FB0322-EB3C-4C4A-9A91-1163EB284647}" dt="2024-04-24T11:43:54.222" v="24912" actId="1035"/>
          <ac:spMkLst>
            <pc:docMk/>
            <pc:sldMk cId="713657283" sldId="2147377835"/>
            <ac:spMk id="241" creationId="{A6E5FDDB-EB89-D3FF-1EAC-A3B6F27285B6}"/>
          </ac:spMkLst>
        </pc:spChg>
        <pc:spChg chg="mod">
          <ac:chgData name="Hannu Kilpelainen" userId="68b5a656-2d55-45be-ae9b-519b4c7734fb" providerId="ADAL" clId="{F5FB0322-EB3C-4C4A-9A91-1163EB284647}" dt="2024-04-24T11:43:54.222" v="24912" actId="1035"/>
          <ac:spMkLst>
            <pc:docMk/>
            <pc:sldMk cId="713657283" sldId="2147377835"/>
            <ac:spMk id="242" creationId="{A73BFFD4-F6E6-976D-B528-2C292E475D97}"/>
          </ac:spMkLst>
        </pc:spChg>
        <pc:spChg chg="mod">
          <ac:chgData name="Hannu Kilpelainen" userId="68b5a656-2d55-45be-ae9b-519b4c7734fb" providerId="ADAL" clId="{F5FB0322-EB3C-4C4A-9A91-1163EB284647}" dt="2024-04-24T11:43:54.222" v="24912" actId="1035"/>
          <ac:spMkLst>
            <pc:docMk/>
            <pc:sldMk cId="713657283" sldId="2147377835"/>
            <ac:spMk id="244" creationId="{DA09A5CE-00B5-6D3F-917E-8E3F30267490}"/>
          </ac:spMkLst>
        </pc:spChg>
        <pc:spChg chg="mod">
          <ac:chgData name="Hannu Kilpelainen" userId="68b5a656-2d55-45be-ae9b-519b4c7734fb" providerId="ADAL" clId="{F5FB0322-EB3C-4C4A-9A91-1163EB284647}" dt="2024-04-24T11:43:54.222" v="24912" actId="1035"/>
          <ac:spMkLst>
            <pc:docMk/>
            <pc:sldMk cId="713657283" sldId="2147377835"/>
            <ac:spMk id="245" creationId="{A3B733BB-578D-9B38-70C9-12B7FBE4E02E}"/>
          </ac:spMkLst>
        </pc:spChg>
        <pc:spChg chg="mod">
          <ac:chgData name="Hannu Kilpelainen" userId="68b5a656-2d55-45be-ae9b-519b4c7734fb" providerId="ADAL" clId="{F5FB0322-EB3C-4C4A-9A91-1163EB284647}" dt="2024-04-24T11:43:54.222" v="24912" actId="1035"/>
          <ac:spMkLst>
            <pc:docMk/>
            <pc:sldMk cId="713657283" sldId="2147377835"/>
            <ac:spMk id="246" creationId="{AE570C42-E335-E4C3-351F-996EDC5EC088}"/>
          </ac:spMkLst>
        </pc:spChg>
        <pc:spChg chg="mod">
          <ac:chgData name="Hannu Kilpelainen" userId="68b5a656-2d55-45be-ae9b-519b4c7734fb" providerId="ADAL" clId="{F5FB0322-EB3C-4C4A-9A91-1163EB284647}" dt="2024-04-24T11:43:54.222" v="24912" actId="1035"/>
          <ac:spMkLst>
            <pc:docMk/>
            <pc:sldMk cId="713657283" sldId="2147377835"/>
            <ac:spMk id="247" creationId="{019A73D6-0112-E5A9-069C-BF59727A02CD}"/>
          </ac:spMkLst>
        </pc:spChg>
        <pc:spChg chg="mod">
          <ac:chgData name="Hannu Kilpelainen" userId="68b5a656-2d55-45be-ae9b-519b4c7734fb" providerId="ADAL" clId="{F5FB0322-EB3C-4C4A-9A91-1163EB284647}" dt="2024-04-24T11:43:54.222" v="24912" actId="1035"/>
          <ac:spMkLst>
            <pc:docMk/>
            <pc:sldMk cId="713657283" sldId="2147377835"/>
            <ac:spMk id="248" creationId="{12D89A07-9753-AD90-F4F7-C0112235C16A}"/>
          </ac:spMkLst>
        </pc:spChg>
        <pc:spChg chg="mod">
          <ac:chgData name="Hannu Kilpelainen" userId="68b5a656-2d55-45be-ae9b-519b4c7734fb" providerId="ADAL" clId="{F5FB0322-EB3C-4C4A-9A91-1163EB284647}" dt="2024-04-24T10:36:54.518" v="23740"/>
          <ac:spMkLst>
            <pc:docMk/>
            <pc:sldMk cId="713657283" sldId="2147377835"/>
            <ac:spMk id="250" creationId="{BA960CEE-6663-04D4-0258-D1AAACC95220}"/>
          </ac:spMkLst>
        </pc:spChg>
        <pc:spChg chg="mod">
          <ac:chgData name="Hannu Kilpelainen" userId="68b5a656-2d55-45be-ae9b-519b4c7734fb" providerId="ADAL" clId="{F5FB0322-EB3C-4C4A-9A91-1163EB284647}" dt="2024-04-24T10:36:54.518" v="23740"/>
          <ac:spMkLst>
            <pc:docMk/>
            <pc:sldMk cId="713657283" sldId="2147377835"/>
            <ac:spMk id="251" creationId="{1D5FD069-52D0-1F0C-7FFA-4C96C8FEFA77}"/>
          </ac:spMkLst>
        </pc:spChg>
        <pc:spChg chg="mod">
          <ac:chgData name="Hannu Kilpelainen" userId="68b5a656-2d55-45be-ae9b-519b4c7734fb" providerId="ADAL" clId="{F5FB0322-EB3C-4C4A-9A91-1163EB284647}" dt="2024-04-24T10:37:27.147" v="23744"/>
          <ac:spMkLst>
            <pc:docMk/>
            <pc:sldMk cId="713657283" sldId="2147377835"/>
            <ac:spMk id="253" creationId="{A70FD152-AC11-8859-75E3-1C8BAB4CA893}"/>
          </ac:spMkLst>
        </pc:spChg>
        <pc:spChg chg="mod">
          <ac:chgData name="Hannu Kilpelainen" userId="68b5a656-2d55-45be-ae9b-519b4c7734fb" providerId="ADAL" clId="{F5FB0322-EB3C-4C4A-9A91-1163EB284647}" dt="2024-04-24T10:37:27.147" v="23744"/>
          <ac:spMkLst>
            <pc:docMk/>
            <pc:sldMk cId="713657283" sldId="2147377835"/>
            <ac:spMk id="254" creationId="{00EB36A8-DB65-8DB2-BFBC-DFCB3EB8F024}"/>
          </ac:spMkLst>
        </pc:spChg>
        <pc:spChg chg="mod">
          <ac:chgData name="Hannu Kilpelainen" userId="68b5a656-2d55-45be-ae9b-519b4c7734fb" providerId="ADAL" clId="{F5FB0322-EB3C-4C4A-9A91-1163EB284647}" dt="2024-04-24T10:37:27.147" v="23744"/>
          <ac:spMkLst>
            <pc:docMk/>
            <pc:sldMk cId="713657283" sldId="2147377835"/>
            <ac:spMk id="255" creationId="{5A511B0A-F969-2BA6-1D1C-0E5C70C7F067}"/>
          </ac:spMkLst>
        </pc:spChg>
        <pc:spChg chg="mod">
          <ac:chgData name="Hannu Kilpelainen" userId="68b5a656-2d55-45be-ae9b-519b4c7734fb" providerId="ADAL" clId="{F5FB0322-EB3C-4C4A-9A91-1163EB284647}" dt="2024-04-24T10:37:27.147" v="23744"/>
          <ac:spMkLst>
            <pc:docMk/>
            <pc:sldMk cId="713657283" sldId="2147377835"/>
            <ac:spMk id="256" creationId="{7E303294-5240-B4D2-FF5C-4A4F0541200D}"/>
          </ac:spMkLst>
        </pc:spChg>
        <pc:spChg chg="mod">
          <ac:chgData name="Hannu Kilpelainen" userId="68b5a656-2d55-45be-ae9b-519b4c7734fb" providerId="ADAL" clId="{F5FB0322-EB3C-4C4A-9A91-1163EB284647}" dt="2024-04-24T11:43:54.222" v="24912" actId="1035"/>
          <ac:spMkLst>
            <pc:docMk/>
            <pc:sldMk cId="713657283" sldId="2147377835"/>
            <ac:spMk id="258" creationId="{8EF1B386-31EA-31A0-E9BC-AE620D82EEFB}"/>
          </ac:spMkLst>
        </pc:spChg>
        <pc:spChg chg="mod">
          <ac:chgData name="Hannu Kilpelainen" userId="68b5a656-2d55-45be-ae9b-519b4c7734fb" providerId="ADAL" clId="{F5FB0322-EB3C-4C4A-9A91-1163EB284647}" dt="2024-04-24T11:43:54.222" v="24912" actId="1035"/>
          <ac:spMkLst>
            <pc:docMk/>
            <pc:sldMk cId="713657283" sldId="2147377835"/>
            <ac:spMk id="259" creationId="{AF4D2215-DC8A-A2DA-0840-825BA01733FB}"/>
          </ac:spMkLst>
        </pc:spChg>
        <pc:spChg chg="mod">
          <ac:chgData name="Hannu Kilpelainen" userId="68b5a656-2d55-45be-ae9b-519b4c7734fb" providerId="ADAL" clId="{F5FB0322-EB3C-4C4A-9A91-1163EB284647}" dt="2024-04-24T11:43:54.222" v="24912" actId="1035"/>
          <ac:spMkLst>
            <pc:docMk/>
            <pc:sldMk cId="713657283" sldId="2147377835"/>
            <ac:spMk id="260" creationId="{2A221903-406A-3F69-DC29-14CF0A8B5C79}"/>
          </ac:spMkLst>
        </pc:spChg>
        <pc:spChg chg="mod">
          <ac:chgData name="Hannu Kilpelainen" userId="68b5a656-2d55-45be-ae9b-519b4c7734fb" providerId="ADAL" clId="{F5FB0322-EB3C-4C4A-9A91-1163EB284647}" dt="2024-04-24T11:43:54.222" v="24912" actId="1035"/>
          <ac:spMkLst>
            <pc:docMk/>
            <pc:sldMk cId="713657283" sldId="2147377835"/>
            <ac:spMk id="261" creationId="{7FC881DF-F15D-82CB-393F-D76BB0C0B5A0}"/>
          </ac:spMkLst>
        </pc:spChg>
        <pc:spChg chg="mod">
          <ac:chgData name="Hannu Kilpelainen" userId="68b5a656-2d55-45be-ae9b-519b4c7734fb" providerId="ADAL" clId="{F5FB0322-EB3C-4C4A-9A91-1163EB284647}" dt="2024-04-24T11:43:54.222" v="24912" actId="1035"/>
          <ac:spMkLst>
            <pc:docMk/>
            <pc:sldMk cId="713657283" sldId="2147377835"/>
            <ac:spMk id="263" creationId="{367EC1DF-A400-D3F4-2EE8-F00A80377D34}"/>
          </ac:spMkLst>
        </pc:spChg>
        <pc:spChg chg="mod">
          <ac:chgData name="Hannu Kilpelainen" userId="68b5a656-2d55-45be-ae9b-519b4c7734fb" providerId="ADAL" clId="{F5FB0322-EB3C-4C4A-9A91-1163EB284647}" dt="2024-04-24T11:43:54.222" v="24912" actId="1035"/>
          <ac:spMkLst>
            <pc:docMk/>
            <pc:sldMk cId="713657283" sldId="2147377835"/>
            <ac:spMk id="264" creationId="{6AF24C6A-5567-FC15-157A-41A2C596734E}"/>
          </ac:spMkLst>
        </pc:spChg>
        <pc:spChg chg="mod">
          <ac:chgData name="Hannu Kilpelainen" userId="68b5a656-2d55-45be-ae9b-519b4c7734fb" providerId="ADAL" clId="{F5FB0322-EB3C-4C4A-9A91-1163EB284647}" dt="2024-04-24T11:43:54.222" v="24912" actId="1035"/>
          <ac:spMkLst>
            <pc:docMk/>
            <pc:sldMk cId="713657283" sldId="2147377835"/>
            <ac:spMk id="265" creationId="{4A05E954-8B5D-E7DE-3041-9C7A3B85F8BB}"/>
          </ac:spMkLst>
        </pc:spChg>
        <pc:spChg chg="mod">
          <ac:chgData name="Hannu Kilpelainen" userId="68b5a656-2d55-45be-ae9b-519b4c7734fb" providerId="ADAL" clId="{F5FB0322-EB3C-4C4A-9A91-1163EB284647}" dt="2024-04-24T11:43:54.222" v="24912" actId="1035"/>
          <ac:spMkLst>
            <pc:docMk/>
            <pc:sldMk cId="713657283" sldId="2147377835"/>
            <ac:spMk id="266" creationId="{4B3D73B5-1A62-3FB2-6D2A-FC9832D0F9FF}"/>
          </ac:spMkLst>
        </pc:spChg>
        <pc:spChg chg="mod">
          <ac:chgData name="Hannu Kilpelainen" userId="68b5a656-2d55-45be-ae9b-519b4c7734fb" providerId="ADAL" clId="{F5FB0322-EB3C-4C4A-9A91-1163EB284647}" dt="2024-04-24T11:43:54.222" v="24912" actId="1035"/>
          <ac:spMkLst>
            <pc:docMk/>
            <pc:sldMk cId="713657283" sldId="2147377835"/>
            <ac:spMk id="267" creationId="{7AA2A7F4-67F2-65AC-D08D-0E624A826AE2}"/>
          </ac:spMkLst>
        </pc:spChg>
        <pc:spChg chg="mod">
          <ac:chgData name="Hannu Kilpelainen" userId="68b5a656-2d55-45be-ae9b-519b4c7734fb" providerId="ADAL" clId="{F5FB0322-EB3C-4C4A-9A91-1163EB284647}" dt="2024-04-24T11:43:54.222" v="24912" actId="1035"/>
          <ac:spMkLst>
            <pc:docMk/>
            <pc:sldMk cId="713657283" sldId="2147377835"/>
            <ac:spMk id="269" creationId="{39E6E0AD-8302-EF53-9B59-F8D4073D9AC5}"/>
          </ac:spMkLst>
        </pc:spChg>
        <pc:spChg chg="mod">
          <ac:chgData name="Hannu Kilpelainen" userId="68b5a656-2d55-45be-ae9b-519b4c7734fb" providerId="ADAL" clId="{F5FB0322-EB3C-4C4A-9A91-1163EB284647}" dt="2024-04-24T11:43:54.222" v="24912" actId="1035"/>
          <ac:spMkLst>
            <pc:docMk/>
            <pc:sldMk cId="713657283" sldId="2147377835"/>
            <ac:spMk id="270" creationId="{BBE79E86-5FE4-515D-2E19-70C6B025732F}"/>
          </ac:spMkLst>
        </pc:spChg>
        <pc:spChg chg="mod">
          <ac:chgData name="Hannu Kilpelainen" userId="68b5a656-2d55-45be-ae9b-519b4c7734fb" providerId="ADAL" clId="{F5FB0322-EB3C-4C4A-9A91-1163EB284647}" dt="2024-04-24T11:43:54.222" v="24912" actId="1035"/>
          <ac:spMkLst>
            <pc:docMk/>
            <pc:sldMk cId="713657283" sldId="2147377835"/>
            <ac:spMk id="271" creationId="{BAC3CD01-DE20-5468-C188-DE250F9405BD}"/>
          </ac:spMkLst>
        </pc:spChg>
        <pc:spChg chg="mod">
          <ac:chgData name="Hannu Kilpelainen" userId="68b5a656-2d55-45be-ae9b-519b4c7734fb" providerId="ADAL" clId="{F5FB0322-EB3C-4C4A-9A91-1163EB284647}" dt="2024-04-24T11:43:54.222" v="24912" actId="1035"/>
          <ac:spMkLst>
            <pc:docMk/>
            <pc:sldMk cId="713657283" sldId="2147377835"/>
            <ac:spMk id="272" creationId="{224E62AE-5466-05BB-54AE-1878843D9633}"/>
          </ac:spMkLst>
        </pc:spChg>
        <pc:spChg chg="mod">
          <ac:chgData name="Hannu Kilpelainen" userId="68b5a656-2d55-45be-ae9b-519b4c7734fb" providerId="ADAL" clId="{F5FB0322-EB3C-4C4A-9A91-1163EB284647}" dt="2024-04-24T11:43:54.222" v="24912" actId="1035"/>
          <ac:spMkLst>
            <pc:docMk/>
            <pc:sldMk cId="713657283" sldId="2147377835"/>
            <ac:spMk id="273" creationId="{AAEBFE76-99D6-C589-54C8-7DF31BFBB99A}"/>
          </ac:spMkLst>
        </pc:spChg>
        <pc:spChg chg="add mod">
          <ac:chgData name="Hannu Kilpelainen" userId="68b5a656-2d55-45be-ae9b-519b4c7734fb" providerId="ADAL" clId="{F5FB0322-EB3C-4C4A-9A91-1163EB284647}" dt="2024-04-24T11:43:54.222" v="24912" actId="1035"/>
          <ac:spMkLst>
            <pc:docMk/>
            <pc:sldMk cId="713657283" sldId="2147377835"/>
            <ac:spMk id="274" creationId="{8599E53D-87DA-E534-B560-A32B230A8F61}"/>
          </ac:spMkLst>
        </pc:spChg>
        <pc:spChg chg="mod">
          <ac:chgData name="Hannu Kilpelainen" userId="68b5a656-2d55-45be-ae9b-519b4c7734fb" providerId="ADAL" clId="{F5FB0322-EB3C-4C4A-9A91-1163EB284647}" dt="2024-04-24T10:43:12.904" v="23812" actId="1076"/>
          <ac:spMkLst>
            <pc:docMk/>
            <pc:sldMk cId="713657283" sldId="2147377835"/>
            <ac:spMk id="276" creationId="{CC7A60EF-EBA1-670D-845D-3767E8A691B1}"/>
          </ac:spMkLst>
        </pc:spChg>
        <pc:spChg chg="mod">
          <ac:chgData name="Hannu Kilpelainen" userId="68b5a656-2d55-45be-ae9b-519b4c7734fb" providerId="ADAL" clId="{F5FB0322-EB3C-4C4A-9A91-1163EB284647}" dt="2024-04-24T10:43:12.904" v="23812" actId="1076"/>
          <ac:spMkLst>
            <pc:docMk/>
            <pc:sldMk cId="713657283" sldId="2147377835"/>
            <ac:spMk id="277" creationId="{E77E966F-A68F-ED5D-DAE6-3F08C607F5CB}"/>
          </ac:spMkLst>
        </pc:spChg>
        <pc:spChg chg="mod">
          <ac:chgData name="Hannu Kilpelainen" userId="68b5a656-2d55-45be-ae9b-519b4c7734fb" providerId="ADAL" clId="{F5FB0322-EB3C-4C4A-9A91-1163EB284647}" dt="2024-04-24T10:43:12.904" v="23812" actId="1076"/>
          <ac:spMkLst>
            <pc:docMk/>
            <pc:sldMk cId="713657283" sldId="2147377835"/>
            <ac:spMk id="278" creationId="{C694A5FE-4EF6-7B41-1BEC-21CE002C700F}"/>
          </ac:spMkLst>
        </pc:spChg>
        <pc:spChg chg="mod">
          <ac:chgData name="Hannu Kilpelainen" userId="68b5a656-2d55-45be-ae9b-519b4c7734fb" providerId="ADAL" clId="{F5FB0322-EB3C-4C4A-9A91-1163EB284647}" dt="2024-04-24T10:43:12.904" v="23812" actId="1076"/>
          <ac:spMkLst>
            <pc:docMk/>
            <pc:sldMk cId="713657283" sldId="2147377835"/>
            <ac:spMk id="279" creationId="{FD1324CB-982B-444E-35D9-8B478E8883EC}"/>
          </ac:spMkLst>
        </pc:spChg>
        <pc:spChg chg="mod">
          <ac:chgData name="Hannu Kilpelainen" userId="68b5a656-2d55-45be-ae9b-519b4c7734fb" providerId="ADAL" clId="{F5FB0322-EB3C-4C4A-9A91-1163EB284647}" dt="2024-04-24T10:43:12.904" v="23812" actId="1076"/>
          <ac:spMkLst>
            <pc:docMk/>
            <pc:sldMk cId="713657283" sldId="2147377835"/>
            <ac:spMk id="280" creationId="{D0618679-636B-DCE0-A15F-56EB4EE4B268}"/>
          </ac:spMkLst>
        </pc:spChg>
        <pc:spChg chg="mod">
          <ac:chgData name="Hannu Kilpelainen" userId="68b5a656-2d55-45be-ae9b-519b4c7734fb" providerId="ADAL" clId="{F5FB0322-EB3C-4C4A-9A91-1163EB284647}" dt="2024-04-24T10:43:12.904" v="23812" actId="1076"/>
          <ac:spMkLst>
            <pc:docMk/>
            <pc:sldMk cId="713657283" sldId="2147377835"/>
            <ac:spMk id="281" creationId="{0FCCFB4E-812A-7031-70E2-A4EDC51097A5}"/>
          </ac:spMkLst>
        </pc:spChg>
        <pc:spChg chg="mod">
          <ac:chgData name="Hannu Kilpelainen" userId="68b5a656-2d55-45be-ae9b-519b4c7734fb" providerId="ADAL" clId="{F5FB0322-EB3C-4C4A-9A91-1163EB284647}" dt="2024-04-24T10:43:12.904" v="23812" actId="1076"/>
          <ac:spMkLst>
            <pc:docMk/>
            <pc:sldMk cId="713657283" sldId="2147377835"/>
            <ac:spMk id="282" creationId="{202F4A58-3CCC-C2DA-7EEB-58583A92A95D}"/>
          </ac:spMkLst>
        </pc:spChg>
        <pc:spChg chg="mod">
          <ac:chgData name="Hannu Kilpelainen" userId="68b5a656-2d55-45be-ae9b-519b4c7734fb" providerId="ADAL" clId="{F5FB0322-EB3C-4C4A-9A91-1163EB284647}" dt="2024-04-24T10:43:12.904" v="23812" actId="1076"/>
          <ac:spMkLst>
            <pc:docMk/>
            <pc:sldMk cId="713657283" sldId="2147377835"/>
            <ac:spMk id="283" creationId="{685F69B5-9574-94D2-EE45-0AC1CD146F67}"/>
          </ac:spMkLst>
        </pc:spChg>
        <pc:spChg chg="mod">
          <ac:chgData name="Hannu Kilpelainen" userId="68b5a656-2d55-45be-ae9b-519b4c7734fb" providerId="ADAL" clId="{F5FB0322-EB3C-4C4A-9A91-1163EB284647}" dt="2024-04-24T11:43:54.222" v="24912" actId="1035"/>
          <ac:spMkLst>
            <pc:docMk/>
            <pc:sldMk cId="713657283" sldId="2147377835"/>
            <ac:spMk id="285" creationId="{8A59B557-0127-145E-98E9-2CC4EF3EF063}"/>
          </ac:spMkLst>
        </pc:spChg>
        <pc:spChg chg="mod">
          <ac:chgData name="Hannu Kilpelainen" userId="68b5a656-2d55-45be-ae9b-519b4c7734fb" providerId="ADAL" clId="{F5FB0322-EB3C-4C4A-9A91-1163EB284647}" dt="2024-04-24T11:43:54.222" v="24912" actId="1035"/>
          <ac:spMkLst>
            <pc:docMk/>
            <pc:sldMk cId="713657283" sldId="2147377835"/>
            <ac:spMk id="286" creationId="{5128E614-20A4-4054-7EC4-BD62E1C6DCE2}"/>
          </ac:spMkLst>
        </pc:spChg>
        <pc:spChg chg="mod">
          <ac:chgData name="Hannu Kilpelainen" userId="68b5a656-2d55-45be-ae9b-519b4c7734fb" providerId="ADAL" clId="{F5FB0322-EB3C-4C4A-9A91-1163EB284647}" dt="2024-04-24T11:43:54.222" v="24912" actId="1035"/>
          <ac:spMkLst>
            <pc:docMk/>
            <pc:sldMk cId="713657283" sldId="2147377835"/>
            <ac:spMk id="287" creationId="{2B2E6AF9-F35E-50CB-DD4B-47FC2428BCF6}"/>
          </ac:spMkLst>
        </pc:spChg>
        <pc:spChg chg="add mod">
          <ac:chgData name="Hannu Kilpelainen" userId="68b5a656-2d55-45be-ae9b-519b4c7734fb" providerId="ADAL" clId="{F5FB0322-EB3C-4C4A-9A91-1163EB284647}" dt="2024-04-24T11:43:54.222" v="24912" actId="1035"/>
          <ac:spMkLst>
            <pc:docMk/>
            <pc:sldMk cId="713657283" sldId="2147377835"/>
            <ac:spMk id="288" creationId="{9E4B2D87-CCF3-C2AF-1EC8-800DD74BDF61}"/>
          </ac:spMkLst>
        </pc:spChg>
        <pc:spChg chg="add mod">
          <ac:chgData name="Hannu Kilpelainen" userId="68b5a656-2d55-45be-ae9b-519b4c7734fb" providerId="ADAL" clId="{F5FB0322-EB3C-4C4A-9A91-1163EB284647}" dt="2024-04-24T11:43:54.222" v="24912" actId="1035"/>
          <ac:spMkLst>
            <pc:docMk/>
            <pc:sldMk cId="713657283" sldId="2147377835"/>
            <ac:spMk id="289" creationId="{641E3B3A-2626-869B-905B-163CF835BF10}"/>
          </ac:spMkLst>
        </pc:spChg>
        <pc:grpChg chg="del mod">
          <ac:chgData name="Hannu Kilpelainen" userId="68b5a656-2d55-45be-ae9b-519b4c7734fb" providerId="ADAL" clId="{F5FB0322-EB3C-4C4A-9A91-1163EB284647}" dt="2024-04-24T10:39:35.684" v="23772" actId="478"/>
          <ac:grpSpMkLst>
            <pc:docMk/>
            <pc:sldMk cId="713657283" sldId="2147377835"/>
            <ac:grpSpMk id="28" creationId="{8DB5C664-0E46-A671-9F91-70DA1CDADFFC}"/>
          </ac:grpSpMkLst>
        </pc:grpChg>
        <pc:grpChg chg="del mod">
          <ac:chgData name="Hannu Kilpelainen" userId="68b5a656-2d55-45be-ae9b-519b4c7734fb" providerId="ADAL" clId="{F5FB0322-EB3C-4C4A-9A91-1163EB284647}" dt="2024-04-24T09:23:39.055" v="23602" actId="478"/>
          <ac:grpSpMkLst>
            <pc:docMk/>
            <pc:sldMk cId="713657283" sldId="2147377835"/>
            <ac:grpSpMk id="32" creationId="{8905D9D5-F434-8430-2025-5418C8868ECE}"/>
          </ac:grpSpMkLst>
        </pc:grpChg>
        <pc:grpChg chg="del">
          <ac:chgData name="Hannu Kilpelainen" userId="68b5a656-2d55-45be-ae9b-519b4c7734fb" providerId="ADAL" clId="{F5FB0322-EB3C-4C4A-9A91-1163EB284647}" dt="2024-04-22T12:19:12.297" v="15233" actId="478"/>
          <ac:grpSpMkLst>
            <pc:docMk/>
            <pc:sldMk cId="713657283" sldId="2147377835"/>
            <ac:grpSpMk id="37" creationId="{16B2A080-1934-ED1A-E444-0A049EF09C4B}"/>
          </ac:grpSpMkLst>
        </pc:grpChg>
        <pc:grpChg chg="del">
          <ac:chgData name="Hannu Kilpelainen" userId="68b5a656-2d55-45be-ae9b-519b4c7734fb" providerId="ADAL" clId="{F5FB0322-EB3C-4C4A-9A91-1163EB284647}" dt="2024-04-22T12:19:24.050" v="15239" actId="21"/>
          <ac:grpSpMkLst>
            <pc:docMk/>
            <pc:sldMk cId="713657283" sldId="2147377835"/>
            <ac:grpSpMk id="41" creationId="{7084AB77-70A0-8FB0-7AE8-FA908E93ACD0}"/>
          </ac:grpSpMkLst>
        </pc:grpChg>
        <pc:grpChg chg="del">
          <ac:chgData name="Hannu Kilpelainen" userId="68b5a656-2d55-45be-ae9b-519b4c7734fb" providerId="ADAL" clId="{F5FB0322-EB3C-4C4A-9A91-1163EB284647}" dt="2024-04-19T13:07:45.697" v="12572" actId="478"/>
          <ac:grpSpMkLst>
            <pc:docMk/>
            <pc:sldMk cId="713657283" sldId="2147377835"/>
            <ac:grpSpMk id="48" creationId="{DB8F5935-0F5D-1008-7DDD-6DD089B0F38B}"/>
          </ac:grpSpMkLst>
        </pc:grpChg>
        <pc:grpChg chg="mod">
          <ac:chgData name="Hannu Kilpelainen" userId="68b5a656-2d55-45be-ae9b-519b4c7734fb" providerId="ADAL" clId="{F5FB0322-EB3C-4C4A-9A91-1163EB284647}" dt="2024-04-24T11:43:54.222" v="24912" actId="1035"/>
          <ac:grpSpMkLst>
            <pc:docMk/>
            <pc:sldMk cId="713657283" sldId="2147377835"/>
            <ac:grpSpMk id="54" creationId="{C2EE1999-5F2C-4086-C681-142DDC2DAF7F}"/>
          </ac:grpSpMkLst>
        </pc:grpChg>
        <pc:grpChg chg="add del mod ord">
          <ac:chgData name="Hannu Kilpelainen" userId="68b5a656-2d55-45be-ae9b-519b4c7734fb" providerId="ADAL" clId="{F5FB0322-EB3C-4C4A-9A91-1163EB284647}" dt="2024-04-24T09:39:33.131" v="23703" actId="478"/>
          <ac:grpSpMkLst>
            <pc:docMk/>
            <pc:sldMk cId="713657283" sldId="2147377835"/>
            <ac:grpSpMk id="63" creationId="{F646665F-529E-8FCA-F502-3C95E888DB04}"/>
          </ac:grpSpMkLst>
        </pc:grpChg>
        <pc:grpChg chg="del mod">
          <ac:chgData name="Hannu Kilpelainen" userId="68b5a656-2d55-45be-ae9b-519b4c7734fb" providerId="ADAL" clId="{F5FB0322-EB3C-4C4A-9A91-1163EB284647}" dt="2024-04-22T12:30:17.914" v="15469" actId="478"/>
          <ac:grpSpMkLst>
            <pc:docMk/>
            <pc:sldMk cId="713657283" sldId="2147377835"/>
            <ac:grpSpMk id="66" creationId="{A901A523-BE0F-91BF-6C5F-4A4C5EE74F4E}"/>
          </ac:grpSpMkLst>
        </pc:grpChg>
        <pc:grpChg chg="mod">
          <ac:chgData name="Hannu Kilpelainen" userId="68b5a656-2d55-45be-ae9b-519b4c7734fb" providerId="ADAL" clId="{F5FB0322-EB3C-4C4A-9A91-1163EB284647}" dt="2024-04-24T11:43:54.222" v="24912" actId="1035"/>
          <ac:grpSpMkLst>
            <pc:docMk/>
            <pc:sldMk cId="713657283" sldId="2147377835"/>
            <ac:grpSpMk id="71" creationId="{009CDB31-EE86-4730-A21C-819710903AC0}"/>
          </ac:grpSpMkLst>
        </pc:grpChg>
        <pc:grpChg chg="del mod">
          <ac:chgData name="Hannu Kilpelainen" userId="68b5a656-2d55-45be-ae9b-519b4c7734fb" providerId="ADAL" clId="{F5FB0322-EB3C-4C4A-9A91-1163EB284647}" dt="2024-04-24T10:36:53.591" v="23739" actId="21"/>
          <ac:grpSpMkLst>
            <pc:docMk/>
            <pc:sldMk cId="713657283" sldId="2147377835"/>
            <ac:grpSpMk id="75" creationId="{850DFBD4-A3C0-DFA3-0D80-80B612BE81EF}"/>
          </ac:grpSpMkLst>
        </pc:grpChg>
        <pc:grpChg chg="del mod topLvl">
          <ac:chgData name="Hannu Kilpelainen" userId="68b5a656-2d55-45be-ae9b-519b4c7734fb" providerId="ADAL" clId="{F5FB0322-EB3C-4C4A-9A91-1163EB284647}" dt="2024-04-24T09:24:26.231" v="23617" actId="478"/>
          <ac:grpSpMkLst>
            <pc:docMk/>
            <pc:sldMk cId="713657283" sldId="2147377835"/>
            <ac:grpSpMk id="82" creationId="{4839E888-22B8-B35D-B54D-AED0162C4FAA}"/>
          </ac:grpSpMkLst>
        </pc:grpChg>
        <pc:grpChg chg="del mod topLvl">
          <ac:chgData name="Hannu Kilpelainen" userId="68b5a656-2d55-45be-ae9b-519b4c7734fb" providerId="ADAL" clId="{F5FB0322-EB3C-4C4A-9A91-1163EB284647}" dt="2024-04-24T09:25:52.560" v="23628" actId="478"/>
          <ac:grpSpMkLst>
            <pc:docMk/>
            <pc:sldMk cId="713657283" sldId="2147377835"/>
            <ac:grpSpMk id="85" creationId="{9E359374-F14B-3C93-0581-94FFB70F730C}"/>
          </ac:grpSpMkLst>
        </pc:grpChg>
        <pc:grpChg chg="add del mod">
          <ac:chgData name="Hannu Kilpelainen" userId="68b5a656-2d55-45be-ae9b-519b4c7734fb" providerId="ADAL" clId="{F5FB0322-EB3C-4C4A-9A91-1163EB284647}" dt="2024-04-24T09:20:14.077" v="23585" actId="478"/>
          <ac:grpSpMkLst>
            <pc:docMk/>
            <pc:sldMk cId="713657283" sldId="2147377835"/>
            <ac:grpSpMk id="100" creationId="{C717EC2B-C6BA-316E-F801-E0E8DBE80BB1}"/>
          </ac:grpSpMkLst>
        </pc:grpChg>
        <pc:grpChg chg="add del mod">
          <ac:chgData name="Hannu Kilpelainen" userId="68b5a656-2d55-45be-ae9b-519b4c7734fb" providerId="ADAL" clId="{F5FB0322-EB3C-4C4A-9A91-1163EB284647}" dt="2024-04-24T09:23:09.792" v="23597" actId="478"/>
          <ac:grpSpMkLst>
            <pc:docMk/>
            <pc:sldMk cId="713657283" sldId="2147377835"/>
            <ac:grpSpMk id="105" creationId="{115C7CC2-8ED4-DB92-FCFD-DA58035B06E9}"/>
          </ac:grpSpMkLst>
        </pc:grpChg>
        <pc:grpChg chg="add del mod">
          <ac:chgData name="Hannu Kilpelainen" userId="68b5a656-2d55-45be-ae9b-519b4c7734fb" providerId="ADAL" clId="{F5FB0322-EB3C-4C4A-9A91-1163EB284647}" dt="2024-04-22T12:29:54.116" v="15455" actId="478"/>
          <ac:grpSpMkLst>
            <pc:docMk/>
            <pc:sldMk cId="713657283" sldId="2147377835"/>
            <ac:grpSpMk id="108" creationId="{89B0B5F6-CE2D-F9BC-524F-64E52DEA8FFF}"/>
          </ac:grpSpMkLst>
        </pc:grpChg>
        <pc:grpChg chg="add mod topLvl">
          <ac:chgData name="Hannu Kilpelainen" userId="68b5a656-2d55-45be-ae9b-519b4c7734fb" providerId="ADAL" clId="{F5FB0322-EB3C-4C4A-9A91-1163EB284647}" dt="2024-04-24T11:43:54.222" v="24912" actId="1035"/>
          <ac:grpSpMkLst>
            <pc:docMk/>
            <pc:sldMk cId="713657283" sldId="2147377835"/>
            <ac:grpSpMk id="114" creationId="{7084AB77-70A0-8FB0-7AE8-FA908E93ACD0}"/>
          </ac:grpSpMkLst>
        </pc:grpChg>
        <pc:grpChg chg="add del mod">
          <ac:chgData name="Hannu Kilpelainen" userId="68b5a656-2d55-45be-ae9b-519b4c7734fb" providerId="ADAL" clId="{F5FB0322-EB3C-4C4A-9A91-1163EB284647}" dt="2024-04-22T12:36:37.349" v="15651" actId="165"/>
          <ac:grpSpMkLst>
            <pc:docMk/>
            <pc:sldMk cId="713657283" sldId="2147377835"/>
            <ac:grpSpMk id="121" creationId="{5920BD9E-A96F-0CAC-77F7-E39B2D6510A8}"/>
          </ac:grpSpMkLst>
        </pc:grpChg>
        <pc:grpChg chg="add del mod ord">
          <ac:chgData name="Hannu Kilpelainen" userId="68b5a656-2d55-45be-ae9b-519b4c7734fb" providerId="ADAL" clId="{F5FB0322-EB3C-4C4A-9A91-1163EB284647}" dt="2024-04-22T12:51:13.628" v="15806" actId="165"/>
          <ac:grpSpMkLst>
            <pc:docMk/>
            <pc:sldMk cId="713657283" sldId="2147377835"/>
            <ac:grpSpMk id="123" creationId="{BD4457C6-B998-AE0B-E5FF-EE709643BBC7}"/>
          </ac:grpSpMkLst>
        </pc:grpChg>
        <pc:grpChg chg="add del mod">
          <ac:chgData name="Hannu Kilpelainen" userId="68b5a656-2d55-45be-ae9b-519b4c7734fb" providerId="ADAL" clId="{F5FB0322-EB3C-4C4A-9A91-1163EB284647}" dt="2024-04-24T09:25:02.951" v="23624" actId="478"/>
          <ac:grpSpMkLst>
            <pc:docMk/>
            <pc:sldMk cId="713657283" sldId="2147377835"/>
            <ac:grpSpMk id="125" creationId="{26FF1A4E-6C42-45F7-A3E2-9D0D08AAF7E6}"/>
          </ac:grpSpMkLst>
        </pc:grpChg>
        <pc:grpChg chg="add del mod">
          <ac:chgData name="Hannu Kilpelainen" userId="68b5a656-2d55-45be-ae9b-519b4c7734fb" providerId="ADAL" clId="{F5FB0322-EB3C-4C4A-9A91-1163EB284647}" dt="2024-04-24T09:33:36.432" v="23680" actId="478"/>
          <ac:grpSpMkLst>
            <pc:docMk/>
            <pc:sldMk cId="713657283" sldId="2147377835"/>
            <ac:grpSpMk id="132" creationId="{896279EC-2463-26FE-9345-5DF5270D95F6}"/>
          </ac:grpSpMkLst>
        </pc:grpChg>
        <pc:grpChg chg="add del mod">
          <ac:chgData name="Hannu Kilpelainen" userId="68b5a656-2d55-45be-ae9b-519b4c7734fb" providerId="ADAL" clId="{F5FB0322-EB3C-4C4A-9A91-1163EB284647}" dt="2024-04-24T09:40:09.343" v="23710" actId="478"/>
          <ac:grpSpMkLst>
            <pc:docMk/>
            <pc:sldMk cId="713657283" sldId="2147377835"/>
            <ac:grpSpMk id="140" creationId="{39927A10-F0CC-138D-1371-0A8AB9D3EDC3}"/>
          </ac:grpSpMkLst>
        </pc:grpChg>
        <pc:grpChg chg="add mod">
          <ac:chgData name="Hannu Kilpelainen" userId="68b5a656-2d55-45be-ae9b-519b4c7734fb" providerId="ADAL" clId="{F5FB0322-EB3C-4C4A-9A91-1163EB284647}" dt="2024-04-24T11:43:54.222" v="24912" actId="1035"/>
          <ac:grpSpMkLst>
            <pc:docMk/>
            <pc:sldMk cId="713657283" sldId="2147377835"/>
            <ac:grpSpMk id="144" creationId="{7708BB02-C171-5D50-34CE-E5AFBE0E3DEF}"/>
          </ac:grpSpMkLst>
        </pc:grpChg>
        <pc:grpChg chg="add del mod">
          <ac:chgData name="Hannu Kilpelainen" userId="68b5a656-2d55-45be-ae9b-519b4c7734fb" providerId="ADAL" clId="{F5FB0322-EB3C-4C4A-9A91-1163EB284647}" dt="2024-04-24T10:37:37.170" v="23749" actId="478"/>
          <ac:grpSpMkLst>
            <pc:docMk/>
            <pc:sldMk cId="713657283" sldId="2147377835"/>
            <ac:grpSpMk id="149" creationId="{33803547-CE77-8574-B361-E213ACB2F3F0}"/>
          </ac:grpSpMkLst>
        </pc:grpChg>
        <pc:grpChg chg="add del mod">
          <ac:chgData name="Hannu Kilpelainen" userId="68b5a656-2d55-45be-ae9b-519b4c7734fb" providerId="ADAL" clId="{F5FB0322-EB3C-4C4A-9A91-1163EB284647}" dt="2024-04-24T09:21:04.566" v="23594" actId="478"/>
          <ac:grpSpMkLst>
            <pc:docMk/>
            <pc:sldMk cId="713657283" sldId="2147377835"/>
            <ac:grpSpMk id="157" creationId="{97195B70-D304-7450-9980-18EB284F8C22}"/>
          </ac:grpSpMkLst>
        </pc:grpChg>
        <pc:grpChg chg="add mod">
          <ac:chgData name="Hannu Kilpelainen" userId="68b5a656-2d55-45be-ae9b-519b4c7734fb" providerId="ADAL" clId="{F5FB0322-EB3C-4C4A-9A91-1163EB284647}" dt="2024-04-24T11:43:54.222" v="24912" actId="1035"/>
          <ac:grpSpMkLst>
            <pc:docMk/>
            <pc:sldMk cId="713657283" sldId="2147377835"/>
            <ac:grpSpMk id="160" creationId="{D5DC4DAD-21D7-5DE2-6D4D-C2FBEB2E9CC5}"/>
          </ac:grpSpMkLst>
        </pc:grpChg>
        <pc:grpChg chg="add mod">
          <ac:chgData name="Hannu Kilpelainen" userId="68b5a656-2d55-45be-ae9b-519b4c7734fb" providerId="ADAL" clId="{F5FB0322-EB3C-4C4A-9A91-1163EB284647}" dt="2024-04-24T11:43:54.222" v="24912" actId="1035"/>
          <ac:grpSpMkLst>
            <pc:docMk/>
            <pc:sldMk cId="713657283" sldId="2147377835"/>
            <ac:grpSpMk id="169" creationId="{72DE6FAA-ADFC-DF6F-FE47-83DB1FB3F557}"/>
          </ac:grpSpMkLst>
        </pc:grpChg>
        <pc:grpChg chg="add del mod">
          <ac:chgData name="Hannu Kilpelainen" userId="68b5a656-2d55-45be-ae9b-519b4c7734fb" providerId="ADAL" clId="{F5FB0322-EB3C-4C4A-9A91-1163EB284647}" dt="2024-04-24T09:26:27.438" v="23631" actId="478"/>
          <ac:grpSpMkLst>
            <pc:docMk/>
            <pc:sldMk cId="713657283" sldId="2147377835"/>
            <ac:grpSpMk id="176" creationId="{FBEEB54F-816A-903C-A12B-CCCEA918549F}"/>
          </ac:grpSpMkLst>
        </pc:grpChg>
        <pc:grpChg chg="del mod">
          <ac:chgData name="Hannu Kilpelainen" userId="68b5a656-2d55-45be-ae9b-519b4c7734fb" providerId="ADAL" clId="{F5FB0322-EB3C-4C4A-9A91-1163EB284647}" dt="2024-04-24T09:27:28.187" v="23643" actId="27803"/>
          <ac:grpSpMkLst>
            <pc:docMk/>
            <pc:sldMk cId="713657283" sldId="2147377835"/>
            <ac:grpSpMk id="191" creationId="{FBF01D54-C730-46FA-A0C9-563CDA9FC420}"/>
          </ac:grpSpMkLst>
        </pc:grpChg>
        <pc:grpChg chg="mod">
          <ac:chgData name="Hannu Kilpelainen" userId="68b5a656-2d55-45be-ae9b-519b4c7734fb" providerId="ADAL" clId="{F5FB0322-EB3C-4C4A-9A91-1163EB284647}" dt="2024-04-24T11:43:54.222" v="24912" actId="1035"/>
          <ac:grpSpMkLst>
            <pc:docMk/>
            <pc:sldMk cId="713657283" sldId="2147377835"/>
            <ac:grpSpMk id="192" creationId="{655AB967-2598-6924-D972-FA0AE27F7150}"/>
          </ac:grpSpMkLst>
        </pc:grpChg>
        <pc:grpChg chg="mod topLvl">
          <ac:chgData name="Hannu Kilpelainen" userId="68b5a656-2d55-45be-ae9b-519b4c7734fb" providerId="ADAL" clId="{F5FB0322-EB3C-4C4A-9A91-1163EB284647}" dt="2024-04-24T11:43:54.222" v="24912" actId="1035"/>
          <ac:grpSpMkLst>
            <pc:docMk/>
            <pc:sldMk cId="713657283" sldId="2147377835"/>
            <ac:grpSpMk id="203" creationId="{E7FCF571-CB04-ECBB-E8DA-2572D2C8FEF1}"/>
          </ac:grpSpMkLst>
        </pc:grpChg>
        <pc:grpChg chg="del mod">
          <ac:chgData name="Hannu Kilpelainen" userId="68b5a656-2d55-45be-ae9b-519b4c7734fb" providerId="ADAL" clId="{F5FB0322-EB3C-4C4A-9A91-1163EB284647}" dt="2024-04-24T09:27:41.412" v="23646" actId="27803"/>
          <ac:grpSpMkLst>
            <pc:docMk/>
            <pc:sldMk cId="713657283" sldId="2147377835"/>
            <ac:grpSpMk id="214" creationId="{C92533F1-0456-88B9-32A2-91ED9D9CD577}"/>
          </ac:grpSpMkLst>
        </pc:grpChg>
        <pc:grpChg chg="del mod">
          <ac:chgData name="Hannu Kilpelainen" userId="68b5a656-2d55-45be-ae9b-519b4c7734fb" providerId="ADAL" clId="{F5FB0322-EB3C-4C4A-9A91-1163EB284647}" dt="2024-04-24T09:28:19.385" v="23660" actId="478"/>
          <ac:grpSpMkLst>
            <pc:docMk/>
            <pc:sldMk cId="713657283" sldId="2147377835"/>
            <ac:grpSpMk id="215" creationId="{6829AE34-4FA4-A982-7349-62F59EB3C1AF}"/>
          </ac:grpSpMkLst>
        </pc:grpChg>
        <pc:grpChg chg="del mod">
          <ac:chgData name="Hannu Kilpelainen" userId="68b5a656-2d55-45be-ae9b-519b4c7734fb" providerId="ADAL" clId="{F5FB0322-EB3C-4C4A-9A91-1163EB284647}" dt="2024-04-24T09:28:24.484" v="23661" actId="478"/>
          <ac:grpSpMkLst>
            <pc:docMk/>
            <pc:sldMk cId="713657283" sldId="2147377835"/>
            <ac:grpSpMk id="220" creationId="{5B0BB825-B030-2355-D0C1-7F3D23925850}"/>
          </ac:grpSpMkLst>
        </pc:grpChg>
        <pc:grpChg chg="add del mod">
          <ac:chgData name="Hannu Kilpelainen" userId="68b5a656-2d55-45be-ae9b-519b4c7734fb" providerId="ADAL" clId="{F5FB0322-EB3C-4C4A-9A91-1163EB284647}" dt="2024-04-24T09:31:04.646" v="23675" actId="478"/>
          <ac:grpSpMkLst>
            <pc:docMk/>
            <pc:sldMk cId="713657283" sldId="2147377835"/>
            <ac:grpSpMk id="225" creationId="{D2CAC0C0-A1B5-4BE4-1EC9-17A6A4888EDF}"/>
          </ac:grpSpMkLst>
        </pc:grpChg>
        <pc:grpChg chg="add mod">
          <ac:chgData name="Hannu Kilpelainen" userId="68b5a656-2d55-45be-ae9b-519b4c7734fb" providerId="ADAL" clId="{F5FB0322-EB3C-4C4A-9A91-1163EB284647}" dt="2024-04-24T11:43:54.222" v="24912" actId="1035"/>
          <ac:grpSpMkLst>
            <pc:docMk/>
            <pc:sldMk cId="713657283" sldId="2147377835"/>
            <ac:grpSpMk id="227" creationId="{487594F9-981D-DA6F-E237-C6D3D80B847F}"/>
          </ac:grpSpMkLst>
        </pc:grpChg>
        <pc:grpChg chg="add del mod">
          <ac:chgData name="Hannu Kilpelainen" userId="68b5a656-2d55-45be-ae9b-519b4c7734fb" providerId="ADAL" clId="{F5FB0322-EB3C-4C4A-9A91-1163EB284647}" dt="2024-04-24T09:36:33.643" v="23689" actId="478"/>
          <ac:grpSpMkLst>
            <pc:docMk/>
            <pc:sldMk cId="713657283" sldId="2147377835"/>
            <ac:grpSpMk id="228" creationId="{B123CCC2-3588-6AAF-E362-36A54E933571}"/>
          </ac:grpSpMkLst>
        </pc:grpChg>
        <pc:grpChg chg="add del mod">
          <ac:chgData name="Hannu Kilpelainen" userId="68b5a656-2d55-45be-ae9b-519b4c7734fb" providerId="ADAL" clId="{F5FB0322-EB3C-4C4A-9A91-1163EB284647}" dt="2024-04-24T09:37:06.547" v="23690" actId="165"/>
          <ac:grpSpMkLst>
            <pc:docMk/>
            <pc:sldMk cId="713657283" sldId="2147377835"/>
            <ac:grpSpMk id="232" creationId="{A6E75280-4578-7A9B-FAB7-97762236F265}"/>
          </ac:grpSpMkLst>
        </pc:grpChg>
        <pc:grpChg chg="add mod">
          <ac:chgData name="Hannu Kilpelainen" userId="68b5a656-2d55-45be-ae9b-519b4c7734fb" providerId="ADAL" clId="{F5FB0322-EB3C-4C4A-9A91-1163EB284647}" dt="2024-04-24T11:43:54.222" v="24912" actId="1035"/>
          <ac:grpSpMkLst>
            <pc:docMk/>
            <pc:sldMk cId="713657283" sldId="2147377835"/>
            <ac:grpSpMk id="233" creationId="{4E836C2D-2B3B-38F5-AEAC-CD5841E2BF2E}"/>
          </ac:grpSpMkLst>
        </pc:grpChg>
        <pc:grpChg chg="add mod">
          <ac:chgData name="Hannu Kilpelainen" userId="68b5a656-2d55-45be-ae9b-519b4c7734fb" providerId="ADAL" clId="{F5FB0322-EB3C-4C4A-9A91-1163EB284647}" dt="2024-04-24T11:43:54.222" v="24912" actId="1035"/>
          <ac:grpSpMkLst>
            <pc:docMk/>
            <pc:sldMk cId="713657283" sldId="2147377835"/>
            <ac:grpSpMk id="239" creationId="{7808CD39-2F9F-AF4B-9C0E-B2EB86A46790}"/>
          </ac:grpSpMkLst>
        </pc:grpChg>
        <pc:grpChg chg="add mod">
          <ac:chgData name="Hannu Kilpelainen" userId="68b5a656-2d55-45be-ae9b-519b4c7734fb" providerId="ADAL" clId="{F5FB0322-EB3C-4C4A-9A91-1163EB284647}" dt="2024-04-24T11:43:54.222" v="24912" actId="1035"/>
          <ac:grpSpMkLst>
            <pc:docMk/>
            <pc:sldMk cId="713657283" sldId="2147377835"/>
            <ac:grpSpMk id="243" creationId="{E84605CF-6199-8563-4BC2-1973B12FB06A}"/>
          </ac:grpSpMkLst>
        </pc:grpChg>
        <pc:grpChg chg="add del mod">
          <ac:chgData name="Hannu Kilpelainen" userId="68b5a656-2d55-45be-ae9b-519b4c7734fb" providerId="ADAL" clId="{F5FB0322-EB3C-4C4A-9A91-1163EB284647}" dt="2024-04-24T10:37:01.832" v="23742" actId="478"/>
          <ac:grpSpMkLst>
            <pc:docMk/>
            <pc:sldMk cId="713657283" sldId="2147377835"/>
            <ac:grpSpMk id="249" creationId="{850DFBD4-A3C0-DFA3-0D80-80B612BE81EF}"/>
          </ac:grpSpMkLst>
        </pc:grpChg>
        <pc:grpChg chg="add mod">
          <ac:chgData name="Hannu Kilpelainen" userId="68b5a656-2d55-45be-ae9b-519b4c7734fb" providerId="ADAL" clId="{F5FB0322-EB3C-4C4A-9A91-1163EB284647}" dt="2024-04-24T10:37:27.147" v="23744"/>
          <ac:grpSpMkLst>
            <pc:docMk/>
            <pc:sldMk cId="713657283" sldId="2147377835"/>
            <ac:grpSpMk id="252" creationId="{6BCA0339-4FD3-99CA-F47B-31B0E194EE21}"/>
          </ac:grpSpMkLst>
        </pc:grpChg>
        <pc:grpChg chg="add mod">
          <ac:chgData name="Hannu Kilpelainen" userId="68b5a656-2d55-45be-ae9b-519b4c7734fb" providerId="ADAL" clId="{F5FB0322-EB3C-4C4A-9A91-1163EB284647}" dt="2024-04-24T11:43:54.222" v="24912" actId="1035"/>
          <ac:grpSpMkLst>
            <pc:docMk/>
            <pc:sldMk cId="713657283" sldId="2147377835"/>
            <ac:grpSpMk id="257" creationId="{E8904D80-037C-DC96-F632-204181A8F258}"/>
          </ac:grpSpMkLst>
        </pc:grpChg>
        <pc:grpChg chg="add mod">
          <ac:chgData name="Hannu Kilpelainen" userId="68b5a656-2d55-45be-ae9b-519b4c7734fb" providerId="ADAL" clId="{F5FB0322-EB3C-4C4A-9A91-1163EB284647}" dt="2024-04-24T11:43:54.222" v="24912" actId="1035"/>
          <ac:grpSpMkLst>
            <pc:docMk/>
            <pc:sldMk cId="713657283" sldId="2147377835"/>
            <ac:grpSpMk id="262" creationId="{8F2E46E5-AA1D-911C-DA01-02165A929F03}"/>
          </ac:grpSpMkLst>
        </pc:grpChg>
        <pc:grpChg chg="add mod">
          <ac:chgData name="Hannu Kilpelainen" userId="68b5a656-2d55-45be-ae9b-519b4c7734fb" providerId="ADAL" clId="{F5FB0322-EB3C-4C4A-9A91-1163EB284647}" dt="2024-04-24T11:43:54.222" v="24912" actId="1035"/>
          <ac:grpSpMkLst>
            <pc:docMk/>
            <pc:sldMk cId="713657283" sldId="2147377835"/>
            <ac:grpSpMk id="268" creationId="{57CF47BF-BE53-0600-5685-400CE332AD52}"/>
          </ac:grpSpMkLst>
        </pc:grpChg>
        <pc:grpChg chg="add del mod">
          <ac:chgData name="Hannu Kilpelainen" userId="68b5a656-2d55-45be-ae9b-519b4c7734fb" providerId="ADAL" clId="{F5FB0322-EB3C-4C4A-9A91-1163EB284647}" dt="2024-04-24T10:43:39.108" v="23817" actId="478"/>
          <ac:grpSpMkLst>
            <pc:docMk/>
            <pc:sldMk cId="713657283" sldId="2147377835"/>
            <ac:grpSpMk id="275" creationId="{A801CCE3-D55A-88EE-E5F0-9CAEB1EFA75F}"/>
          </ac:grpSpMkLst>
        </pc:grpChg>
        <pc:grpChg chg="add mod">
          <ac:chgData name="Hannu Kilpelainen" userId="68b5a656-2d55-45be-ae9b-519b4c7734fb" providerId="ADAL" clId="{F5FB0322-EB3C-4C4A-9A91-1163EB284647}" dt="2024-04-24T11:43:54.222" v="24912" actId="1035"/>
          <ac:grpSpMkLst>
            <pc:docMk/>
            <pc:sldMk cId="713657283" sldId="2147377835"/>
            <ac:grpSpMk id="284" creationId="{A917C301-8232-E52A-F0C8-A870BAA29C48}"/>
          </ac:grpSpMkLst>
        </pc:grpChg>
        <pc:picChg chg="del mod">
          <ac:chgData name="Hannu Kilpelainen" userId="68b5a656-2d55-45be-ae9b-519b4c7734fb" providerId="ADAL" clId="{F5FB0322-EB3C-4C4A-9A91-1163EB284647}" dt="2024-04-22T12:29:56.165" v="15456" actId="21"/>
          <ac:picMkLst>
            <pc:docMk/>
            <pc:sldMk cId="713657283" sldId="2147377835"/>
            <ac:picMk id="24" creationId="{BA24C7ED-8E9B-8D67-3819-624F7A1D723F}"/>
          </ac:picMkLst>
        </pc:picChg>
        <pc:picChg chg="del mod">
          <ac:chgData name="Hannu Kilpelainen" userId="68b5a656-2d55-45be-ae9b-519b4c7734fb" providerId="ADAL" clId="{F5FB0322-EB3C-4C4A-9A91-1163EB284647}" dt="2024-04-22T12:29:46.807" v="15454" actId="478"/>
          <ac:picMkLst>
            <pc:docMk/>
            <pc:sldMk cId="713657283" sldId="2147377835"/>
            <ac:picMk id="25" creationId="{5229B515-A47F-FC82-888C-6A6D73521560}"/>
          </ac:picMkLst>
        </pc:picChg>
        <pc:picChg chg="add mod">
          <ac:chgData name="Hannu Kilpelainen" userId="68b5a656-2d55-45be-ae9b-519b4c7734fb" providerId="ADAL" clId="{F5FB0322-EB3C-4C4A-9A91-1163EB284647}" dt="2024-04-24T12:15:30.032" v="25167" actId="1037"/>
          <ac:picMkLst>
            <pc:docMk/>
            <pc:sldMk cId="713657283" sldId="2147377835"/>
            <ac:picMk id="122" creationId="{BA24C7ED-8E9B-8D67-3819-624F7A1D723F}"/>
          </ac:picMkLst>
        </pc:picChg>
        <pc:picChg chg="add mod">
          <ac:chgData name="Hannu Kilpelainen" userId="68b5a656-2d55-45be-ae9b-519b4c7734fb" providerId="ADAL" clId="{F5FB0322-EB3C-4C4A-9A91-1163EB284647}" dt="2024-04-24T11:43:54.222" v="24912" actId="1035"/>
          <ac:picMkLst>
            <pc:docMk/>
            <pc:sldMk cId="713657283" sldId="2147377835"/>
            <ac:picMk id="186" creationId="{B7654C06-DA4F-1FC7-C6A4-905FE872E764}"/>
          </ac:picMkLst>
        </pc:picChg>
        <pc:picChg chg="add mod">
          <ac:chgData name="Hannu Kilpelainen" userId="68b5a656-2d55-45be-ae9b-519b4c7734fb" providerId="ADAL" clId="{F5FB0322-EB3C-4C4A-9A91-1163EB284647}" dt="2024-04-24T11:43:54.222" v="24912" actId="1035"/>
          <ac:picMkLst>
            <pc:docMk/>
            <pc:sldMk cId="713657283" sldId="2147377835"/>
            <ac:picMk id="187" creationId="{01DA09FE-D24B-4796-3D1B-5D815A639A21}"/>
          </ac:picMkLst>
        </pc:picChg>
        <pc:picChg chg="add del mod">
          <ac:chgData name="Hannu Kilpelainen" userId="68b5a656-2d55-45be-ae9b-519b4c7734fb" providerId="ADAL" clId="{F5FB0322-EB3C-4C4A-9A91-1163EB284647}" dt="2024-04-24T09:27:28.187" v="23643" actId="27803"/>
          <ac:picMkLst>
            <pc:docMk/>
            <pc:sldMk cId="713657283" sldId="2147377835"/>
            <ac:picMk id="188" creationId="{A497BEBD-BA73-76F2-BA21-77ED27FED28B}"/>
          </ac:picMkLst>
        </pc:picChg>
        <pc:picChg chg="add mod">
          <ac:chgData name="Hannu Kilpelainen" userId="68b5a656-2d55-45be-ae9b-519b4c7734fb" providerId="ADAL" clId="{F5FB0322-EB3C-4C4A-9A91-1163EB284647}" dt="2024-04-24T11:43:54.222" v="24912" actId="1035"/>
          <ac:picMkLst>
            <pc:docMk/>
            <pc:sldMk cId="713657283" sldId="2147377835"/>
            <ac:picMk id="189" creationId="{1D887CE8-277F-F21C-28DF-18BCE29D630E}"/>
          </ac:picMkLst>
        </pc:picChg>
        <pc:picChg chg="add del mod">
          <ac:chgData name="Hannu Kilpelainen" userId="68b5a656-2d55-45be-ae9b-519b4c7734fb" providerId="ADAL" clId="{F5FB0322-EB3C-4C4A-9A91-1163EB284647}" dt="2024-04-24T09:27:41.412" v="23646" actId="27803"/>
          <ac:picMkLst>
            <pc:docMk/>
            <pc:sldMk cId="713657283" sldId="2147377835"/>
            <ac:picMk id="190" creationId="{A9C6C269-7DD9-38A3-29A6-DF06DF59C0A5}"/>
          </ac:picMkLst>
        </pc:picChg>
        <pc:picChg chg="add mod">
          <ac:chgData name="Hannu Kilpelainen" userId="68b5a656-2d55-45be-ae9b-519b4c7734fb" providerId="ADAL" clId="{F5FB0322-EB3C-4C4A-9A91-1163EB284647}" dt="2024-04-24T11:43:54.222" v="24912" actId="1035"/>
          <ac:picMkLst>
            <pc:docMk/>
            <pc:sldMk cId="713657283" sldId="2147377835"/>
            <ac:picMk id="226" creationId="{62D381BE-0007-9A5C-94A4-CC0D7DEEAB78}"/>
          </ac:picMkLst>
        </pc:picChg>
        <pc:cxnChg chg="add mod">
          <ac:chgData name="Hannu Kilpelainen" userId="68b5a656-2d55-45be-ae9b-519b4c7734fb" providerId="ADAL" clId="{F5FB0322-EB3C-4C4A-9A91-1163EB284647}" dt="2024-04-24T11:43:54.222" v="24912" actId="1035"/>
          <ac:cxnSpMkLst>
            <pc:docMk/>
            <pc:sldMk cId="713657283" sldId="2147377835"/>
            <ac:cxnSpMk id="4" creationId="{A9744ABB-A8ED-F96E-F8D0-B0C7AC61638C}"/>
          </ac:cxnSpMkLst>
        </pc:cxnChg>
        <pc:cxnChg chg="add del mod">
          <ac:chgData name="Hannu Kilpelainen" userId="68b5a656-2d55-45be-ae9b-519b4c7734fb" providerId="ADAL" clId="{F5FB0322-EB3C-4C4A-9A91-1163EB284647}" dt="2024-04-23T12:35:55.080" v="19905" actId="478"/>
          <ac:cxnSpMkLst>
            <pc:docMk/>
            <pc:sldMk cId="713657283" sldId="2147377835"/>
            <ac:cxnSpMk id="5" creationId="{AED9B7FA-39B6-46DD-8326-770C06D7B750}"/>
          </ac:cxnSpMkLst>
        </pc:cxnChg>
        <pc:cxnChg chg="del mod">
          <ac:chgData name="Hannu Kilpelainen" userId="68b5a656-2d55-45be-ae9b-519b4c7734fb" providerId="ADAL" clId="{F5FB0322-EB3C-4C4A-9A91-1163EB284647}" dt="2024-04-22T12:30:05.301" v="15459" actId="478"/>
          <ac:cxnSpMkLst>
            <pc:docMk/>
            <pc:sldMk cId="713657283" sldId="2147377835"/>
            <ac:cxnSpMk id="80" creationId="{AD9E4414-CA7E-B34E-985F-8E6BA157DB4F}"/>
          </ac:cxnSpMkLst>
        </pc:cxnChg>
        <pc:cxnChg chg="mod ord">
          <ac:chgData name="Hannu Kilpelainen" userId="68b5a656-2d55-45be-ae9b-519b4c7734fb" providerId="ADAL" clId="{F5FB0322-EB3C-4C4A-9A91-1163EB284647}" dt="2024-04-24T11:43:54.222" v="24912" actId="1035"/>
          <ac:cxnSpMkLst>
            <pc:docMk/>
            <pc:sldMk cId="713657283" sldId="2147377835"/>
            <ac:cxnSpMk id="81" creationId="{CA232E44-0DD3-E0AC-ED92-23FEC3164251}"/>
          </ac:cxnSpMkLst>
        </pc:cxnChg>
        <pc:cxnChg chg="mod ord">
          <ac:chgData name="Hannu Kilpelainen" userId="68b5a656-2d55-45be-ae9b-519b4c7734fb" providerId="ADAL" clId="{F5FB0322-EB3C-4C4A-9A91-1163EB284647}" dt="2024-04-24T11:43:54.222" v="24912" actId="1035"/>
          <ac:cxnSpMkLst>
            <pc:docMk/>
            <pc:sldMk cId="713657283" sldId="2147377835"/>
            <ac:cxnSpMk id="88" creationId="{DC5CFFF5-1D72-518E-A498-3B75692172D5}"/>
          </ac:cxnSpMkLst>
        </pc:cxnChg>
        <pc:cxnChg chg="del mod">
          <ac:chgData name="Hannu Kilpelainen" userId="68b5a656-2d55-45be-ae9b-519b4c7734fb" providerId="ADAL" clId="{F5FB0322-EB3C-4C4A-9A91-1163EB284647}" dt="2024-04-22T12:29:34.800" v="15450" actId="478"/>
          <ac:cxnSpMkLst>
            <pc:docMk/>
            <pc:sldMk cId="713657283" sldId="2147377835"/>
            <ac:cxnSpMk id="89" creationId="{4269C1E7-EC93-BC4D-0069-70414D94D9CD}"/>
          </ac:cxnSpMkLst>
        </pc:cxnChg>
        <pc:cxnChg chg="del mod">
          <ac:chgData name="Hannu Kilpelainen" userId="68b5a656-2d55-45be-ae9b-519b4c7734fb" providerId="ADAL" clId="{F5FB0322-EB3C-4C4A-9A91-1163EB284647}" dt="2024-04-22T12:55:42.315" v="15915" actId="478"/>
          <ac:cxnSpMkLst>
            <pc:docMk/>
            <pc:sldMk cId="713657283" sldId="2147377835"/>
            <ac:cxnSpMk id="92" creationId="{5B73BD1E-565D-AA47-FD12-F8C24185D2BC}"/>
          </ac:cxnSpMkLst>
        </pc:cxnChg>
        <pc:cxnChg chg="del mod">
          <ac:chgData name="Hannu Kilpelainen" userId="68b5a656-2d55-45be-ae9b-519b4c7734fb" providerId="ADAL" clId="{F5FB0322-EB3C-4C4A-9A91-1163EB284647}" dt="2024-04-22T12:29:41.066" v="15453" actId="478"/>
          <ac:cxnSpMkLst>
            <pc:docMk/>
            <pc:sldMk cId="713657283" sldId="2147377835"/>
            <ac:cxnSpMk id="93" creationId="{13F20C57-253A-CAE0-F899-9ED14D4C6FD8}"/>
          </ac:cxnSpMkLst>
        </pc:cxnChg>
        <pc:cxnChg chg="del mod">
          <ac:chgData name="Hannu Kilpelainen" userId="68b5a656-2d55-45be-ae9b-519b4c7734fb" providerId="ADAL" clId="{F5FB0322-EB3C-4C4A-9A91-1163EB284647}" dt="2024-04-22T12:29:33.770" v="15449" actId="478"/>
          <ac:cxnSpMkLst>
            <pc:docMk/>
            <pc:sldMk cId="713657283" sldId="2147377835"/>
            <ac:cxnSpMk id="94" creationId="{D4F0F08A-8F8B-4AEF-518D-DE05B9E611C0}"/>
          </ac:cxnSpMkLst>
        </pc:cxnChg>
        <pc:cxnChg chg="del mod">
          <ac:chgData name="Hannu Kilpelainen" userId="68b5a656-2d55-45be-ae9b-519b4c7734fb" providerId="ADAL" clId="{F5FB0322-EB3C-4C4A-9A91-1163EB284647}" dt="2024-04-22T12:55:40.593" v="15914" actId="478"/>
          <ac:cxnSpMkLst>
            <pc:docMk/>
            <pc:sldMk cId="713657283" sldId="2147377835"/>
            <ac:cxnSpMk id="95" creationId="{D33BDE27-857C-E3A7-417C-DFD3041AEE53}"/>
          </ac:cxnSpMkLst>
        </pc:cxnChg>
        <pc:cxnChg chg="add mod">
          <ac:chgData name="Hannu Kilpelainen" userId="68b5a656-2d55-45be-ae9b-519b4c7734fb" providerId="ADAL" clId="{F5FB0322-EB3C-4C4A-9A91-1163EB284647}" dt="2024-04-24T11:43:54.222" v="24912" actId="1035"/>
          <ac:cxnSpMkLst>
            <pc:docMk/>
            <pc:sldMk cId="713657283" sldId="2147377835"/>
            <ac:cxnSpMk id="128" creationId="{4745296D-1C4D-BAE6-EEA7-D75743221BC9}"/>
          </ac:cxnSpMkLst>
        </pc:cxnChg>
        <pc:cxnChg chg="add mod">
          <ac:chgData name="Hannu Kilpelainen" userId="68b5a656-2d55-45be-ae9b-519b4c7734fb" providerId="ADAL" clId="{F5FB0322-EB3C-4C4A-9A91-1163EB284647}" dt="2024-04-24T11:43:54.222" v="24912" actId="1035"/>
          <ac:cxnSpMkLst>
            <pc:docMk/>
            <pc:sldMk cId="713657283" sldId="2147377835"/>
            <ac:cxnSpMk id="129" creationId="{E2D65049-5E28-27A4-FFC4-6512CC2B0E4D}"/>
          </ac:cxnSpMkLst>
        </pc:cxnChg>
        <pc:cxnChg chg="add mod">
          <ac:chgData name="Hannu Kilpelainen" userId="68b5a656-2d55-45be-ae9b-519b4c7734fb" providerId="ADAL" clId="{F5FB0322-EB3C-4C4A-9A91-1163EB284647}" dt="2024-04-24T11:43:54.222" v="24912" actId="1035"/>
          <ac:cxnSpMkLst>
            <pc:docMk/>
            <pc:sldMk cId="713657283" sldId="2147377835"/>
            <ac:cxnSpMk id="130" creationId="{77E4D7E0-5122-A208-8F1A-1483EB617F96}"/>
          </ac:cxnSpMkLst>
        </pc:cxnChg>
        <pc:cxnChg chg="del mod">
          <ac:chgData name="Hannu Kilpelainen" userId="68b5a656-2d55-45be-ae9b-519b4c7734fb" providerId="ADAL" clId="{F5FB0322-EB3C-4C4A-9A91-1163EB284647}" dt="2024-04-22T12:53:09.436" v="15838" actId="478"/>
          <ac:cxnSpMkLst>
            <pc:docMk/>
            <pc:sldMk cId="713657283" sldId="2147377835"/>
            <ac:cxnSpMk id="133" creationId="{7A13F917-15D3-4024-54C4-E5634BF939DA}"/>
          </ac:cxnSpMkLst>
        </pc:cxnChg>
        <pc:cxnChg chg="del mod">
          <ac:chgData name="Hannu Kilpelainen" userId="68b5a656-2d55-45be-ae9b-519b4c7734fb" providerId="ADAL" clId="{F5FB0322-EB3C-4C4A-9A91-1163EB284647}" dt="2024-04-22T12:30:11.925" v="15464" actId="478"/>
          <ac:cxnSpMkLst>
            <pc:docMk/>
            <pc:sldMk cId="713657283" sldId="2147377835"/>
            <ac:cxnSpMk id="134" creationId="{D7916809-C7F6-7411-7D8A-141057BC5497}"/>
          </ac:cxnSpMkLst>
        </pc:cxnChg>
        <pc:extLst>
          <p:ext xmlns:p="http://schemas.openxmlformats.org/presentationml/2006/main" uri="{D6D511B9-2390-475A-947B-AFAB55BFBCF1}">
            <pc226:cmChg xmlns:pc226="http://schemas.microsoft.com/office/powerpoint/2022/06/main/command" chg="">
              <pc226:chgData name="Hannu Kilpelainen" userId="68b5a656-2d55-45be-ae9b-519b4c7734fb" providerId="ADAL" clId="{F5FB0322-EB3C-4C4A-9A91-1163EB284647}" dt="2024-04-24T12:00:29.884" v="25059"/>
              <pc2:cmMkLst xmlns:pc2="http://schemas.microsoft.com/office/powerpoint/2019/9/main/command">
                <pc:docMk/>
                <pc:sldMk cId="713657283" sldId="2147377835"/>
                <pc2:cmMk id="{4FF64F50-2716-4079-95C5-889206305FEB}"/>
              </pc2:cmMkLst>
              <pc226:cmRplyChg chg="add mod">
                <pc226:chgData name="Hannu Kilpelainen" userId="68b5a656-2d55-45be-ae9b-519b4c7734fb" providerId="ADAL" clId="{F5FB0322-EB3C-4C4A-9A91-1163EB284647}" dt="2024-04-24T12:00:29.884" v="25059"/>
                <pc2:cmRplyMkLst xmlns:pc2="http://schemas.microsoft.com/office/powerpoint/2019/9/main/command">
                  <pc:docMk/>
                  <pc:sldMk cId="713657283" sldId="2147377835"/>
                  <pc2:cmMk id="{4FF64F50-2716-4079-95C5-889206305FEB}"/>
                  <pc2:cmRplyMk id="{BAF1E8E6-A839-46D2-90E4-4B403E143FE7}"/>
                </pc2:cmRplyMkLst>
              </pc226:cmRplyChg>
            </pc226:cmChg>
            <pc226:cmChg xmlns:pc226="http://schemas.microsoft.com/office/powerpoint/2022/06/main/command" chg="del">
              <pc226:chgData name="Hannu Kilpelainen" userId="68b5a656-2d55-45be-ae9b-519b4c7734fb" providerId="ADAL" clId="{F5FB0322-EB3C-4C4A-9A91-1163EB284647}" dt="2024-04-24T12:00:51.085" v="25060"/>
              <pc2:cmMkLst xmlns:pc2="http://schemas.microsoft.com/office/powerpoint/2019/9/main/command">
                <pc:docMk/>
                <pc:sldMk cId="713657283" sldId="2147377835"/>
                <pc2:cmMk id="{7F746996-3693-481D-84FD-7979D36F8F3E}"/>
              </pc2:cmMkLst>
            </pc226:cmChg>
          </p:ext>
        </pc:extLst>
      </pc:sldChg>
      <pc:sldChg chg="addSp delSp modSp del mod delAnim modAnim modShow addCm">
        <pc:chgData name="Hannu Kilpelainen" userId="68b5a656-2d55-45be-ae9b-519b4c7734fb" providerId="ADAL" clId="{F5FB0322-EB3C-4C4A-9A91-1163EB284647}" dt="2024-04-24T13:35:38.435" v="27370" actId="47"/>
        <pc:sldMkLst>
          <pc:docMk/>
          <pc:sldMk cId="195138166" sldId="2147377851"/>
        </pc:sldMkLst>
        <pc:spChg chg="mod">
          <ac:chgData name="Hannu Kilpelainen" userId="68b5a656-2d55-45be-ae9b-519b4c7734fb" providerId="ADAL" clId="{F5FB0322-EB3C-4C4A-9A91-1163EB284647}" dt="2024-04-18T09:24:10.031" v="6986" actId="1076"/>
          <ac:spMkLst>
            <pc:docMk/>
            <pc:sldMk cId="195138166" sldId="2147377851"/>
            <ac:spMk id="6" creationId="{87CD5DDF-DF91-6345-63D5-D95DD5549E72}"/>
          </ac:spMkLst>
        </pc:spChg>
        <pc:spChg chg="mod">
          <ac:chgData name="Hannu Kilpelainen" userId="68b5a656-2d55-45be-ae9b-519b4c7734fb" providerId="ADAL" clId="{F5FB0322-EB3C-4C4A-9A91-1163EB284647}" dt="2024-04-05T09:22:20.894" v="4885" actId="1076"/>
          <ac:spMkLst>
            <pc:docMk/>
            <pc:sldMk cId="195138166" sldId="2147377851"/>
            <ac:spMk id="7" creationId="{6F446191-1AFF-80FA-8FDF-EC5AD70976A2}"/>
          </ac:spMkLst>
        </pc:spChg>
        <pc:spChg chg="mod">
          <ac:chgData name="Hannu Kilpelainen" userId="68b5a656-2d55-45be-ae9b-519b4c7734fb" providerId="ADAL" clId="{F5FB0322-EB3C-4C4A-9A91-1163EB284647}" dt="2024-04-18T09:24:10.031" v="6986" actId="1076"/>
          <ac:spMkLst>
            <pc:docMk/>
            <pc:sldMk cId="195138166" sldId="2147377851"/>
            <ac:spMk id="8" creationId="{4F570B88-9884-6728-E073-33FAD1244BD9}"/>
          </ac:spMkLst>
        </pc:spChg>
        <pc:spChg chg="mod">
          <ac:chgData name="Hannu Kilpelainen" userId="68b5a656-2d55-45be-ae9b-519b4c7734fb" providerId="ADAL" clId="{F5FB0322-EB3C-4C4A-9A91-1163EB284647}" dt="2024-04-18T09:24:10.031" v="6986" actId="1076"/>
          <ac:spMkLst>
            <pc:docMk/>
            <pc:sldMk cId="195138166" sldId="2147377851"/>
            <ac:spMk id="10" creationId="{A468B3FC-E81A-4EAD-0441-C0651AEC1144}"/>
          </ac:spMkLst>
        </pc:spChg>
        <pc:spChg chg="mod">
          <ac:chgData name="Hannu Kilpelainen" userId="68b5a656-2d55-45be-ae9b-519b4c7734fb" providerId="ADAL" clId="{F5FB0322-EB3C-4C4A-9A91-1163EB284647}" dt="2024-04-05T09:29:30.849" v="5178" actId="1076"/>
          <ac:spMkLst>
            <pc:docMk/>
            <pc:sldMk cId="195138166" sldId="2147377851"/>
            <ac:spMk id="11" creationId="{500892C5-1CA4-A66E-DB66-507C3DDC04D1}"/>
          </ac:spMkLst>
        </pc:spChg>
        <pc:spChg chg="mod">
          <ac:chgData name="Hannu Kilpelainen" userId="68b5a656-2d55-45be-ae9b-519b4c7734fb" providerId="ADAL" clId="{F5FB0322-EB3C-4C4A-9A91-1163EB284647}" dt="2024-04-18T09:24:10.031" v="6986" actId="1076"/>
          <ac:spMkLst>
            <pc:docMk/>
            <pc:sldMk cId="195138166" sldId="2147377851"/>
            <ac:spMk id="17" creationId="{679DE5B7-0C55-774B-285A-9A7A2173666C}"/>
          </ac:spMkLst>
        </pc:spChg>
        <pc:spChg chg="add mod">
          <ac:chgData name="Hannu Kilpelainen" userId="68b5a656-2d55-45be-ae9b-519b4c7734fb" providerId="ADAL" clId="{F5FB0322-EB3C-4C4A-9A91-1163EB284647}" dt="2024-04-05T09:21:17.431" v="4876" actId="1076"/>
          <ac:spMkLst>
            <pc:docMk/>
            <pc:sldMk cId="195138166" sldId="2147377851"/>
            <ac:spMk id="20" creationId="{EEADC1E4-D0F4-3E39-BBAC-28196C21DFCB}"/>
          </ac:spMkLst>
        </pc:spChg>
        <pc:spChg chg="add mod">
          <ac:chgData name="Hannu Kilpelainen" userId="68b5a656-2d55-45be-ae9b-519b4c7734fb" providerId="ADAL" clId="{F5FB0322-EB3C-4C4A-9A91-1163EB284647}" dt="2024-04-05T09:25:56.193" v="5054" actId="164"/>
          <ac:spMkLst>
            <pc:docMk/>
            <pc:sldMk cId="195138166" sldId="2147377851"/>
            <ac:spMk id="21" creationId="{9375D06E-347D-995B-0DBF-AC40954DD339}"/>
          </ac:spMkLst>
        </pc:spChg>
        <pc:spChg chg="mod">
          <ac:chgData name="Hannu Kilpelainen" userId="68b5a656-2d55-45be-ae9b-519b4c7734fb" providerId="ADAL" clId="{F5FB0322-EB3C-4C4A-9A91-1163EB284647}" dt="2024-04-05T09:22:20.894" v="4885" actId="1076"/>
          <ac:spMkLst>
            <pc:docMk/>
            <pc:sldMk cId="195138166" sldId="2147377851"/>
            <ac:spMk id="22" creationId="{5302CBC1-F05C-9357-046B-D8C65A0E5D14}"/>
          </ac:spMkLst>
        </pc:spChg>
        <pc:spChg chg="add del mod">
          <ac:chgData name="Hannu Kilpelainen" userId="68b5a656-2d55-45be-ae9b-519b4c7734fb" providerId="ADAL" clId="{F5FB0322-EB3C-4C4A-9A91-1163EB284647}" dt="2024-04-05T09:24:19.655" v="4955" actId="478"/>
          <ac:spMkLst>
            <pc:docMk/>
            <pc:sldMk cId="195138166" sldId="2147377851"/>
            <ac:spMk id="24" creationId="{81EE08B3-66EF-6EFF-7BD1-072D657ABFDE}"/>
          </ac:spMkLst>
        </pc:spChg>
        <pc:spChg chg="mod">
          <ac:chgData name="Hannu Kilpelainen" userId="68b5a656-2d55-45be-ae9b-519b4c7734fb" providerId="ADAL" clId="{F5FB0322-EB3C-4C4A-9A91-1163EB284647}" dt="2024-04-18T09:24:10.031" v="6986" actId="1076"/>
          <ac:spMkLst>
            <pc:docMk/>
            <pc:sldMk cId="195138166" sldId="2147377851"/>
            <ac:spMk id="25" creationId="{1814347D-9577-4750-1134-6A9010FB54A2}"/>
          </ac:spMkLst>
        </pc:spChg>
        <pc:spChg chg="add del mod">
          <ac:chgData name="Hannu Kilpelainen" userId="68b5a656-2d55-45be-ae9b-519b4c7734fb" providerId="ADAL" clId="{F5FB0322-EB3C-4C4A-9A91-1163EB284647}" dt="2024-04-05T09:23:01.790" v="4923" actId="478"/>
          <ac:spMkLst>
            <pc:docMk/>
            <pc:sldMk cId="195138166" sldId="2147377851"/>
            <ac:spMk id="25" creationId="{2A5576FE-A043-4D02-B484-CA46500421B1}"/>
          </ac:spMkLst>
        </pc:spChg>
        <pc:spChg chg="mod">
          <ac:chgData name="Hannu Kilpelainen" userId="68b5a656-2d55-45be-ae9b-519b4c7734fb" providerId="ADAL" clId="{F5FB0322-EB3C-4C4A-9A91-1163EB284647}" dt="2024-04-18T09:24:10.031" v="6986" actId="1076"/>
          <ac:spMkLst>
            <pc:docMk/>
            <pc:sldMk cId="195138166" sldId="2147377851"/>
            <ac:spMk id="26" creationId="{35650F8E-509A-E1B7-39D1-5B4C6EB12897}"/>
          </ac:spMkLst>
        </pc:spChg>
        <pc:spChg chg="mod">
          <ac:chgData name="Hannu Kilpelainen" userId="68b5a656-2d55-45be-ae9b-519b4c7734fb" providerId="ADAL" clId="{F5FB0322-EB3C-4C4A-9A91-1163EB284647}" dt="2024-04-18T09:24:10.031" v="6986" actId="1076"/>
          <ac:spMkLst>
            <pc:docMk/>
            <pc:sldMk cId="195138166" sldId="2147377851"/>
            <ac:spMk id="32" creationId="{F25DD752-8E4B-105D-569F-A7DE7BFCFFDE}"/>
          </ac:spMkLst>
        </pc:spChg>
        <pc:spChg chg="add mod">
          <ac:chgData name="Hannu Kilpelainen" userId="68b5a656-2d55-45be-ae9b-519b4c7734fb" providerId="ADAL" clId="{F5FB0322-EB3C-4C4A-9A91-1163EB284647}" dt="2024-04-18T11:38:12.396" v="9034" actId="207"/>
          <ac:spMkLst>
            <pc:docMk/>
            <pc:sldMk cId="195138166" sldId="2147377851"/>
            <ac:spMk id="34" creationId="{36CAF99A-E469-BD4F-14AD-76240D3DCD53}"/>
          </ac:spMkLst>
        </pc:spChg>
        <pc:spChg chg="add mod">
          <ac:chgData name="Hannu Kilpelainen" userId="68b5a656-2d55-45be-ae9b-519b4c7734fb" providerId="ADAL" clId="{F5FB0322-EB3C-4C4A-9A91-1163EB284647}" dt="2024-04-05T09:27:04.586" v="5104" actId="1076"/>
          <ac:spMkLst>
            <pc:docMk/>
            <pc:sldMk cId="195138166" sldId="2147377851"/>
            <ac:spMk id="36" creationId="{4087738C-3F88-9DD7-8284-CCCC51773C0C}"/>
          </ac:spMkLst>
        </pc:spChg>
        <pc:spChg chg="add mod ord">
          <ac:chgData name="Hannu Kilpelainen" userId="68b5a656-2d55-45be-ae9b-519b4c7734fb" providerId="ADAL" clId="{F5FB0322-EB3C-4C4A-9A91-1163EB284647}" dt="2024-04-05T09:21:58.852" v="4882" actId="14100"/>
          <ac:spMkLst>
            <pc:docMk/>
            <pc:sldMk cId="195138166" sldId="2147377851"/>
            <ac:spMk id="37" creationId="{E401CFBA-21A6-FC51-A4D1-5E76A69E5A08}"/>
          </ac:spMkLst>
        </pc:spChg>
        <pc:spChg chg="add mod">
          <ac:chgData name="Hannu Kilpelainen" userId="68b5a656-2d55-45be-ae9b-519b4c7734fb" providerId="ADAL" clId="{F5FB0322-EB3C-4C4A-9A91-1163EB284647}" dt="2024-04-05T09:27:00.866" v="5103" actId="14100"/>
          <ac:spMkLst>
            <pc:docMk/>
            <pc:sldMk cId="195138166" sldId="2147377851"/>
            <ac:spMk id="40" creationId="{29C130D4-492E-91AA-3D31-3DBA664AC4A1}"/>
          </ac:spMkLst>
        </pc:spChg>
        <pc:spChg chg="mod">
          <ac:chgData name="Hannu Kilpelainen" userId="68b5a656-2d55-45be-ae9b-519b4c7734fb" providerId="ADAL" clId="{F5FB0322-EB3C-4C4A-9A91-1163EB284647}" dt="2024-04-05T09:22:20.894" v="4885" actId="1076"/>
          <ac:spMkLst>
            <pc:docMk/>
            <pc:sldMk cId="195138166" sldId="2147377851"/>
            <ac:spMk id="42" creationId="{8EE05F66-C635-A088-2B82-13D4504DDDB7}"/>
          </ac:spMkLst>
        </pc:spChg>
        <pc:spChg chg="mod">
          <ac:chgData name="Hannu Kilpelainen" userId="68b5a656-2d55-45be-ae9b-519b4c7734fb" providerId="ADAL" clId="{F5FB0322-EB3C-4C4A-9A91-1163EB284647}" dt="2024-04-05T09:22:20.894" v="4885" actId="1076"/>
          <ac:spMkLst>
            <pc:docMk/>
            <pc:sldMk cId="195138166" sldId="2147377851"/>
            <ac:spMk id="43" creationId="{12F06BDD-31EE-2BBE-A6B1-F2D7B43E390F}"/>
          </ac:spMkLst>
        </pc:spChg>
        <pc:spChg chg="mod">
          <ac:chgData name="Hannu Kilpelainen" userId="68b5a656-2d55-45be-ae9b-519b4c7734fb" providerId="ADAL" clId="{F5FB0322-EB3C-4C4A-9A91-1163EB284647}" dt="2024-04-05T09:22:20.894" v="4885" actId="1076"/>
          <ac:spMkLst>
            <pc:docMk/>
            <pc:sldMk cId="195138166" sldId="2147377851"/>
            <ac:spMk id="44" creationId="{2096823D-1B6F-B200-C325-A38A2E2DB2AD}"/>
          </ac:spMkLst>
        </pc:spChg>
        <pc:spChg chg="mod">
          <ac:chgData name="Hannu Kilpelainen" userId="68b5a656-2d55-45be-ae9b-519b4c7734fb" providerId="ADAL" clId="{F5FB0322-EB3C-4C4A-9A91-1163EB284647}" dt="2024-04-05T09:22:20.894" v="4885" actId="1076"/>
          <ac:spMkLst>
            <pc:docMk/>
            <pc:sldMk cId="195138166" sldId="2147377851"/>
            <ac:spMk id="45" creationId="{294FB525-53B7-71D9-0C68-2692E7C42181}"/>
          </ac:spMkLst>
        </pc:spChg>
        <pc:spChg chg="add mod">
          <ac:chgData name="Hannu Kilpelainen" userId="68b5a656-2d55-45be-ae9b-519b4c7734fb" providerId="ADAL" clId="{F5FB0322-EB3C-4C4A-9A91-1163EB284647}" dt="2024-04-05T09:29:03.871" v="5164" actId="1076"/>
          <ac:spMkLst>
            <pc:docMk/>
            <pc:sldMk cId="195138166" sldId="2147377851"/>
            <ac:spMk id="46" creationId="{C045844A-2260-4A1B-218C-2266A37A3640}"/>
          </ac:spMkLst>
        </pc:spChg>
        <pc:spChg chg="add mod">
          <ac:chgData name="Hannu Kilpelainen" userId="68b5a656-2d55-45be-ae9b-519b4c7734fb" providerId="ADAL" clId="{F5FB0322-EB3C-4C4A-9A91-1163EB284647}" dt="2024-04-05T09:26:04.629" v="5056" actId="1076"/>
          <ac:spMkLst>
            <pc:docMk/>
            <pc:sldMk cId="195138166" sldId="2147377851"/>
            <ac:spMk id="48" creationId="{6E823CB7-86FA-1CFE-DA75-FB654777C593}"/>
          </ac:spMkLst>
        </pc:spChg>
        <pc:spChg chg="add mod">
          <ac:chgData name="Hannu Kilpelainen" userId="68b5a656-2d55-45be-ae9b-519b4c7734fb" providerId="ADAL" clId="{F5FB0322-EB3C-4C4A-9A91-1163EB284647}" dt="2024-04-05T09:28:43.006" v="5134" actId="1076"/>
          <ac:spMkLst>
            <pc:docMk/>
            <pc:sldMk cId="195138166" sldId="2147377851"/>
            <ac:spMk id="49" creationId="{FA90F45D-0786-941A-3CF4-F2F767E12C68}"/>
          </ac:spMkLst>
        </pc:spChg>
        <pc:spChg chg="add mod">
          <ac:chgData name="Hannu Kilpelainen" userId="68b5a656-2d55-45be-ae9b-519b4c7734fb" providerId="ADAL" clId="{F5FB0322-EB3C-4C4A-9A91-1163EB284647}" dt="2024-04-05T09:28:55.261" v="5158" actId="1076"/>
          <ac:spMkLst>
            <pc:docMk/>
            <pc:sldMk cId="195138166" sldId="2147377851"/>
            <ac:spMk id="50" creationId="{C3A13887-06F1-3B90-6995-DEF3469E62DD}"/>
          </ac:spMkLst>
        </pc:spChg>
        <pc:spChg chg="add mod ord">
          <ac:chgData name="Hannu Kilpelainen" userId="68b5a656-2d55-45be-ae9b-519b4c7734fb" providerId="ADAL" clId="{F5FB0322-EB3C-4C4A-9A91-1163EB284647}" dt="2024-04-05T09:25:20.017" v="5043" actId="167"/>
          <ac:spMkLst>
            <pc:docMk/>
            <pc:sldMk cId="195138166" sldId="2147377851"/>
            <ac:spMk id="51" creationId="{3F1D8565-462F-27BC-5DEF-006A00FDA396}"/>
          </ac:spMkLst>
        </pc:spChg>
        <pc:spChg chg="add mod ord">
          <ac:chgData name="Hannu Kilpelainen" userId="68b5a656-2d55-45be-ae9b-519b4c7734fb" providerId="ADAL" clId="{F5FB0322-EB3C-4C4A-9A91-1163EB284647}" dt="2024-04-05T09:25:49.883" v="5053" actId="14100"/>
          <ac:spMkLst>
            <pc:docMk/>
            <pc:sldMk cId="195138166" sldId="2147377851"/>
            <ac:spMk id="52" creationId="{241080A2-FFBA-59DD-4C41-5F4163FFECFC}"/>
          </ac:spMkLst>
        </pc:spChg>
        <pc:spChg chg="mod">
          <ac:chgData name="Hannu Kilpelainen" userId="68b5a656-2d55-45be-ae9b-519b4c7734fb" providerId="ADAL" clId="{F5FB0322-EB3C-4C4A-9A91-1163EB284647}" dt="2024-04-05T09:16:47.308" v="4720" actId="1076"/>
          <ac:spMkLst>
            <pc:docMk/>
            <pc:sldMk cId="195138166" sldId="2147377851"/>
            <ac:spMk id="53" creationId="{E75CF18C-17F2-E0FF-6EF4-14B6E09A9606}"/>
          </ac:spMkLst>
        </pc:spChg>
        <pc:spChg chg="add mod ord">
          <ac:chgData name="Hannu Kilpelainen" userId="68b5a656-2d55-45be-ae9b-519b4c7734fb" providerId="ADAL" clId="{F5FB0322-EB3C-4C4A-9A91-1163EB284647}" dt="2024-04-05T09:30:28.362" v="5186" actId="167"/>
          <ac:spMkLst>
            <pc:docMk/>
            <pc:sldMk cId="195138166" sldId="2147377851"/>
            <ac:spMk id="68" creationId="{B0E48A64-E5C8-0629-754B-146D82229A1A}"/>
          </ac:spMkLst>
        </pc:spChg>
        <pc:spChg chg="add mod">
          <ac:chgData name="Hannu Kilpelainen" userId="68b5a656-2d55-45be-ae9b-519b4c7734fb" providerId="ADAL" clId="{F5FB0322-EB3C-4C4A-9A91-1163EB284647}" dt="2024-04-05T09:31:07.086" v="5222" actId="20577"/>
          <ac:spMkLst>
            <pc:docMk/>
            <pc:sldMk cId="195138166" sldId="2147377851"/>
            <ac:spMk id="69" creationId="{B9F731DF-E6FA-EE1B-6F80-F70404858574}"/>
          </ac:spMkLst>
        </pc:spChg>
        <pc:spChg chg="add mod">
          <ac:chgData name="Hannu Kilpelainen" userId="68b5a656-2d55-45be-ae9b-519b4c7734fb" providerId="ADAL" clId="{F5FB0322-EB3C-4C4A-9A91-1163EB284647}" dt="2024-04-05T09:31:45.102" v="5247" actId="1076"/>
          <ac:spMkLst>
            <pc:docMk/>
            <pc:sldMk cId="195138166" sldId="2147377851"/>
            <ac:spMk id="71" creationId="{27DB7F36-713F-DA54-79DD-B98AA6F01172}"/>
          </ac:spMkLst>
        </pc:spChg>
        <pc:spChg chg="mod">
          <ac:chgData name="Hannu Kilpelainen" userId="68b5a656-2d55-45be-ae9b-519b4c7734fb" providerId="ADAL" clId="{F5FB0322-EB3C-4C4A-9A91-1163EB284647}" dt="2024-04-05T09:15:35.924" v="4712" actId="1076"/>
          <ac:spMkLst>
            <pc:docMk/>
            <pc:sldMk cId="195138166" sldId="2147377851"/>
            <ac:spMk id="87" creationId="{032EE205-6A99-E051-9B44-A586598E31D2}"/>
          </ac:spMkLst>
        </pc:spChg>
        <pc:spChg chg="mod">
          <ac:chgData name="Hannu Kilpelainen" userId="68b5a656-2d55-45be-ae9b-519b4c7734fb" providerId="ADAL" clId="{F5FB0322-EB3C-4C4A-9A91-1163EB284647}" dt="2024-04-05T09:11:02.796" v="4518" actId="20577"/>
          <ac:spMkLst>
            <pc:docMk/>
            <pc:sldMk cId="195138166" sldId="2147377851"/>
            <ac:spMk id="130" creationId="{87418BA6-D89E-840E-F4B9-4FCAE55E7B84}"/>
          </ac:spMkLst>
        </pc:spChg>
        <pc:spChg chg="mod">
          <ac:chgData name="Hannu Kilpelainen" userId="68b5a656-2d55-45be-ae9b-519b4c7734fb" providerId="ADAL" clId="{F5FB0322-EB3C-4C4A-9A91-1163EB284647}" dt="2024-04-05T09:31:47.282" v="5248" actId="1076"/>
          <ac:spMkLst>
            <pc:docMk/>
            <pc:sldMk cId="195138166" sldId="2147377851"/>
            <ac:spMk id="132" creationId="{E07BF145-C77E-D911-58F5-28FFBAB862B9}"/>
          </ac:spMkLst>
        </pc:spChg>
        <pc:spChg chg="mod">
          <ac:chgData name="Hannu Kilpelainen" userId="68b5a656-2d55-45be-ae9b-519b4c7734fb" providerId="ADAL" clId="{F5FB0322-EB3C-4C4A-9A91-1163EB284647}" dt="2024-04-05T09:28:31.023" v="5130" actId="1076"/>
          <ac:spMkLst>
            <pc:docMk/>
            <pc:sldMk cId="195138166" sldId="2147377851"/>
            <ac:spMk id="145" creationId="{C9B8C66A-EC34-F92E-D64E-C5B6EB984C65}"/>
          </ac:spMkLst>
        </pc:spChg>
        <pc:spChg chg="del mod topLvl">
          <ac:chgData name="Hannu Kilpelainen" userId="68b5a656-2d55-45be-ae9b-519b4c7734fb" providerId="ADAL" clId="{F5FB0322-EB3C-4C4A-9A91-1163EB284647}" dt="2024-04-05T09:23:47.882" v="4948" actId="478"/>
          <ac:spMkLst>
            <pc:docMk/>
            <pc:sldMk cId="195138166" sldId="2147377851"/>
            <ac:spMk id="151" creationId="{A6CEEE04-FA96-B975-667C-E615FE6BAD66}"/>
          </ac:spMkLst>
        </pc:spChg>
        <pc:spChg chg="mod">
          <ac:chgData name="Hannu Kilpelainen" userId="68b5a656-2d55-45be-ae9b-519b4c7734fb" providerId="ADAL" clId="{F5FB0322-EB3C-4C4A-9A91-1163EB284647}" dt="2024-04-18T09:23:48.191" v="6977" actId="1076"/>
          <ac:spMkLst>
            <pc:docMk/>
            <pc:sldMk cId="195138166" sldId="2147377851"/>
            <ac:spMk id="158" creationId="{85CC1BD2-F88B-5893-0D69-249C0905625F}"/>
          </ac:spMkLst>
        </pc:spChg>
        <pc:spChg chg="mod">
          <ac:chgData name="Hannu Kilpelainen" userId="68b5a656-2d55-45be-ae9b-519b4c7734fb" providerId="ADAL" clId="{F5FB0322-EB3C-4C4A-9A91-1163EB284647}" dt="2024-04-05T09:22:33.090" v="4892" actId="14100"/>
          <ac:spMkLst>
            <pc:docMk/>
            <pc:sldMk cId="195138166" sldId="2147377851"/>
            <ac:spMk id="167" creationId="{B02BAA78-5C07-46EA-54AB-65EE595ACBCB}"/>
          </ac:spMkLst>
        </pc:spChg>
        <pc:spChg chg="mod">
          <ac:chgData name="Hannu Kilpelainen" userId="68b5a656-2d55-45be-ae9b-519b4c7734fb" providerId="ADAL" clId="{F5FB0322-EB3C-4C4A-9A91-1163EB284647}" dt="2024-04-06T03:32:19.399" v="5263" actId="20577"/>
          <ac:spMkLst>
            <pc:docMk/>
            <pc:sldMk cId="195138166" sldId="2147377851"/>
            <ac:spMk id="168" creationId="{4FF630DA-313D-CCED-1446-DFC35693E6FB}"/>
          </ac:spMkLst>
        </pc:spChg>
        <pc:spChg chg="mod">
          <ac:chgData name="Hannu Kilpelainen" userId="68b5a656-2d55-45be-ae9b-519b4c7734fb" providerId="ADAL" clId="{F5FB0322-EB3C-4C4A-9A91-1163EB284647}" dt="2024-04-05T09:22:52.179" v="4912" actId="14100"/>
          <ac:spMkLst>
            <pc:docMk/>
            <pc:sldMk cId="195138166" sldId="2147377851"/>
            <ac:spMk id="169" creationId="{B03DA5FC-FA11-3BEB-415F-4DDBC9C6F46A}"/>
          </ac:spMkLst>
        </pc:spChg>
        <pc:spChg chg="mod topLvl">
          <ac:chgData name="Hannu Kilpelainen" userId="68b5a656-2d55-45be-ae9b-519b4c7734fb" providerId="ADAL" clId="{F5FB0322-EB3C-4C4A-9A91-1163EB284647}" dt="2024-04-18T09:23:48.636" v="6978" actId="478"/>
          <ac:spMkLst>
            <pc:docMk/>
            <pc:sldMk cId="195138166" sldId="2147377851"/>
            <ac:spMk id="196" creationId="{46705F1F-91DE-A19C-A60B-69919536C592}"/>
          </ac:spMkLst>
        </pc:spChg>
        <pc:spChg chg="mod">
          <ac:chgData name="Hannu Kilpelainen" userId="68b5a656-2d55-45be-ae9b-519b4c7734fb" providerId="ADAL" clId="{F5FB0322-EB3C-4C4A-9A91-1163EB284647}" dt="2024-04-18T09:22:20.858" v="6963" actId="20577"/>
          <ac:spMkLst>
            <pc:docMk/>
            <pc:sldMk cId="195138166" sldId="2147377851"/>
            <ac:spMk id="253" creationId="{D81BC95D-5070-D616-29E9-3EC3C8B52DB4}"/>
          </ac:spMkLst>
        </pc:spChg>
        <pc:grpChg chg="add mod">
          <ac:chgData name="Hannu Kilpelainen" userId="68b5a656-2d55-45be-ae9b-519b4c7734fb" providerId="ADAL" clId="{F5FB0322-EB3C-4C4A-9A91-1163EB284647}" dt="2024-04-18T09:24:10.031" v="6986" actId="1076"/>
          <ac:grpSpMkLst>
            <pc:docMk/>
            <pc:sldMk cId="195138166" sldId="2147377851"/>
            <ac:grpSpMk id="5" creationId="{9CD5EBA5-68B3-65B2-E7F9-2E423EEF845B}"/>
          </ac:grpSpMkLst>
        </pc:grpChg>
        <pc:grpChg chg="add mod">
          <ac:chgData name="Hannu Kilpelainen" userId="68b5a656-2d55-45be-ae9b-519b4c7734fb" providerId="ADAL" clId="{F5FB0322-EB3C-4C4A-9A91-1163EB284647}" dt="2024-04-18T09:24:10.031" v="6986" actId="1076"/>
          <ac:grpSpMkLst>
            <pc:docMk/>
            <pc:sldMk cId="195138166" sldId="2147377851"/>
            <ac:grpSpMk id="20" creationId="{7B2D6B93-9D33-5AEB-F903-B600455CA5FD}"/>
          </ac:grpSpMkLst>
        </pc:grpChg>
        <pc:grpChg chg="add mod">
          <ac:chgData name="Hannu Kilpelainen" userId="68b5a656-2d55-45be-ae9b-519b4c7734fb" providerId="ADAL" clId="{F5FB0322-EB3C-4C4A-9A91-1163EB284647}" dt="2024-04-18T09:24:10.031" v="6986" actId="1076"/>
          <ac:grpSpMkLst>
            <pc:docMk/>
            <pc:sldMk cId="195138166" sldId="2147377851"/>
            <ac:grpSpMk id="33" creationId="{DBE52C06-52D1-71D5-704C-99AB47FC22E8}"/>
          </ac:grpSpMkLst>
        </pc:grpChg>
        <pc:grpChg chg="mod">
          <ac:chgData name="Hannu Kilpelainen" userId="68b5a656-2d55-45be-ae9b-519b4c7734fb" providerId="ADAL" clId="{F5FB0322-EB3C-4C4A-9A91-1163EB284647}" dt="2024-04-05T09:22:20.894" v="4885" actId="1076"/>
          <ac:grpSpMkLst>
            <pc:docMk/>
            <pc:sldMk cId="195138166" sldId="2147377851"/>
            <ac:grpSpMk id="41" creationId="{D738A02A-26CE-C4BF-F964-4CC601FCD324}"/>
          </ac:grpSpMkLst>
        </pc:grpChg>
        <pc:grpChg chg="add mod">
          <ac:chgData name="Hannu Kilpelainen" userId="68b5a656-2d55-45be-ae9b-519b4c7734fb" providerId="ADAL" clId="{F5FB0322-EB3C-4C4A-9A91-1163EB284647}" dt="2024-04-05T09:26:01.105" v="5055" actId="1076"/>
          <ac:grpSpMkLst>
            <pc:docMk/>
            <pc:sldMk cId="195138166" sldId="2147377851"/>
            <ac:grpSpMk id="54" creationId="{DDF88E70-5795-4F08-A90B-62C2B78C9612}"/>
          </ac:grpSpMkLst>
        </pc:grpChg>
        <pc:grpChg chg="add del">
          <ac:chgData name="Hannu Kilpelainen" userId="68b5a656-2d55-45be-ae9b-519b4c7734fb" providerId="ADAL" clId="{F5FB0322-EB3C-4C4A-9A91-1163EB284647}" dt="2024-04-18T09:23:48.636" v="6978" actId="478"/>
          <ac:grpSpMkLst>
            <pc:docMk/>
            <pc:sldMk cId="195138166" sldId="2147377851"/>
            <ac:grpSpMk id="118" creationId="{B4935F6F-2F6A-C569-D6FC-629BD029E1C0}"/>
          </ac:grpSpMkLst>
        </pc:grpChg>
        <pc:grpChg chg="mod">
          <ac:chgData name="Hannu Kilpelainen" userId="68b5a656-2d55-45be-ae9b-519b4c7734fb" providerId="ADAL" clId="{F5FB0322-EB3C-4C4A-9A91-1163EB284647}" dt="2024-04-05T09:21:14.957" v="4875" actId="1076"/>
          <ac:grpSpMkLst>
            <pc:docMk/>
            <pc:sldMk cId="195138166" sldId="2147377851"/>
            <ac:grpSpMk id="135" creationId="{66A4A18F-15BA-DB2D-F307-46215949CB22}"/>
          </ac:grpSpMkLst>
        </pc:grpChg>
        <pc:grpChg chg="del mod">
          <ac:chgData name="Hannu Kilpelainen" userId="68b5a656-2d55-45be-ae9b-519b4c7734fb" providerId="ADAL" clId="{F5FB0322-EB3C-4C4A-9A91-1163EB284647}" dt="2024-04-05T09:21:22.853" v="4879" actId="478"/>
          <ac:grpSpMkLst>
            <pc:docMk/>
            <pc:sldMk cId="195138166" sldId="2147377851"/>
            <ac:grpSpMk id="140" creationId="{68FACA24-0C1C-EE19-456E-2D66BD26F98F}"/>
          </ac:grpSpMkLst>
        </pc:grpChg>
        <pc:grpChg chg="del mod">
          <ac:chgData name="Hannu Kilpelainen" userId="68b5a656-2d55-45be-ae9b-519b4c7734fb" providerId="ADAL" clId="{F5FB0322-EB3C-4C4A-9A91-1163EB284647}" dt="2024-04-05T09:19:12.560" v="4829" actId="21"/>
          <ac:grpSpMkLst>
            <pc:docMk/>
            <pc:sldMk cId="195138166" sldId="2147377851"/>
            <ac:grpSpMk id="157" creationId="{AF88B3FE-2BC3-9A30-DA10-501459D09874}"/>
          </ac:grpSpMkLst>
        </pc:grpChg>
        <pc:grpChg chg="mod">
          <ac:chgData name="Hannu Kilpelainen" userId="68b5a656-2d55-45be-ae9b-519b4c7734fb" providerId="ADAL" clId="{F5FB0322-EB3C-4C4A-9A91-1163EB284647}" dt="2024-04-05T09:22:20.894" v="4885" actId="1076"/>
          <ac:grpSpMkLst>
            <pc:docMk/>
            <pc:sldMk cId="195138166" sldId="2147377851"/>
            <ac:grpSpMk id="237" creationId="{4D56268F-01AA-8231-5AAB-24A652CD9BF7}"/>
          </ac:grpSpMkLst>
        </pc:grpChg>
        <pc:picChg chg="add mod">
          <ac:chgData name="Hannu Kilpelainen" userId="68b5a656-2d55-45be-ae9b-519b4c7734fb" providerId="ADAL" clId="{F5FB0322-EB3C-4C4A-9A91-1163EB284647}" dt="2024-04-18T09:24:10.031" v="6986" actId="1076"/>
          <ac:picMkLst>
            <pc:docMk/>
            <pc:sldMk cId="195138166" sldId="2147377851"/>
            <ac:picMk id="2" creationId="{90F67484-5877-9688-5722-175A34036C80}"/>
          </ac:picMkLst>
        </pc:picChg>
        <pc:picChg chg="add del mod">
          <ac:chgData name="Hannu Kilpelainen" userId="68b5a656-2d55-45be-ae9b-519b4c7734fb" providerId="ADAL" clId="{F5FB0322-EB3C-4C4A-9A91-1163EB284647}" dt="2024-04-05T09:23:47.882" v="4948" actId="478"/>
          <ac:picMkLst>
            <pc:docMk/>
            <pc:sldMk cId="195138166" sldId="2147377851"/>
            <ac:picMk id="27" creationId="{9562F4FC-0B8F-1A0B-B273-97E3E2027A9C}"/>
          </ac:picMkLst>
        </pc:picChg>
        <pc:picChg chg="add mod">
          <ac:chgData name="Hannu Kilpelainen" userId="68b5a656-2d55-45be-ae9b-519b4c7734fb" providerId="ADAL" clId="{F5FB0322-EB3C-4C4A-9A91-1163EB284647}" dt="2024-04-05T09:25:56.193" v="5054" actId="164"/>
          <ac:picMkLst>
            <pc:docMk/>
            <pc:sldMk cId="195138166" sldId="2147377851"/>
            <ac:picMk id="28" creationId="{BB7BB5BC-3726-A93C-F522-70282413801E}"/>
          </ac:picMkLst>
        </pc:picChg>
        <pc:picChg chg="add mod">
          <ac:chgData name="Hannu Kilpelainen" userId="68b5a656-2d55-45be-ae9b-519b4c7734fb" providerId="ADAL" clId="{F5FB0322-EB3C-4C4A-9A91-1163EB284647}" dt="2024-04-05T09:22:26.666" v="4888"/>
          <ac:picMkLst>
            <pc:docMk/>
            <pc:sldMk cId="195138166" sldId="2147377851"/>
            <ac:picMk id="39" creationId="{B23CC0CB-422D-1D79-29C3-D38F3182DD42}"/>
          </ac:picMkLst>
        </pc:picChg>
        <pc:picChg chg="add del mod topLvl">
          <ac:chgData name="Hannu Kilpelainen" userId="68b5a656-2d55-45be-ae9b-519b4c7734fb" providerId="ADAL" clId="{F5FB0322-EB3C-4C4A-9A91-1163EB284647}" dt="2024-04-18T09:23:48.636" v="6978" actId="478"/>
          <ac:picMkLst>
            <pc:docMk/>
            <pc:sldMk cId="195138166" sldId="2147377851"/>
            <ac:picMk id="113" creationId="{4E2B1120-FB1C-6CBE-D5FC-5FD1F232FDBC}"/>
          </ac:picMkLst>
        </pc:picChg>
        <pc:picChg chg="mod">
          <ac:chgData name="Hannu Kilpelainen" userId="68b5a656-2d55-45be-ae9b-519b4c7734fb" providerId="ADAL" clId="{F5FB0322-EB3C-4C4A-9A91-1163EB284647}" dt="2024-04-05T09:18:30.075" v="4822" actId="1076"/>
          <ac:picMkLst>
            <pc:docMk/>
            <pc:sldMk cId="195138166" sldId="2147377851"/>
            <ac:picMk id="122" creationId="{44A9E142-6AAE-47D0-D2D8-E9541EAE3C51}"/>
          </ac:picMkLst>
        </pc:picChg>
        <pc:picChg chg="mod">
          <ac:chgData name="Hannu Kilpelainen" userId="68b5a656-2d55-45be-ae9b-519b4c7734fb" providerId="ADAL" clId="{F5FB0322-EB3C-4C4A-9A91-1163EB284647}" dt="2024-04-05T09:16:17.698" v="4714" actId="1076"/>
          <ac:picMkLst>
            <pc:docMk/>
            <pc:sldMk cId="195138166" sldId="2147377851"/>
            <ac:picMk id="134" creationId="{D03DE461-CB19-C7A1-1EE4-367D0252AAAE}"/>
          </ac:picMkLst>
        </pc:picChg>
        <pc:picChg chg="mod">
          <ac:chgData name="Hannu Kilpelainen" userId="68b5a656-2d55-45be-ae9b-519b4c7734fb" providerId="ADAL" clId="{F5FB0322-EB3C-4C4A-9A91-1163EB284647}" dt="2024-04-05T09:16:49.875" v="4721" actId="1076"/>
          <ac:picMkLst>
            <pc:docMk/>
            <pc:sldMk cId="195138166" sldId="2147377851"/>
            <ac:picMk id="137" creationId="{6D5F3976-20BA-4BA4-547A-4942AA195FB0}"/>
          </ac:picMkLst>
        </pc:picChg>
        <pc:picChg chg="del topLvl">
          <ac:chgData name="Hannu Kilpelainen" userId="68b5a656-2d55-45be-ae9b-519b4c7734fb" providerId="ADAL" clId="{F5FB0322-EB3C-4C4A-9A91-1163EB284647}" dt="2024-04-05T09:19:12.560" v="4829" actId="21"/>
          <ac:picMkLst>
            <pc:docMk/>
            <pc:sldMk cId="195138166" sldId="2147377851"/>
            <ac:picMk id="139" creationId="{BB7BB5BC-3726-A93C-F522-70282413801E}"/>
          </ac:picMkLst>
        </pc:picChg>
        <pc:picChg chg="mod">
          <ac:chgData name="Hannu Kilpelainen" userId="68b5a656-2d55-45be-ae9b-519b4c7734fb" providerId="ADAL" clId="{F5FB0322-EB3C-4C4A-9A91-1163EB284647}" dt="2024-04-05T09:28:31.023" v="5130" actId="1076"/>
          <ac:picMkLst>
            <pc:docMk/>
            <pc:sldMk cId="195138166" sldId="2147377851"/>
            <ac:picMk id="173" creationId="{227F21D0-54D6-46A0-848C-0C2156996DC2}"/>
          </ac:picMkLst>
        </pc:picChg>
        <pc:picChg chg="del mod">
          <ac:chgData name="Hannu Kilpelainen" userId="68b5a656-2d55-45be-ae9b-519b4c7734fb" providerId="ADAL" clId="{F5FB0322-EB3C-4C4A-9A91-1163EB284647}" dt="2024-04-05T09:22:26.308" v="4887" actId="21"/>
          <ac:picMkLst>
            <pc:docMk/>
            <pc:sldMk cId="195138166" sldId="2147377851"/>
            <ac:picMk id="175" creationId="{B23CC0CB-422D-1D79-29C3-D38F3182DD42}"/>
          </ac:picMkLst>
        </pc:picChg>
        <pc:cxnChg chg="add mod">
          <ac:chgData name="Hannu Kilpelainen" userId="68b5a656-2d55-45be-ae9b-519b4c7734fb" providerId="ADAL" clId="{F5FB0322-EB3C-4C4A-9A91-1163EB284647}" dt="2024-04-05T09:21:19.410" v="4877" actId="1076"/>
          <ac:cxnSpMkLst>
            <pc:docMk/>
            <pc:sldMk cId="195138166" sldId="2147377851"/>
            <ac:cxnSpMk id="8" creationId="{76A52AF7-B66B-A252-09EE-0F8B3223A5EF}"/>
          </ac:cxnSpMkLst>
        </pc:cxnChg>
        <pc:cxnChg chg="del mod">
          <ac:chgData name="Hannu Kilpelainen" userId="68b5a656-2d55-45be-ae9b-519b4c7734fb" providerId="ADAL" clId="{F5FB0322-EB3C-4C4A-9A91-1163EB284647}" dt="2024-04-05T09:27:40.045" v="5114" actId="478"/>
          <ac:cxnSpMkLst>
            <pc:docMk/>
            <pc:sldMk cId="195138166" sldId="2147377851"/>
            <ac:cxnSpMk id="17" creationId="{00B21075-A2EC-EB9C-17BD-F005718CC227}"/>
          </ac:cxnSpMkLst>
        </pc:cxnChg>
        <pc:cxnChg chg="add mod">
          <ac:chgData name="Hannu Kilpelainen" userId="68b5a656-2d55-45be-ae9b-519b4c7734fb" providerId="ADAL" clId="{F5FB0322-EB3C-4C4A-9A91-1163EB284647}" dt="2024-04-05T09:27:35.521" v="5111" actId="1076"/>
          <ac:cxnSpMkLst>
            <pc:docMk/>
            <pc:sldMk cId="195138166" sldId="2147377851"/>
            <ac:cxnSpMk id="30" creationId="{F8EA3CFD-3927-A8BA-C7A9-66763D81EE22}"/>
          </ac:cxnSpMkLst>
        </pc:cxnChg>
        <pc:cxnChg chg="add mod">
          <ac:chgData name="Hannu Kilpelainen" userId="68b5a656-2d55-45be-ae9b-519b4c7734fb" providerId="ADAL" clId="{F5FB0322-EB3C-4C4A-9A91-1163EB284647}" dt="2024-04-05T09:28:28.149" v="5129" actId="1076"/>
          <ac:cxnSpMkLst>
            <pc:docMk/>
            <pc:sldMk cId="195138166" sldId="2147377851"/>
            <ac:cxnSpMk id="60" creationId="{1E393183-CAE3-B9C9-784A-809AEC7F3357}"/>
          </ac:cxnSpMkLst>
        </pc:cxnChg>
        <pc:cxnChg chg="del mod">
          <ac:chgData name="Hannu Kilpelainen" userId="68b5a656-2d55-45be-ae9b-519b4c7734fb" providerId="ADAL" clId="{F5FB0322-EB3C-4C4A-9A91-1163EB284647}" dt="2024-04-05T09:21:21.218" v="4878" actId="478"/>
          <ac:cxnSpMkLst>
            <pc:docMk/>
            <pc:sldMk cId="195138166" sldId="2147377851"/>
            <ac:cxnSpMk id="61" creationId="{2FE52C8A-D8DC-1310-7A31-C2EF9539DB4C}"/>
          </ac:cxnSpMkLst>
        </pc:cxnChg>
        <pc:cxnChg chg="add mod">
          <ac:chgData name="Hannu Kilpelainen" userId="68b5a656-2d55-45be-ae9b-519b4c7734fb" providerId="ADAL" clId="{F5FB0322-EB3C-4C4A-9A91-1163EB284647}" dt="2024-04-05T09:28:24.909" v="5128" actId="1076"/>
          <ac:cxnSpMkLst>
            <pc:docMk/>
            <pc:sldMk cId="195138166" sldId="2147377851"/>
            <ac:cxnSpMk id="66" creationId="{1BB51BB1-8FB1-EA86-9881-96C64A87591E}"/>
          </ac:cxnSpMkLst>
        </pc:cxnChg>
        <pc:cxnChg chg="mod">
          <ac:chgData name="Hannu Kilpelainen" userId="68b5a656-2d55-45be-ae9b-519b4c7734fb" providerId="ADAL" clId="{F5FB0322-EB3C-4C4A-9A91-1163EB284647}" dt="2024-04-05T09:31:31.285" v="5225" actId="1076"/>
          <ac:cxnSpMkLst>
            <pc:docMk/>
            <pc:sldMk cId="195138166" sldId="2147377851"/>
            <ac:cxnSpMk id="75" creationId="{9B6C31B6-9F20-DA0C-50C5-6E510F021493}"/>
          </ac:cxnSpMkLst>
        </pc:cxnChg>
        <pc:cxnChg chg="mod">
          <ac:chgData name="Hannu Kilpelainen" userId="68b5a656-2d55-45be-ae9b-519b4c7734fb" providerId="ADAL" clId="{F5FB0322-EB3C-4C4A-9A91-1163EB284647}" dt="2024-04-05T09:29:38.530" v="5179" actId="1076"/>
          <ac:cxnSpMkLst>
            <pc:docMk/>
            <pc:sldMk cId="195138166" sldId="2147377851"/>
            <ac:cxnSpMk id="150" creationId="{3F7F794C-C8C1-5AE0-33A4-7D6D943E7866}"/>
          </ac:cxnSpMkLst>
        </pc:cxnChg>
        <pc:cxnChg chg="del mod">
          <ac:chgData name="Hannu Kilpelainen" userId="68b5a656-2d55-45be-ae9b-519b4c7734fb" providerId="ADAL" clId="{F5FB0322-EB3C-4C4A-9A91-1163EB284647}" dt="2024-04-05T09:27:38.411" v="5113" actId="478"/>
          <ac:cxnSpMkLst>
            <pc:docMk/>
            <pc:sldMk cId="195138166" sldId="2147377851"/>
            <ac:cxnSpMk id="152" creationId="{F3225FDA-4B1F-399D-0CC4-3FB00B0C04C6}"/>
          </ac:cxnSpMkLst>
        </pc:cxnChg>
        <pc:cxnChg chg="del">
          <ac:chgData name="Hannu Kilpelainen" userId="68b5a656-2d55-45be-ae9b-519b4c7734fb" providerId="ADAL" clId="{F5FB0322-EB3C-4C4A-9A91-1163EB284647}" dt="2024-04-05T09:29:54.672" v="5180" actId="478"/>
          <ac:cxnSpMkLst>
            <pc:docMk/>
            <pc:sldMk cId="195138166" sldId="2147377851"/>
            <ac:cxnSpMk id="247" creationId="{2684803D-BA66-A961-3262-64EC8BC5AB53}"/>
          </ac:cxnSpMkLst>
        </pc:cxnChg>
        <pc:extLst>
          <p:ext xmlns:p="http://schemas.openxmlformats.org/presentationml/2006/main" uri="{D6D511B9-2390-475A-947B-AFAB55BFBCF1}">
            <pc226:cmChg xmlns:pc226="http://schemas.microsoft.com/office/powerpoint/2022/06/main/command" chg="add">
              <pc226:chgData name="Hannu Kilpelainen" userId="68b5a656-2d55-45be-ae9b-519b4c7734fb" providerId="ADAL" clId="{F5FB0322-EB3C-4C4A-9A91-1163EB284647}" dt="2024-04-19T11:40:49.375" v="11863"/>
              <pc2:cmMkLst xmlns:pc2="http://schemas.microsoft.com/office/powerpoint/2019/9/main/command">
                <pc:docMk/>
                <pc:sldMk cId="195138166" sldId="2147377851"/>
                <pc2:cmMk id="{6C4CED57-2ACB-4090-A7A1-FFB06644EA25}"/>
              </pc2:cmMkLst>
            </pc226:cmChg>
          </p:ext>
        </pc:extLst>
      </pc:sldChg>
      <pc:sldChg chg="addSp delSp modSp add del mod ord modClrScheme delAnim modAnim modShow delCm modCm chgLayout modNotesTx">
        <pc:chgData name="Hannu Kilpelainen" userId="68b5a656-2d55-45be-ae9b-519b4c7734fb" providerId="ADAL" clId="{F5FB0322-EB3C-4C4A-9A91-1163EB284647}" dt="2024-04-29T05:21:12.580" v="30935" actId="47"/>
        <pc:sldMkLst>
          <pc:docMk/>
          <pc:sldMk cId="2278449613" sldId="2147377852"/>
        </pc:sldMkLst>
        <pc:spChg chg="mod">
          <ac:chgData name="Hannu Kilpelainen" userId="68b5a656-2d55-45be-ae9b-519b4c7734fb" providerId="ADAL" clId="{F5FB0322-EB3C-4C4A-9A91-1163EB284647}" dt="2024-04-23T08:09:49.797" v="16663" actId="1076"/>
          <ac:spMkLst>
            <pc:docMk/>
            <pc:sldMk cId="2278449613" sldId="2147377852"/>
            <ac:spMk id="3" creationId="{0B8C9A8A-F0E7-67F1-94CD-E657D642B49A}"/>
          </ac:spMkLst>
        </pc:spChg>
        <pc:spChg chg="add del mod">
          <ac:chgData name="Hannu Kilpelainen" userId="68b5a656-2d55-45be-ae9b-519b4c7734fb" providerId="ADAL" clId="{F5FB0322-EB3C-4C4A-9A91-1163EB284647}" dt="2024-04-22T13:08:10.883" v="16097" actId="478"/>
          <ac:spMkLst>
            <pc:docMk/>
            <pc:sldMk cId="2278449613" sldId="2147377852"/>
            <ac:spMk id="3" creationId="{334E5FE3-A16F-F557-A58B-967B387BEC73}"/>
          </ac:spMkLst>
        </pc:spChg>
        <pc:spChg chg="mod">
          <ac:chgData name="Hannu Kilpelainen" userId="68b5a656-2d55-45be-ae9b-519b4c7734fb" providerId="ADAL" clId="{F5FB0322-EB3C-4C4A-9A91-1163EB284647}" dt="2024-04-23T08:09:49.797" v="16663" actId="1076"/>
          <ac:spMkLst>
            <pc:docMk/>
            <pc:sldMk cId="2278449613" sldId="2147377852"/>
            <ac:spMk id="4" creationId="{0FF0950E-F74C-3006-F47F-F397C536CF32}"/>
          </ac:spMkLst>
        </pc:spChg>
        <pc:spChg chg="mod">
          <ac:chgData name="Hannu Kilpelainen" userId="68b5a656-2d55-45be-ae9b-519b4c7734fb" providerId="ADAL" clId="{F5FB0322-EB3C-4C4A-9A91-1163EB284647}" dt="2024-04-22T09:30:44.197" v="14685" actId="1076"/>
          <ac:spMkLst>
            <pc:docMk/>
            <pc:sldMk cId="2278449613" sldId="2147377852"/>
            <ac:spMk id="5" creationId="{05FCCAEA-F2A0-8D2D-5B28-866B0ECA2A99}"/>
          </ac:spMkLst>
        </pc:spChg>
        <pc:spChg chg="mod">
          <ac:chgData name="Hannu Kilpelainen" userId="68b5a656-2d55-45be-ae9b-519b4c7734fb" providerId="ADAL" clId="{F5FB0322-EB3C-4C4A-9A91-1163EB284647}" dt="2024-04-23T08:09:49.797" v="16663" actId="1076"/>
          <ac:spMkLst>
            <pc:docMk/>
            <pc:sldMk cId="2278449613" sldId="2147377852"/>
            <ac:spMk id="5" creationId="{88DE0F90-B71A-1F92-F038-9454519D46D6}"/>
          </ac:spMkLst>
        </pc:spChg>
        <pc:spChg chg="mod ord">
          <ac:chgData name="Hannu Kilpelainen" userId="68b5a656-2d55-45be-ae9b-519b4c7734fb" providerId="ADAL" clId="{F5FB0322-EB3C-4C4A-9A91-1163EB284647}" dt="2024-04-22T13:14:09.107" v="16322" actId="700"/>
          <ac:spMkLst>
            <pc:docMk/>
            <pc:sldMk cId="2278449613" sldId="2147377852"/>
            <ac:spMk id="7" creationId="{755E1D0C-69D2-63A3-BC26-D4D79AAABEFF}"/>
          </ac:spMkLst>
        </pc:spChg>
        <pc:spChg chg="add del mod">
          <ac:chgData name="Hannu Kilpelainen" userId="68b5a656-2d55-45be-ae9b-519b4c7734fb" providerId="ADAL" clId="{F5FB0322-EB3C-4C4A-9A91-1163EB284647}" dt="2024-04-22T13:08:10.883" v="16097" actId="478"/>
          <ac:spMkLst>
            <pc:docMk/>
            <pc:sldMk cId="2278449613" sldId="2147377852"/>
            <ac:spMk id="8" creationId="{DF4CF2B3-8906-0035-7BDD-8C3DABEBFDEF}"/>
          </ac:spMkLst>
        </pc:spChg>
        <pc:spChg chg="mod">
          <ac:chgData name="Hannu Kilpelainen" userId="68b5a656-2d55-45be-ae9b-519b4c7734fb" providerId="ADAL" clId="{F5FB0322-EB3C-4C4A-9A91-1163EB284647}" dt="2024-04-23T08:09:40.220" v="16661" actId="1076"/>
          <ac:spMkLst>
            <pc:docMk/>
            <pc:sldMk cId="2278449613" sldId="2147377852"/>
            <ac:spMk id="9" creationId="{14720365-63B5-1F14-DBE1-095296713BA8}"/>
          </ac:spMkLst>
        </pc:spChg>
        <pc:spChg chg="add del mod">
          <ac:chgData name="Hannu Kilpelainen" userId="68b5a656-2d55-45be-ae9b-519b4c7734fb" providerId="ADAL" clId="{F5FB0322-EB3C-4C4A-9A91-1163EB284647}" dt="2024-04-22T13:08:10.883" v="16097" actId="478"/>
          <ac:spMkLst>
            <pc:docMk/>
            <pc:sldMk cId="2278449613" sldId="2147377852"/>
            <ac:spMk id="9" creationId="{A4DF2805-D669-88A4-3C45-4D62D0CD685D}"/>
          </ac:spMkLst>
        </pc:spChg>
        <pc:spChg chg="add del mod">
          <ac:chgData name="Hannu Kilpelainen" userId="68b5a656-2d55-45be-ae9b-519b4c7734fb" providerId="ADAL" clId="{F5FB0322-EB3C-4C4A-9A91-1163EB284647}" dt="2024-04-22T13:08:10.883" v="16097" actId="478"/>
          <ac:spMkLst>
            <pc:docMk/>
            <pc:sldMk cId="2278449613" sldId="2147377852"/>
            <ac:spMk id="10" creationId="{067A20C9-50B7-71DE-3164-5A9E1A0B8EE5}"/>
          </ac:spMkLst>
        </pc:spChg>
        <pc:spChg chg="mod">
          <ac:chgData name="Hannu Kilpelainen" userId="68b5a656-2d55-45be-ae9b-519b4c7734fb" providerId="ADAL" clId="{F5FB0322-EB3C-4C4A-9A91-1163EB284647}" dt="2024-04-23T08:09:40.220" v="16661" actId="1076"/>
          <ac:spMkLst>
            <pc:docMk/>
            <pc:sldMk cId="2278449613" sldId="2147377852"/>
            <ac:spMk id="10" creationId="{87FEC535-0D81-C192-7867-35718417F1CB}"/>
          </ac:spMkLst>
        </pc:spChg>
        <pc:spChg chg="mod">
          <ac:chgData name="Hannu Kilpelainen" userId="68b5a656-2d55-45be-ae9b-519b4c7734fb" providerId="ADAL" clId="{F5FB0322-EB3C-4C4A-9A91-1163EB284647}" dt="2024-04-23T08:09:40.220" v="16661" actId="1076"/>
          <ac:spMkLst>
            <pc:docMk/>
            <pc:sldMk cId="2278449613" sldId="2147377852"/>
            <ac:spMk id="11" creationId="{047F7B75-E796-13E6-A5E5-3E73515F9D2C}"/>
          </ac:spMkLst>
        </pc:spChg>
        <pc:spChg chg="mod">
          <ac:chgData name="Hannu Kilpelainen" userId="68b5a656-2d55-45be-ae9b-519b4c7734fb" providerId="ADAL" clId="{F5FB0322-EB3C-4C4A-9A91-1163EB284647}" dt="2024-04-23T08:09:40.220" v="16661" actId="1076"/>
          <ac:spMkLst>
            <pc:docMk/>
            <pc:sldMk cId="2278449613" sldId="2147377852"/>
            <ac:spMk id="12" creationId="{7C9046D9-2D3E-75D3-9691-1505E3F0FDA3}"/>
          </ac:spMkLst>
        </pc:spChg>
        <pc:spChg chg="add del mod">
          <ac:chgData name="Hannu Kilpelainen" userId="68b5a656-2d55-45be-ae9b-519b4c7734fb" providerId="ADAL" clId="{F5FB0322-EB3C-4C4A-9A91-1163EB284647}" dt="2024-04-22T13:08:10.883" v="16097" actId="478"/>
          <ac:spMkLst>
            <pc:docMk/>
            <pc:sldMk cId="2278449613" sldId="2147377852"/>
            <ac:spMk id="12" creationId="{EB9F4C84-363D-AFEA-5F97-7B5FAC358686}"/>
          </ac:spMkLst>
        </pc:spChg>
        <pc:spChg chg="del mod">
          <ac:chgData name="Hannu Kilpelainen" userId="68b5a656-2d55-45be-ae9b-519b4c7734fb" providerId="ADAL" clId="{F5FB0322-EB3C-4C4A-9A91-1163EB284647}" dt="2024-04-24T11:53:22.084" v="24995" actId="478"/>
          <ac:spMkLst>
            <pc:docMk/>
            <pc:sldMk cId="2278449613" sldId="2147377852"/>
            <ac:spMk id="14" creationId="{1D1A5F71-BA75-B503-C72A-5CA1DEB28ED9}"/>
          </ac:spMkLst>
        </pc:spChg>
        <pc:spChg chg="del mod">
          <ac:chgData name="Hannu Kilpelainen" userId="68b5a656-2d55-45be-ae9b-519b4c7734fb" providerId="ADAL" clId="{F5FB0322-EB3C-4C4A-9A91-1163EB284647}" dt="2024-04-24T11:53:19.443" v="24994" actId="478"/>
          <ac:spMkLst>
            <pc:docMk/>
            <pc:sldMk cId="2278449613" sldId="2147377852"/>
            <ac:spMk id="15" creationId="{A53C2AE7-2ED4-6186-9693-9BE9F7C30E35}"/>
          </ac:spMkLst>
        </pc:spChg>
        <pc:spChg chg="del mod">
          <ac:chgData name="Hannu Kilpelainen" userId="68b5a656-2d55-45be-ae9b-519b4c7734fb" providerId="ADAL" clId="{F5FB0322-EB3C-4C4A-9A91-1163EB284647}" dt="2024-04-24T11:53:24.705" v="24997" actId="478"/>
          <ac:spMkLst>
            <pc:docMk/>
            <pc:sldMk cId="2278449613" sldId="2147377852"/>
            <ac:spMk id="16" creationId="{312F49F4-FA25-3691-C7D2-DDEFCC442635}"/>
          </ac:spMkLst>
        </pc:spChg>
        <pc:spChg chg="mod">
          <ac:chgData name="Hannu Kilpelainen" userId="68b5a656-2d55-45be-ae9b-519b4c7734fb" providerId="ADAL" clId="{F5FB0322-EB3C-4C4A-9A91-1163EB284647}" dt="2024-04-26T08:38:24.202" v="30402" actId="1038"/>
          <ac:spMkLst>
            <pc:docMk/>
            <pc:sldMk cId="2278449613" sldId="2147377852"/>
            <ac:spMk id="19" creationId="{9CB45673-9621-EB69-E670-DE72D42E57B5}"/>
          </ac:spMkLst>
        </pc:spChg>
        <pc:spChg chg="mod">
          <ac:chgData name="Hannu Kilpelainen" userId="68b5a656-2d55-45be-ae9b-519b4c7734fb" providerId="ADAL" clId="{F5FB0322-EB3C-4C4A-9A91-1163EB284647}" dt="2024-04-26T08:38:24.202" v="30402" actId="1038"/>
          <ac:spMkLst>
            <pc:docMk/>
            <pc:sldMk cId="2278449613" sldId="2147377852"/>
            <ac:spMk id="21" creationId="{269D5A88-D3E7-D259-C30A-7A4D53132726}"/>
          </ac:spMkLst>
        </pc:spChg>
        <pc:spChg chg="del mod">
          <ac:chgData name="Hannu Kilpelainen" userId="68b5a656-2d55-45be-ae9b-519b4c7734fb" providerId="ADAL" clId="{F5FB0322-EB3C-4C4A-9A91-1163EB284647}" dt="2024-04-22T09:30:16.441" v="14649" actId="478"/>
          <ac:spMkLst>
            <pc:docMk/>
            <pc:sldMk cId="2278449613" sldId="2147377852"/>
            <ac:spMk id="21" creationId="{83192214-7117-85C1-2902-963282E8BF74}"/>
          </ac:spMkLst>
        </pc:spChg>
        <pc:spChg chg="add del mod ord topLvl">
          <ac:chgData name="Hannu Kilpelainen" userId="68b5a656-2d55-45be-ae9b-519b4c7734fb" providerId="ADAL" clId="{F5FB0322-EB3C-4C4A-9A91-1163EB284647}" dt="2024-04-22T09:27:50.938" v="14550" actId="478"/>
          <ac:spMkLst>
            <pc:docMk/>
            <pc:sldMk cId="2278449613" sldId="2147377852"/>
            <ac:spMk id="23" creationId="{38435E67-5E3F-C9D5-1C4C-CDE8628C3ECA}"/>
          </ac:spMkLst>
        </pc:spChg>
        <pc:spChg chg="mod">
          <ac:chgData name="Hannu Kilpelainen" userId="68b5a656-2d55-45be-ae9b-519b4c7734fb" providerId="ADAL" clId="{F5FB0322-EB3C-4C4A-9A91-1163EB284647}" dt="2024-04-26T08:38:24.202" v="30402" actId="1038"/>
          <ac:spMkLst>
            <pc:docMk/>
            <pc:sldMk cId="2278449613" sldId="2147377852"/>
            <ac:spMk id="26" creationId="{3B964E5F-74D9-CFA4-A14A-16DC6D544154}"/>
          </ac:spMkLst>
        </pc:spChg>
        <pc:spChg chg="mod">
          <ac:chgData name="Hannu Kilpelainen" userId="68b5a656-2d55-45be-ae9b-519b4c7734fb" providerId="ADAL" clId="{F5FB0322-EB3C-4C4A-9A91-1163EB284647}" dt="2024-04-26T08:38:24.202" v="30402" actId="1038"/>
          <ac:spMkLst>
            <pc:docMk/>
            <pc:sldMk cId="2278449613" sldId="2147377852"/>
            <ac:spMk id="32" creationId="{6F846073-DEF5-C2E4-A206-7E9698BD53D0}"/>
          </ac:spMkLst>
        </pc:spChg>
        <pc:spChg chg="mod">
          <ac:chgData name="Hannu Kilpelainen" userId="68b5a656-2d55-45be-ae9b-519b4c7734fb" providerId="ADAL" clId="{F5FB0322-EB3C-4C4A-9A91-1163EB284647}" dt="2024-04-26T08:38:24.202" v="30402" actId="1038"/>
          <ac:spMkLst>
            <pc:docMk/>
            <pc:sldMk cId="2278449613" sldId="2147377852"/>
            <ac:spMk id="33" creationId="{F5476A6B-A1D1-BF4D-80E6-C96090A4F81A}"/>
          </ac:spMkLst>
        </pc:spChg>
        <pc:spChg chg="mod">
          <ac:chgData name="Hannu Kilpelainen" userId="68b5a656-2d55-45be-ae9b-519b4c7734fb" providerId="ADAL" clId="{F5FB0322-EB3C-4C4A-9A91-1163EB284647}" dt="2024-04-26T08:38:24.202" v="30402" actId="1038"/>
          <ac:spMkLst>
            <pc:docMk/>
            <pc:sldMk cId="2278449613" sldId="2147377852"/>
            <ac:spMk id="36" creationId="{A1695114-29BC-B1B7-C1A6-2D06F6D015BD}"/>
          </ac:spMkLst>
        </pc:spChg>
        <pc:spChg chg="mod">
          <ac:chgData name="Hannu Kilpelainen" userId="68b5a656-2d55-45be-ae9b-519b4c7734fb" providerId="ADAL" clId="{F5FB0322-EB3C-4C4A-9A91-1163EB284647}" dt="2024-04-26T08:38:24.202" v="30402" actId="1038"/>
          <ac:spMkLst>
            <pc:docMk/>
            <pc:sldMk cId="2278449613" sldId="2147377852"/>
            <ac:spMk id="37" creationId="{34B89502-A330-F9FD-10C8-3483B483A36D}"/>
          </ac:spMkLst>
        </pc:spChg>
        <pc:spChg chg="mod">
          <ac:chgData name="Hannu Kilpelainen" userId="68b5a656-2d55-45be-ae9b-519b4c7734fb" providerId="ADAL" clId="{F5FB0322-EB3C-4C4A-9A91-1163EB284647}" dt="2024-04-26T08:38:24.202" v="30402" actId="1038"/>
          <ac:spMkLst>
            <pc:docMk/>
            <pc:sldMk cId="2278449613" sldId="2147377852"/>
            <ac:spMk id="39" creationId="{7F6A299C-77BA-EBCC-8ECE-7E977166C0AE}"/>
          </ac:spMkLst>
        </pc:spChg>
        <pc:spChg chg="mod">
          <ac:chgData name="Hannu Kilpelainen" userId="68b5a656-2d55-45be-ae9b-519b4c7734fb" providerId="ADAL" clId="{F5FB0322-EB3C-4C4A-9A91-1163EB284647}" dt="2024-04-26T08:38:24.202" v="30402" actId="1038"/>
          <ac:spMkLst>
            <pc:docMk/>
            <pc:sldMk cId="2278449613" sldId="2147377852"/>
            <ac:spMk id="41" creationId="{A6AE4644-2994-5890-1364-7F84F46068F7}"/>
          </ac:spMkLst>
        </pc:spChg>
        <pc:spChg chg="mod">
          <ac:chgData name="Hannu Kilpelainen" userId="68b5a656-2d55-45be-ae9b-519b4c7734fb" providerId="ADAL" clId="{F5FB0322-EB3C-4C4A-9A91-1163EB284647}" dt="2024-04-26T08:38:24.202" v="30402" actId="1038"/>
          <ac:spMkLst>
            <pc:docMk/>
            <pc:sldMk cId="2278449613" sldId="2147377852"/>
            <ac:spMk id="43" creationId="{3CF39B73-351A-F601-5E31-DC9C6F0D0130}"/>
          </ac:spMkLst>
        </pc:spChg>
        <pc:spChg chg="mod">
          <ac:chgData name="Hannu Kilpelainen" userId="68b5a656-2d55-45be-ae9b-519b4c7734fb" providerId="ADAL" clId="{F5FB0322-EB3C-4C4A-9A91-1163EB284647}" dt="2024-04-26T08:38:24.202" v="30402" actId="1038"/>
          <ac:spMkLst>
            <pc:docMk/>
            <pc:sldMk cId="2278449613" sldId="2147377852"/>
            <ac:spMk id="44" creationId="{655EC92C-303B-657E-1806-75509ABF1C37}"/>
          </ac:spMkLst>
        </pc:spChg>
        <pc:spChg chg="mod">
          <ac:chgData name="Hannu Kilpelainen" userId="68b5a656-2d55-45be-ae9b-519b4c7734fb" providerId="ADAL" clId="{F5FB0322-EB3C-4C4A-9A91-1163EB284647}" dt="2024-04-26T08:38:24.202" v="30402" actId="1038"/>
          <ac:spMkLst>
            <pc:docMk/>
            <pc:sldMk cId="2278449613" sldId="2147377852"/>
            <ac:spMk id="47" creationId="{FD89ED7A-720C-962C-3FE0-AC30504D8EA6}"/>
          </ac:spMkLst>
        </pc:spChg>
        <pc:spChg chg="add mod topLvl">
          <ac:chgData name="Hannu Kilpelainen" userId="68b5a656-2d55-45be-ae9b-519b4c7734fb" providerId="ADAL" clId="{F5FB0322-EB3C-4C4A-9A91-1163EB284647}" dt="2024-04-26T08:38:24.202" v="30402" actId="1038"/>
          <ac:spMkLst>
            <pc:docMk/>
            <pc:sldMk cId="2278449613" sldId="2147377852"/>
            <ac:spMk id="48" creationId="{67F510DA-6FE9-B657-64B7-87FBC249424D}"/>
          </ac:spMkLst>
        </pc:spChg>
        <pc:spChg chg="mod">
          <ac:chgData name="Hannu Kilpelainen" userId="68b5a656-2d55-45be-ae9b-519b4c7734fb" providerId="ADAL" clId="{F5FB0322-EB3C-4C4A-9A91-1163EB284647}" dt="2024-04-26T08:38:24.202" v="30402" actId="1038"/>
          <ac:spMkLst>
            <pc:docMk/>
            <pc:sldMk cId="2278449613" sldId="2147377852"/>
            <ac:spMk id="49" creationId="{53D09D52-7CF2-A01D-6846-A7163F283DBF}"/>
          </ac:spMkLst>
        </pc:spChg>
        <pc:spChg chg="add del mod">
          <ac:chgData name="Hannu Kilpelainen" userId="68b5a656-2d55-45be-ae9b-519b4c7734fb" providerId="ADAL" clId="{F5FB0322-EB3C-4C4A-9A91-1163EB284647}" dt="2024-04-22T13:16:37.347" v="16356"/>
          <ac:spMkLst>
            <pc:docMk/>
            <pc:sldMk cId="2278449613" sldId="2147377852"/>
            <ac:spMk id="49" creationId="{9BA3B129-3FE9-225B-0DB3-0F895D00B22D}"/>
          </ac:spMkLst>
        </pc:spChg>
        <pc:spChg chg="add mod">
          <ac:chgData name="Hannu Kilpelainen" userId="68b5a656-2d55-45be-ae9b-519b4c7734fb" providerId="ADAL" clId="{F5FB0322-EB3C-4C4A-9A91-1163EB284647}" dt="2024-04-26T08:38:24.202" v="30402" actId="1038"/>
          <ac:spMkLst>
            <pc:docMk/>
            <pc:sldMk cId="2278449613" sldId="2147377852"/>
            <ac:spMk id="50" creationId="{686399BE-802F-16A4-76EE-F56E9DDD1A4A}"/>
          </ac:spMkLst>
        </pc:spChg>
        <pc:spChg chg="add mod ord">
          <ac:chgData name="Hannu Kilpelainen" userId="68b5a656-2d55-45be-ae9b-519b4c7734fb" providerId="ADAL" clId="{F5FB0322-EB3C-4C4A-9A91-1163EB284647}" dt="2024-04-26T08:38:24.202" v="30402" actId="1038"/>
          <ac:spMkLst>
            <pc:docMk/>
            <pc:sldMk cId="2278449613" sldId="2147377852"/>
            <ac:spMk id="53" creationId="{4A03F2BB-2E33-FFA7-FABE-53FF0E4D4F45}"/>
          </ac:spMkLst>
        </pc:spChg>
        <pc:spChg chg="mod">
          <ac:chgData name="Hannu Kilpelainen" userId="68b5a656-2d55-45be-ae9b-519b4c7734fb" providerId="ADAL" clId="{F5FB0322-EB3C-4C4A-9A91-1163EB284647}" dt="2024-04-26T08:38:24.202" v="30402" actId="1038"/>
          <ac:spMkLst>
            <pc:docMk/>
            <pc:sldMk cId="2278449613" sldId="2147377852"/>
            <ac:spMk id="55" creationId="{53AFD338-5401-C89E-2ABC-8E8884ACD964}"/>
          </ac:spMkLst>
        </pc:spChg>
        <pc:spChg chg="add mod ord">
          <ac:chgData name="Hannu Kilpelainen" userId="68b5a656-2d55-45be-ae9b-519b4c7734fb" providerId="ADAL" clId="{F5FB0322-EB3C-4C4A-9A91-1163EB284647}" dt="2024-04-26T08:38:24.202" v="30402" actId="1038"/>
          <ac:spMkLst>
            <pc:docMk/>
            <pc:sldMk cId="2278449613" sldId="2147377852"/>
            <ac:spMk id="56" creationId="{B37C5281-F4BB-F54C-6F96-93FC91168BAE}"/>
          </ac:spMkLst>
        </pc:spChg>
        <pc:spChg chg="add del mod ord">
          <ac:chgData name="Hannu Kilpelainen" userId="68b5a656-2d55-45be-ae9b-519b4c7734fb" providerId="ADAL" clId="{F5FB0322-EB3C-4C4A-9A91-1163EB284647}" dt="2024-04-22T13:14:32.350" v="16325" actId="478"/>
          <ac:spMkLst>
            <pc:docMk/>
            <pc:sldMk cId="2278449613" sldId="2147377852"/>
            <ac:spMk id="57" creationId="{4209CE20-2022-855B-2E2B-9CEE432F229A}"/>
          </ac:spMkLst>
        </pc:spChg>
        <pc:spChg chg="mod">
          <ac:chgData name="Hannu Kilpelainen" userId="68b5a656-2d55-45be-ae9b-519b4c7734fb" providerId="ADAL" clId="{F5FB0322-EB3C-4C4A-9A91-1163EB284647}" dt="2024-04-26T08:38:24.202" v="30402" actId="1038"/>
          <ac:spMkLst>
            <pc:docMk/>
            <pc:sldMk cId="2278449613" sldId="2147377852"/>
            <ac:spMk id="57" creationId="{C302E21F-6B19-127C-5707-D1BE92C6BFCA}"/>
          </ac:spMkLst>
        </pc:spChg>
        <pc:spChg chg="mod">
          <ac:chgData name="Hannu Kilpelainen" userId="68b5a656-2d55-45be-ae9b-519b4c7734fb" providerId="ADAL" clId="{F5FB0322-EB3C-4C4A-9A91-1163EB284647}" dt="2024-04-26T08:38:24.202" v="30402" actId="1038"/>
          <ac:spMkLst>
            <pc:docMk/>
            <pc:sldMk cId="2278449613" sldId="2147377852"/>
            <ac:spMk id="59" creationId="{6CECB7C2-26E9-739B-C95B-6373E08280B4}"/>
          </ac:spMkLst>
        </pc:spChg>
        <pc:spChg chg="mod">
          <ac:chgData name="Hannu Kilpelainen" userId="68b5a656-2d55-45be-ae9b-519b4c7734fb" providerId="ADAL" clId="{F5FB0322-EB3C-4C4A-9A91-1163EB284647}" dt="2024-04-26T08:38:24.202" v="30402" actId="1038"/>
          <ac:spMkLst>
            <pc:docMk/>
            <pc:sldMk cId="2278449613" sldId="2147377852"/>
            <ac:spMk id="60" creationId="{7F58E878-C137-5A59-40A0-BDC69EAD3654}"/>
          </ac:spMkLst>
        </pc:spChg>
        <pc:spChg chg="mod">
          <ac:chgData name="Hannu Kilpelainen" userId="68b5a656-2d55-45be-ae9b-519b4c7734fb" providerId="ADAL" clId="{F5FB0322-EB3C-4C4A-9A91-1163EB284647}" dt="2024-04-26T08:38:24.202" v="30402" actId="1038"/>
          <ac:spMkLst>
            <pc:docMk/>
            <pc:sldMk cId="2278449613" sldId="2147377852"/>
            <ac:spMk id="61" creationId="{B3A0C0BD-17A3-E3B6-2301-15AB9F624AD5}"/>
          </ac:spMkLst>
        </pc:spChg>
        <pc:spChg chg="add mod">
          <ac:chgData name="Hannu Kilpelainen" userId="68b5a656-2d55-45be-ae9b-519b4c7734fb" providerId="ADAL" clId="{F5FB0322-EB3C-4C4A-9A91-1163EB284647}" dt="2024-04-23T08:51:04.507" v="17715" actId="14100"/>
          <ac:spMkLst>
            <pc:docMk/>
            <pc:sldMk cId="2278449613" sldId="2147377852"/>
            <ac:spMk id="2048" creationId="{6832F15C-B043-32EF-9F3D-86AA2DA4D2E3}"/>
          </ac:spMkLst>
        </pc:spChg>
        <pc:spChg chg="add mod">
          <ac:chgData name="Hannu Kilpelainen" userId="68b5a656-2d55-45be-ae9b-519b4c7734fb" providerId="ADAL" clId="{F5FB0322-EB3C-4C4A-9A91-1163EB284647}" dt="2024-04-23T08:38:56.687" v="17409" actId="948"/>
          <ac:spMkLst>
            <pc:docMk/>
            <pc:sldMk cId="2278449613" sldId="2147377852"/>
            <ac:spMk id="2049" creationId="{8C16842A-27B7-AB83-C0D7-33D92D01DB27}"/>
          </ac:spMkLst>
        </pc:spChg>
        <pc:spChg chg="add mod">
          <ac:chgData name="Hannu Kilpelainen" userId="68b5a656-2d55-45be-ae9b-519b4c7734fb" providerId="ADAL" clId="{F5FB0322-EB3C-4C4A-9A91-1163EB284647}" dt="2024-04-23T08:46:09.870" v="17553" actId="20577"/>
          <ac:spMkLst>
            <pc:docMk/>
            <pc:sldMk cId="2278449613" sldId="2147377852"/>
            <ac:spMk id="2051" creationId="{6729D178-4F60-DA93-10D5-765EBBFD05EF}"/>
          </ac:spMkLst>
        </pc:spChg>
        <pc:spChg chg="add mod">
          <ac:chgData name="Hannu Kilpelainen" userId="68b5a656-2d55-45be-ae9b-519b4c7734fb" providerId="ADAL" clId="{F5FB0322-EB3C-4C4A-9A91-1163EB284647}" dt="2024-04-26T06:44:48.896" v="29631" actId="20577"/>
          <ac:spMkLst>
            <pc:docMk/>
            <pc:sldMk cId="2278449613" sldId="2147377852"/>
            <ac:spMk id="2053" creationId="{3AC77EB4-6BC8-BA94-DD44-A9C83C82D4C0}"/>
          </ac:spMkLst>
        </pc:spChg>
        <pc:spChg chg="add mod">
          <ac:chgData name="Hannu Kilpelainen" userId="68b5a656-2d55-45be-ae9b-519b4c7734fb" providerId="ADAL" clId="{F5FB0322-EB3C-4C4A-9A91-1163EB284647}" dt="2024-04-26T08:18:03.002" v="30021" actId="14100"/>
          <ac:spMkLst>
            <pc:docMk/>
            <pc:sldMk cId="2278449613" sldId="2147377852"/>
            <ac:spMk id="2054" creationId="{52DC9257-042B-D474-AFB9-442A45A35C70}"/>
          </ac:spMkLst>
        </pc:spChg>
        <pc:spChg chg="add mod">
          <ac:chgData name="Hannu Kilpelainen" userId="68b5a656-2d55-45be-ae9b-519b4c7734fb" providerId="ADAL" clId="{F5FB0322-EB3C-4C4A-9A91-1163EB284647}" dt="2024-04-26T08:40:58.328" v="30433" actId="20577"/>
          <ac:spMkLst>
            <pc:docMk/>
            <pc:sldMk cId="2278449613" sldId="2147377852"/>
            <ac:spMk id="2055" creationId="{F492C8DA-29D9-18F5-8286-783528284FD3}"/>
          </ac:spMkLst>
        </pc:spChg>
        <pc:spChg chg="mod topLvl">
          <ac:chgData name="Hannu Kilpelainen" userId="68b5a656-2d55-45be-ae9b-519b4c7734fb" providerId="ADAL" clId="{F5FB0322-EB3C-4C4A-9A91-1163EB284647}" dt="2024-04-24T11:56:29.816" v="25035" actId="1076"/>
          <ac:spMkLst>
            <pc:docMk/>
            <pc:sldMk cId="2278449613" sldId="2147377852"/>
            <ac:spMk id="2061" creationId="{DA0DEB8C-0909-AB1E-7EA3-C121674DE1A1}"/>
          </ac:spMkLst>
        </pc:spChg>
        <pc:spChg chg="add mod">
          <ac:chgData name="Hannu Kilpelainen" userId="68b5a656-2d55-45be-ae9b-519b4c7734fb" providerId="ADAL" clId="{F5FB0322-EB3C-4C4A-9A91-1163EB284647}" dt="2024-04-26T08:38:24.202" v="30402" actId="1038"/>
          <ac:spMkLst>
            <pc:docMk/>
            <pc:sldMk cId="2278449613" sldId="2147377852"/>
            <ac:spMk id="2062" creationId="{E8723979-29B1-822B-610F-C29E7D69BE39}"/>
          </ac:spMkLst>
        </pc:spChg>
        <pc:spChg chg="del mod topLvl">
          <ac:chgData name="Hannu Kilpelainen" userId="68b5a656-2d55-45be-ae9b-519b4c7734fb" providerId="ADAL" clId="{F5FB0322-EB3C-4C4A-9A91-1163EB284647}" dt="2024-04-24T11:54:44.718" v="25012" actId="478"/>
          <ac:spMkLst>
            <pc:docMk/>
            <pc:sldMk cId="2278449613" sldId="2147377852"/>
            <ac:spMk id="2065" creationId="{2A93CC55-D527-1C10-BEDD-688423916D26}"/>
          </ac:spMkLst>
        </pc:spChg>
        <pc:spChg chg="add del mod topLvl">
          <ac:chgData name="Hannu Kilpelainen" userId="68b5a656-2d55-45be-ae9b-519b4c7734fb" providerId="ADAL" clId="{F5FB0322-EB3C-4C4A-9A91-1163EB284647}" dt="2024-04-24T11:56:29.816" v="25035" actId="1076"/>
          <ac:spMkLst>
            <pc:docMk/>
            <pc:sldMk cId="2278449613" sldId="2147377852"/>
            <ac:spMk id="2066" creationId="{AE4880BA-2DE2-4C20-D49D-6C6EBCE8A4D2}"/>
          </ac:spMkLst>
        </pc:spChg>
        <pc:spChg chg="mod topLvl">
          <ac:chgData name="Hannu Kilpelainen" userId="68b5a656-2d55-45be-ae9b-519b4c7734fb" providerId="ADAL" clId="{F5FB0322-EB3C-4C4A-9A91-1163EB284647}" dt="2024-04-24T11:56:29.816" v="25035" actId="1076"/>
          <ac:spMkLst>
            <pc:docMk/>
            <pc:sldMk cId="2278449613" sldId="2147377852"/>
            <ac:spMk id="2067" creationId="{35B32E0A-8AF6-045D-4C1C-6CC1965A5DCC}"/>
          </ac:spMkLst>
        </pc:spChg>
        <pc:spChg chg="mod">
          <ac:chgData name="Hannu Kilpelainen" userId="68b5a656-2d55-45be-ae9b-519b4c7734fb" providerId="ADAL" clId="{F5FB0322-EB3C-4C4A-9A91-1163EB284647}" dt="2024-04-26T08:38:24.202" v="30402" actId="1038"/>
          <ac:spMkLst>
            <pc:docMk/>
            <pc:sldMk cId="2278449613" sldId="2147377852"/>
            <ac:spMk id="2073" creationId="{E7CA0262-504C-FF50-0FC4-5581BC3E1500}"/>
          </ac:spMkLst>
        </pc:spChg>
        <pc:spChg chg="mod">
          <ac:chgData name="Hannu Kilpelainen" userId="68b5a656-2d55-45be-ae9b-519b4c7734fb" providerId="ADAL" clId="{F5FB0322-EB3C-4C4A-9A91-1163EB284647}" dt="2024-04-26T08:38:24.202" v="30402" actId="1038"/>
          <ac:spMkLst>
            <pc:docMk/>
            <pc:sldMk cId="2278449613" sldId="2147377852"/>
            <ac:spMk id="2074" creationId="{0F42EFA3-25D9-BC00-1F4B-EBA267170BC8}"/>
          </ac:spMkLst>
        </pc:spChg>
        <pc:spChg chg="mod">
          <ac:chgData name="Hannu Kilpelainen" userId="68b5a656-2d55-45be-ae9b-519b4c7734fb" providerId="ADAL" clId="{F5FB0322-EB3C-4C4A-9A91-1163EB284647}" dt="2024-04-26T08:38:24.202" v="30402" actId="1038"/>
          <ac:spMkLst>
            <pc:docMk/>
            <pc:sldMk cId="2278449613" sldId="2147377852"/>
            <ac:spMk id="2075" creationId="{668F3EDB-CDD8-BA7D-9B50-12A68D9BA0B6}"/>
          </ac:spMkLst>
        </pc:spChg>
        <pc:spChg chg="mod">
          <ac:chgData name="Hannu Kilpelainen" userId="68b5a656-2d55-45be-ae9b-519b4c7734fb" providerId="ADAL" clId="{F5FB0322-EB3C-4C4A-9A91-1163EB284647}" dt="2024-04-26T08:38:24.202" v="30402" actId="1038"/>
          <ac:spMkLst>
            <pc:docMk/>
            <pc:sldMk cId="2278449613" sldId="2147377852"/>
            <ac:spMk id="2076" creationId="{84E80B93-0A85-4948-87CA-93F7602ADF17}"/>
          </ac:spMkLst>
        </pc:spChg>
        <pc:spChg chg="mod">
          <ac:chgData name="Hannu Kilpelainen" userId="68b5a656-2d55-45be-ae9b-519b4c7734fb" providerId="ADAL" clId="{F5FB0322-EB3C-4C4A-9A91-1163EB284647}" dt="2024-04-26T08:38:24.202" v="30402" actId="1038"/>
          <ac:spMkLst>
            <pc:docMk/>
            <pc:sldMk cId="2278449613" sldId="2147377852"/>
            <ac:spMk id="2077" creationId="{781D7831-03B6-5BD1-4C73-95B2A8A6C052}"/>
          </ac:spMkLst>
        </pc:spChg>
        <pc:grpChg chg="add del mod">
          <ac:chgData name="Hannu Kilpelainen" userId="68b5a656-2d55-45be-ae9b-519b4c7734fb" providerId="ADAL" clId="{F5FB0322-EB3C-4C4A-9A91-1163EB284647}" dt="2024-04-23T08:12:11.266" v="16682" actId="478"/>
          <ac:grpSpMkLst>
            <pc:docMk/>
            <pc:sldMk cId="2278449613" sldId="2147377852"/>
            <ac:grpSpMk id="2" creationId="{2D8FF81F-09D4-96EB-A320-7DBB0349001D}"/>
          </ac:grpSpMkLst>
        </pc:grpChg>
        <pc:grpChg chg="add del mod">
          <ac:chgData name="Hannu Kilpelainen" userId="68b5a656-2d55-45be-ae9b-519b4c7734fb" providerId="ADAL" clId="{F5FB0322-EB3C-4C4A-9A91-1163EB284647}" dt="2024-04-22T13:08:10.883" v="16097" actId="478"/>
          <ac:grpSpMkLst>
            <pc:docMk/>
            <pc:sldMk cId="2278449613" sldId="2147377852"/>
            <ac:grpSpMk id="4" creationId="{1A32AE73-A398-D958-3E74-CD3257187240}"/>
          </ac:grpSpMkLst>
        </pc:grpChg>
        <pc:grpChg chg="add del mod">
          <ac:chgData name="Hannu Kilpelainen" userId="68b5a656-2d55-45be-ae9b-519b4c7734fb" providerId="ADAL" clId="{F5FB0322-EB3C-4C4A-9A91-1163EB284647}" dt="2024-04-23T08:12:11.266" v="16682" actId="478"/>
          <ac:grpSpMkLst>
            <pc:docMk/>
            <pc:sldMk cId="2278449613" sldId="2147377852"/>
            <ac:grpSpMk id="8" creationId="{D6828DBC-8455-BBF5-91F0-CE3A47340E20}"/>
          </ac:grpSpMkLst>
        </pc:grpChg>
        <pc:grpChg chg="add del mod topLvl">
          <ac:chgData name="Hannu Kilpelainen" userId="68b5a656-2d55-45be-ae9b-519b4c7734fb" providerId="ADAL" clId="{F5FB0322-EB3C-4C4A-9A91-1163EB284647}" dt="2024-04-24T11:53:22.084" v="24995" actId="478"/>
          <ac:grpSpMkLst>
            <pc:docMk/>
            <pc:sldMk cId="2278449613" sldId="2147377852"/>
            <ac:grpSpMk id="13" creationId="{9A4907BD-D02B-045B-0F2A-153D641BE7DB}"/>
          </ac:grpSpMkLst>
        </pc:grpChg>
        <pc:grpChg chg="add mod">
          <ac:chgData name="Hannu Kilpelainen" userId="68b5a656-2d55-45be-ae9b-519b4c7734fb" providerId="ADAL" clId="{F5FB0322-EB3C-4C4A-9A91-1163EB284647}" dt="2024-04-26T08:38:24.202" v="30402" actId="1038"/>
          <ac:grpSpMkLst>
            <pc:docMk/>
            <pc:sldMk cId="2278449613" sldId="2147377852"/>
            <ac:grpSpMk id="17" creationId="{F3916728-194D-613B-2B55-C9DEEA9FB167}"/>
          </ac:grpSpMkLst>
        </pc:grpChg>
        <pc:grpChg chg="del mod topLvl">
          <ac:chgData name="Hannu Kilpelainen" userId="68b5a656-2d55-45be-ae9b-519b4c7734fb" providerId="ADAL" clId="{F5FB0322-EB3C-4C4A-9A91-1163EB284647}" dt="2024-04-23T08:09:19.293" v="16654" actId="478"/>
          <ac:grpSpMkLst>
            <pc:docMk/>
            <pc:sldMk cId="2278449613" sldId="2147377852"/>
            <ac:grpSpMk id="22" creationId="{B53227F1-DB38-69F4-92D1-D011484A3701}"/>
          </ac:grpSpMkLst>
        </pc:grpChg>
        <pc:grpChg chg="add mod">
          <ac:chgData name="Hannu Kilpelainen" userId="68b5a656-2d55-45be-ae9b-519b4c7734fb" providerId="ADAL" clId="{F5FB0322-EB3C-4C4A-9A91-1163EB284647}" dt="2024-04-26T08:38:24.202" v="30402" actId="1038"/>
          <ac:grpSpMkLst>
            <pc:docMk/>
            <pc:sldMk cId="2278449613" sldId="2147377852"/>
            <ac:grpSpMk id="23" creationId="{5BA2DADC-EBDB-67E8-F603-1DDCA6B56405}"/>
          </ac:grpSpMkLst>
        </pc:grpChg>
        <pc:grpChg chg="add mod">
          <ac:chgData name="Hannu Kilpelainen" userId="68b5a656-2d55-45be-ae9b-519b4c7734fb" providerId="ADAL" clId="{F5FB0322-EB3C-4C4A-9A91-1163EB284647}" dt="2024-04-26T08:38:24.202" v="30402" actId="1038"/>
          <ac:grpSpMkLst>
            <pc:docMk/>
            <pc:sldMk cId="2278449613" sldId="2147377852"/>
            <ac:grpSpMk id="24" creationId="{A15810FD-E83D-0490-16CC-5D0BB6697300}"/>
          </ac:grpSpMkLst>
        </pc:grpChg>
        <pc:grpChg chg="mod">
          <ac:chgData name="Hannu Kilpelainen" userId="68b5a656-2d55-45be-ae9b-519b4c7734fb" providerId="ADAL" clId="{F5FB0322-EB3C-4C4A-9A91-1163EB284647}" dt="2024-04-26T08:38:24.202" v="30402" actId="1038"/>
          <ac:grpSpMkLst>
            <pc:docMk/>
            <pc:sldMk cId="2278449613" sldId="2147377852"/>
            <ac:grpSpMk id="27" creationId="{B655CDA7-3FDF-374A-86C3-8074C16972F9}"/>
          </ac:grpSpMkLst>
        </pc:grpChg>
        <pc:grpChg chg="mod">
          <ac:chgData name="Hannu Kilpelainen" userId="68b5a656-2d55-45be-ae9b-519b4c7734fb" providerId="ADAL" clId="{F5FB0322-EB3C-4C4A-9A91-1163EB284647}" dt="2024-04-26T08:38:24.202" v="30402" actId="1038"/>
          <ac:grpSpMkLst>
            <pc:docMk/>
            <pc:sldMk cId="2278449613" sldId="2147377852"/>
            <ac:grpSpMk id="28" creationId="{6EDEC485-1132-E0FF-AE88-055F4A50DDD4}"/>
          </ac:grpSpMkLst>
        </pc:grpChg>
        <pc:grpChg chg="mod">
          <ac:chgData name="Hannu Kilpelainen" userId="68b5a656-2d55-45be-ae9b-519b4c7734fb" providerId="ADAL" clId="{F5FB0322-EB3C-4C4A-9A91-1163EB284647}" dt="2024-04-26T08:38:24.202" v="30402" actId="1038"/>
          <ac:grpSpMkLst>
            <pc:docMk/>
            <pc:sldMk cId="2278449613" sldId="2147377852"/>
            <ac:grpSpMk id="30" creationId="{862B635B-1F3E-7383-4ABF-AB26BA4DAD31}"/>
          </ac:grpSpMkLst>
        </pc:grpChg>
        <pc:grpChg chg="add del mod topLvl">
          <ac:chgData name="Hannu Kilpelainen" userId="68b5a656-2d55-45be-ae9b-519b4c7734fb" providerId="ADAL" clId="{F5FB0322-EB3C-4C4A-9A91-1163EB284647}" dt="2024-04-22T09:27:48.685" v="14548" actId="165"/>
          <ac:grpSpMkLst>
            <pc:docMk/>
            <pc:sldMk cId="2278449613" sldId="2147377852"/>
            <ac:grpSpMk id="33" creationId="{548B3173-F40E-F9CA-B03F-CFC5FA9882BF}"/>
          </ac:grpSpMkLst>
        </pc:grpChg>
        <pc:grpChg chg="add mod">
          <ac:chgData name="Hannu Kilpelainen" userId="68b5a656-2d55-45be-ae9b-519b4c7734fb" providerId="ADAL" clId="{F5FB0322-EB3C-4C4A-9A91-1163EB284647}" dt="2024-04-26T08:38:24.202" v="30402" actId="1038"/>
          <ac:grpSpMkLst>
            <pc:docMk/>
            <pc:sldMk cId="2278449613" sldId="2147377852"/>
            <ac:grpSpMk id="40" creationId="{8D1F8EB7-2DE2-1266-CD47-16D0746A7B8D}"/>
          </ac:grpSpMkLst>
        </pc:grpChg>
        <pc:grpChg chg="del mod">
          <ac:chgData name="Hannu Kilpelainen" userId="68b5a656-2d55-45be-ae9b-519b4c7734fb" providerId="ADAL" clId="{F5FB0322-EB3C-4C4A-9A91-1163EB284647}" dt="2024-04-22T09:27:39.855" v="14544" actId="165"/>
          <ac:grpSpMkLst>
            <pc:docMk/>
            <pc:sldMk cId="2278449613" sldId="2147377852"/>
            <ac:grpSpMk id="44" creationId="{0B77877F-7ECB-D717-DF53-E007527A55BE}"/>
          </ac:grpSpMkLst>
        </pc:grpChg>
        <pc:grpChg chg="mod">
          <ac:chgData name="Hannu Kilpelainen" userId="68b5a656-2d55-45be-ae9b-519b4c7734fb" providerId="ADAL" clId="{F5FB0322-EB3C-4C4A-9A91-1163EB284647}" dt="2024-04-26T08:38:24.202" v="30402" actId="1038"/>
          <ac:grpSpMkLst>
            <pc:docMk/>
            <pc:sldMk cId="2278449613" sldId="2147377852"/>
            <ac:grpSpMk id="45" creationId="{75B6EED0-819D-B951-4F77-FF5114830324}"/>
          </ac:grpSpMkLst>
        </pc:grpChg>
        <pc:grpChg chg="mod">
          <ac:chgData name="Hannu Kilpelainen" userId="68b5a656-2d55-45be-ae9b-519b4c7734fb" providerId="ADAL" clId="{F5FB0322-EB3C-4C4A-9A91-1163EB284647}" dt="2024-04-26T08:38:24.202" v="30402" actId="1038"/>
          <ac:grpSpMkLst>
            <pc:docMk/>
            <pc:sldMk cId="2278449613" sldId="2147377852"/>
            <ac:grpSpMk id="46" creationId="{0D344242-7337-ECF4-2D8D-699D2DCE6DFA}"/>
          </ac:grpSpMkLst>
        </pc:grpChg>
        <pc:grpChg chg="add del mod">
          <ac:chgData name="Hannu Kilpelainen" userId="68b5a656-2d55-45be-ae9b-519b4c7734fb" providerId="ADAL" clId="{F5FB0322-EB3C-4C4A-9A91-1163EB284647}" dt="2024-04-22T13:11:30.875" v="16281" actId="165"/>
          <ac:grpSpMkLst>
            <pc:docMk/>
            <pc:sldMk cId="2278449613" sldId="2147377852"/>
            <ac:grpSpMk id="51" creationId="{31F6E39B-D850-EDCB-143D-45C6DF4218A1}"/>
          </ac:grpSpMkLst>
        </pc:grpChg>
        <pc:grpChg chg="add mod">
          <ac:chgData name="Hannu Kilpelainen" userId="68b5a656-2d55-45be-ae9b-519b4c7734fb" providerId="ADAL" clId="{F5FB0322-EB3C-4C4A-9A91-1163EB284647}" dt="2024-04-26T08:38:24.202" v="30402" actId="1038"/>
          <ac:grpSpMkLst>
            <pc:docMk/>
            <pc:sldMk cId="2278449613" sldId="2147377852"/>
            <ac:grpSpMk id="51" creationId="{D72A358D-CEDF-6A20-799B-5759F602010D}"/>
          </ac:grpSpMkLst>
        </pc:grpChg>
        <pc:grpChg chg="add del mod">
          <ac:chgData name="Hannu Kilpelainen" userId="68b5a656-2d55-45be-ae9b-519b4c7734fb" providerId="ADAL" clId="{F5FB0322-EB3C-4C4A-9A91-1163EB284647}" dt="2024-04-24T11:53:24.705" v="24997" actId="478"/>
          <ac:grpSpMkLst>
            <pc:docMk/>
            <pc:sldMk cId="2278449613" sldId="2147377852"/>
            <ac:grpSpMk id="52" creationId="{6935A3BC-42DE-4F3B-FAF2-C7F193497BEC}"/>
          </ac:grpSpMkLst>
        </pc:grpChg>
        <pc:grpChg chg="add mod">
          <ac:chgData name="Hannu Kilpelainen" userId="68b5a656-2d55-45be-ae9b-519b4c7734fb" providerId="ADAL" clId="{F5FB0322-EB3C-4C4A-9A91-1163EB284647}" dt="2024-04-26T08:38:24.202" v="30402" actId="1038"/>
          <ac:grpSpMkLst>
            <pc:docMk/>
            <pc:sldMk cId="2278449613" sldId="2147377852"/>
            <ac:grpSpMk id="54" creationId="{4613CC79-F9F6-334F-C095-FBBEE32567C3}"/>
          </ac:grpSpMkLst>
        </pc:grpChg>
        <pc:grpChg chg="add mod">
          <ac:chgData name="Hannu Kilpelainen" userId="68b5a656-2d55-45be-ae9b-519b4c7734fb" providerId="ADAL" clId="{F5FB0322-EB3C-4C4A-9A91-1163EB284647}" dt="2024-04-26T08:38:24.202" v="30402" actId="1038"/>
          <ac:grpSpMkLst>
            <pc:docMk/>
            <pc:sldMk cId="2278449613" sldId="2147377852"/>
            <ac:grpSpMk id="58" creationId="{4D3B638C-0C75-1130-F882-A1CAF417FA6C}"/>
          </ac:grpSpMkLst>
        </pc:grpChg>
        <pc:grpChg chg="add mod">
          <ac:chgData name="Hannu Kilpelainen" userId="68b5a656-2d55-45be-ae9b-519b4c7734fb" providerId="ADAL" clId="{F5FB0322-EB3C-4C4A-9A91-1163EB284647}" dt="2024-04-26T08:38:24.202" v="30402" actId="1038"/>
          <ac:grpSpMkLst>
            <pc:docMk/>
            <pc:sldMk cId="2278449613" sldId="2147377852"/>
            <ac:grpSpMk id="2056" creationId="{A82FB0E3-BADA-7E3A-CCFA-7E4D83E33AB7}"/>
          </ac:grpSpMkLst>
        </pc:grpChg>
        <pc:grpChg chg="add mod">
          <ac:chgData name="Hannu Kilpelainen" userId="68b5a656-2d55-45be-ae9b-519b4c7734fb" providerId="ADAL" clId="{F5FB0322-EB3C-4C4A-9A91-1163EB284647}" dt="2024-04-26T08:38:24.202" v="30402" actId="1038"/>
          <ac:grpSpMkLst>
            <pc:docMk/>
            <pc:sldMk cId="2278449613" sldId="2147377852"/>
            <ac:grpSpMk id="2058" creationId="{FDA1CDF1-25D5-2419-3A07-2697B5DA5A2A}"/>
          </ac:grpSpMkLst>
        </pc:grpChg>
        <pc:grpChg chg="add del mod">
          <ac:chgData name="Hannu Kilpelainen" userId="68b5a656-2d55-45be-ae9b-519b4c7734fb" providerId="ADAL" clId="{F5FB0322-EB3C-4C4A-9A91-1163EB284647}" dt="2024-04-24T11:56:32.201" v="25036" actId="164"/>
          <ac:grpSpMkLst>
            <pc:docMk/>
            <pc:sldMk cId="2278449613" sldId="2147377852"/>
            <ac:grpSpMk id="2059" creationId="{7EC8CCAB-E715-079F-7A38-AA67B4BB1A6B}"/>
          </ac:grpSpMkLst>
        </pc:grpChg>
        <pc:grpChg chg="add del mod">
          <ac:chgData name="Hannu Kilpelainen" userId="68b5a656-2d55-45be-ae9b-519b4c7734fb" providerId="ADAL" clId="{F5FB0322-EB3C-4C4A-9A91-1163EB284647}" dt="2024-04-24T11:54:32.805" v="25008" actId="165"/>
          <ac:grpSpMkLst>
            <pc:docMk/>
            <pc:sldMk cId="2278449613" sldId="2147377852"/>
            <ac:grpSpMk id="2064" creationId="{50047E32-8813-E76D-7650-5B2FCFD42D8E}"/>
          </ac:grpSpMkLst>
        </pc:grpChg>
        <pc:grpChg chg="add mod">
          <ac:chgData name="Hannu Kilpelainen" userId="68b5a656-2d55-45be-ae9b-519b4c7734fb" providerId="ADAL" clId="{F5FB0322-EB3C-4C4A-9A91-1163EB284647}" dt="2024-04-24T11:56:32.201" v="25036" actId="164"/>
          <ac:grpSpMkLst>
            <pc:docMk/>
            <pc:sldMk cId="2278449613" sldId="2147377852"/>
            <ac:grpSpMk id="2068" creationId="{E1AB2102-A2B3-2B91-A780-BC96FBBEFCE3}"/>
          </ac:grpSpMkLst>
        </pc:grpChg>
        <pc:grpChg chg="add mod">
          <ac:chgData name="Hannu Kilpelainen" userId="68b5a656-2d55-45be-ae9b-519b4c7734fb" providerId="ADAL" clId="{F5FB0322-EB3C-4C4A-9A91-1163EB284647}" dt="2024-04-24T11:56:23.998" v="25033" actId="164"/>
          <ac:grpSpMkLst>
            <pc:docMk/>
            <pc:sldMk cId="2278449613" sldId="2147377852"/>
            <ac:grpSpMk id="2069" creationId="{5D9215AF-AF0B-E83B-ED0D-2647DBA1C661}"/>
          </ac:grpSpMkLst>
        </pc:grpChg>
        <pc:grpChg chg="add del mod">
          <ac:chgData name="Hannu Kilpelainen" userId="68b5a656-2d55-45be-ae9b-519b4c7734fb" providerId="ADAL" clId="{F5FB0322-EB3C-4C4A-9A91-1163EB284647}" dt="2024-04-24T12:11:52.629" v="25138" actId="478"/>
          <ac:grpSpMkLst>
            <pc:docMk/>
            <pc:sldMk cId="2278449613" sldId="2147377852"/>
            <ac:grpSpMk id="2070" creationId="{94CA5BEC-4687-6166-047C-06B8CCB4C4AA}"/>
          </ac:grpSpMkLst>
        </pc:grpChg>
        <pc:grpChg chg="add mod">
          <ac:chgData name="Hannu Kilpelainen" userId="68b5a656-2d55-45be-ae9b-519b4c7734fb" providerId="ADAL" clId="{F5FB0322-EB3C-4C4A-9A91-1163EB284647}" dt="2024-04-26T08:38:24.202" v="30402" actId="1038"/>
          <ac:grpSpMkLst>
            <pc:docMk/>
            <pc:sldMk cId="2278449613" sldId="2147377852"/>
            <ac:grpSpMk id="2071" creationId="{62154DAB-DEF5-BC37-5638-AEF9159CDC17}"/>
          </ac:grpSpMkLst>
        </pc:grpChg>
        <pc:grpChg chg="mod">
          <ac:chgData name="Hannu Kilpelainen" userId="68b5a656-2d55-45be-ae9b-519b4c7734fb" providerId="ADAL" clId="{F5FB0322-EB3C-4C4A-9A91-1163EB284647}" dt="2024-04-26T08:38:24.202" v="30402" actId="1038"/>
          <ac:grpSpMkLst>
            <pc:docMk/>
            <pc:sldMk cId="2278449613" sldId="2147377852"/>
            <ac:grpSpMk id="2072" creationId="{54834C99-F72B-4677-8FA3-29724EBE7F49}"/>
          </ac:grpSpMkLst>
        </pc:grpChg>
        <pc:picChg chg="add del mod">
          <ac:chgData name="Hannu Kilpelainen" userId="68b5a656-2d55-45be-ae9b-519b4c7734fb" providerId="ADAL" clId="{F5FB0322-EB3C-4C4A-9A91-1163EB284647}" dt="2024-04-23T08:12:11.266" v="16682" actId="478"/>
          <ac:picMkLst>
            <pc:docMk/>
            <pc:sldMk cId="2278449613" sldId="2147377852"/>
            <ac:picMk id="6" creationId="{66F96584-AD9F-E1DA-B571-529C3742D9CD}"/>
          </ac:picMkLst>
        </pc:picChg>
        <pc:picChg chg="mod">
          <ac:chgData name="Hannu Kilpelainen" userId="68b5a656-2d55-45be-ae9b-519b4c7734fb" providerId="ADAL" clId="{F5FB0322-EB3C-4C4A-9A91-1163EB284647}" dt="2024-04-22T09:30:44.197" v="14685" actId="1076"/>
          <ac:picMkLst>
            <pc:docMk/>
            <pc:sldMk cId="2278449613" sldId="2147377852"/>
            <ac:picMk id="6" creationId="{9B93510A-CF22-5379-516C-680C2FEE3287}"/>
          </ac:picMkLst>
        </pc:picChg>
        <pc:picChg chg="mod">
          <ac:chgData name="Hannu Kilpelainen" userId="68b5a656-2d55-45be-ae9b-519b4c7734fb" providerId="ADAL" clId="{F5FB0322-EB3C-4C4A-9A91-1163EB284647}" dt="2024-04-22T13:17:38.221" v="16373" actId="207"/>
          <ac:picMkLst>
            <pc:docMk/>
            <pc:sldMk cId="2278449613" sldId="2147377852"/>
            <ac:picMk id="18" creationId="{4A57AD1E-1390-0CAF-A0BC-B7248A947D3E}"/>
          </ac:picMkLst>
        </pc:picChg>
        <pc:picChg chg="mod">
          <ac:chgData name="Hannu Kilpelainen" userId="68b5a656-2d55-45be-ae9b-519b4c7734fb" providerId="ADAL" clId="{F5FB0322-EB3C-4C4A-9A91-1163EB284647}" dt="2024-04-22T13:17:38.221" v="16373" actId="207"/>
          <ac:picMkLst>
            <pc:docMk/>
            <pc:sldMk cId="2278449613" sldId="2147377852"/>
            <ac:picMk id="20" creationId="{307B8DCE-BEBA-4347-EA51-13C037E8F14C}"/>
          </ac:picMkLst>
        </pc:picChg>
        <pc:picChg chg="mod">
          <ac:chgData name="Hannu Kilpelainen" userId="68b5a656-2d55-45be-ae9b-519b4c7734fb" providerId="ADAL" clId="{F5FB0322-EB3C-4C4A-9A91-1163EB284647}" dt="2024-04-26T08:38:24.202" v="30402" actId="1038"/>
          <ac:picMkLst>
            <pc:docMk/>
            <pc:sldMk cId="2278449613" sldId="2147377852"/>
            <ac:picMk id="25" creationId="{A9442EEB-8477-F2F1-9A63-52FB7FEB1963}"/>
          </ac:picMkLst>
        </pc:picChg>
        <pc:picChg chg="mod">
          <ac:chgData name="Hannu Kilpelainen" userId="68b5a656-2d55-45be-ae9b-519b4c7734fb" providerId="ADAL" clId="{F5FB0322-EB3C-4C4A-9A91-1163EB284647}" dt="2024-04-26T08:38:24.202" v="30402" actId="1038"/>
          <ac:picMkLst>
            <pc:docMk/>
            <pc:sldMk cId="2278449613" sldId="2147377852"/>
            <ac:picMk id="31" creationId="{364BC228-CE09-F8CE-C8A8-0FD35E5159D6}"/>
          </ac:picMkLst>
        </pc:picChg>
        <pc:picChg chg="mod">
          <ac:chgData name="Hannu Kilpelainen" userId="68b5a656-2d55-45be-ae9b-519b4c7734fb" providerId="ADAL" clId="{F5FB0322-EB3C-4C4A-9A91-1163EB284647}" dt="2024-04-26T08:38:24.202" v="30402" actId="1038"/>
          <ac:picMkLst>
            <pc:docMk/>
            <pc:sldMk cId="2278449613" sldId="2147377852"/>
            <ac:picMk id="34" creationId="{836AD927-7165-B890-17E3-AC953AB43423}"/>
          </ac:picMkLst>
        </pc:picChg>
        <pc:picChg chg="mod">
          <ac:chgData name="Hannu Kilpelainen" userId="68b5a656-2d55-45be-ae9b-519b4c7734fb" providerId="ADAL" clId="{F5FB0322-EB3C-4C4A-9A91-1163EB284647}" dt="2024-04-26T08:38:24.202" v="30402" actId="1038"/>
          <ac:picMkLst>
            <pc:docMk/>
            <pc:sldMk cId="2278449613" sldId="2147377852"/>
            <ac:picMk id="2050" creationId="{F94DB7E6-F8B2-7339-B829-045814B59872}"/>
          </ac:picMkLst>
        </pc:picChg>
        <pc:picChg chg="add del mod topLvl">
          <ac:chgData name="Hannu Kilpelainen" userId="68b5a656-2d55-45be-ae9b-519b4c7734fb" providerId="ADAL" clId="{F5FB0322-EB3C-4C4A-9A91-1163EB284647}" dt="2024-04-24T11:56:29.816" v="25035" actId="1076"/>
          <ac:picMkLst>
            <pc:docMk/>
            <pc:sldMk cId="2278449613" sldId="2147377852"/>
            <ac:picMk id="2060" creationId="{39A0EDB3-AB64-C244-9394-19392AB6AA1F}"/>
          </ac:picMkLst>
        </pc:picChg>
        <pc:cxnChg chg="add del mod">
          <ac:chgData name="Hannu Kilpelainen" userId="68b5a656-2d55-45be-ae9b-519b4c7734fb" providerId="ADAL" clId="{F5FB0322-EB3C-4C4A-9A91-1163EB284647}" dt="2024-04-22T13:08:10.883" v="16097" actId="478"/>
          <ac:cxnSpMkLst>
            <pc:docMk/>
            <pc:sldMk cId="2278449613" sldId="2147377852"/>
            <ac:cxnSpMk id="2" creationId="{3E3DA5F2-4FD8-0DAC-947C-0AB5C53104A3}"/>
          </ac:cxnSpMkLst>
        </pc:cxnChg>
        <pc:cxnChg chg="add del mod">
          <ac:chgData name="Hannu Kilpelainen" userId="68b5a656-2d55-45be-ae9b-519b4c7734fb" providerId="ADAL" clId="{F5FB0322-EB3C-4C4A-9A91-1163EB284647}" dt="2024-04-22T13:08:10.883" v="16097" actId="478"/>
          <ac:cxnSpMkLst>
            <pc:docMk/>
            <pc:sldMk cId="2278449613" sldId="2147377852"/>
            <ac:cxnSpMk id="11" creationId="{94A4F203-C592-D212-C48F-C3E95921C12F}"/>
          </ac:cxnSpMkLst>
        </pc:cxnChg>
        <pc:cxnChg chg="mod">
          <ac:chgData name="Hannu Kilpelainen" userId="68b5a656-2d55-45be-ae9b-519b4c7734fb" providerId="ADAL" clId="{F5FB0322-EB3C-4C4A-9A91-1163EB284647}" dt="2024-04-26T08:38:24.202" v="30402" actId="1038"/>
          <ac:cxnSpMkLst>
            <pc:docMk/>
            <pc:sldMk cId="2278449613" sldId="2147377852"/>
            <ac:cxnSpMk id="29" creationId="{88DDF571-599B-C1B7-11E5-A1D3365E3A99}"/>
          </ac:cxnSpMkLst>
        </pc:cxnChg>
        <pc:cxnChg chg="mod">
          <ac:chgData name="Hannu Kilpelainen" userId="68b5a656-2d55-45be-ae9b-519b4c7734fb" providerId="ADAL" clId="{F5FB0322-EB3C-4C4A-9A91-1163EB284647}" dt="2024-04-26T08:38:24.202" v="30402" actId="1038"/>
          <ac:cxnSpMkLst>
            <pc:docMk/>
            <pc:sldMk cId="2278449613" sldId="2147377852"/>
            <ac:cxnSpMk id="35" creationId="{D534AEC7-0371-4914-A544-EB68411156DA}"/>
          </ac:cxnSpMkLst>
        </pc:cxnChg>
        <pc:cxnChg chg="mod">
          <ac:chgData name="Hannu Kilpelainen" userId="68b5a656-2d55-45be-ae9b-519b4c7734fb" providerId="ADAL" clId="{F5FB0322-EB3C-4C4A-9A91-1163EB284647}" dt="2024-04-26T08:38:24.202" v="30402" actId="1038"/>
          <ac:cxnSpMkLst>
            <pc:docMk/>
            <pc:sldMk cId="2278449613" sldId="2147377852"/>
            <ac:cxnSpMk id="38" creationId="{519605FB-5AF4-D088-3135-CDC0D3898C73}"/>
          </ac:cxnSpMkLst>
        </pc:cxnChg>
        <pc:cxnChg chg="mod ord topLvl">
          <ac:chgData name="Hannu Kilpelainen" userId="68b5a656-2d55-45be-ae9b-519b4c7734fb" providerId="ADAL" clId="{F5FB0322-EB3C-4C4A-9A91-1163EB284647}" dt="2024-04-26T08:38:24.202" v="30402" actId="1038"/>
          <ac:cxnSpMkLst>
            <pc:docMk/>
            <pc:sldMk cId="2278449613" sldId="2147377852"/>
            <ac:cxnSpMk id="42" creationId="{27F0B480-1EBD-C917-E183-44D6ECAE2971}"/>
          </ac:cxnSpMkLst>
        </pc:cxnChg>
        <pc:cxnChg chg="add mod">
          <ac:chgData name="Hannu Kilpelainen" userId="68b5a656-2d55-45be-ae9b-519b4c7734fb" providerId="ADAL" clId="{F5FB0322-EB3C-4C4A-9A91-1163EB284647}" dt="2024-04-26T08:38:24.202" v="30402" actId="1038"/>
          <ac:cxnSpMkLst>
            <pc:docMk/>
            <pc:sldMk cId="2278449613" sldId="2147377852"/>
            <ac:cxnSpMk id="62" creationId="{DFE895A9-E7BF-01D0-E568-2012CA48F3C9}"/>
          </ac:cxnSpMkLst>
        </pc:cxnChg>
        <pc:cxnChg chg="add mod">
          <ac:chgData name="Hannu Kilpelainen" userId="68b5a656-2d55-45be-ae9b-519b4c7734fb" providerId="ADAL" clId="{F5FB0322-EB3C-4C4A-9A91-1163EB284647}" dt="2024-04-26T08:38:24.202" v="30402" actId="1038"/>
          <ac:cxnSpMkLst>
            <pc:docMk/>
            <pc:sldMk cId="2278449613" sldId="2147377852"/>
            <ac:cxnSpMk id="63" creationId="{AB4CA9AE-2EFA-88C2-5B2B-CF1593B4E5EC}"/>
          </ac:cxnSpMkLst>
        </pc:cxnChg>
        <pc:cxnChg chg="add mod">
          <ac:chgData name="Hannu Kilpelainen" userId="68b5a656-2d55-45be-ae9b-519b4c7734fb" providerId="ADAL" clId="{F5FB0322-EB3C-4C4A-9A91-1163EB284647}" dt="2024-04-26T08:38:24.202" v="30402" actId="1038"/>
          <ac:cxnSpMkLst>
            <pc:docMk/>
            <pc:sldMk cId="2278449613" sldId="2147377852"/>
            <ac:cxnSpMk id="2057" creationId="{CE360D69-8C27-CD8D-9966-EFB9A819E4F7}"/>
          </ac:cxnSpMkLst>
        </pc:cxnChg>
        <pc:cxnChg chg="add del mod">
          <ac:chgData name="Hannu Kilpelainen" userId="68b5a656-2d55-45be-ae9b-519b4c7734fb" providerId="ADAL" clId="{F5FB0322-EB3C-4C4A-9A91-1163EB284647}" dt="2024-04-23T08:12:11.266" v="16682" actId="478"/>
          <ac:cxnSpMkLst>
            <pc:docMk/>
            <pc:sldMk cId="2278449613" sldId="2147377852"/>
            <ac:cxnSpMk id="2063" creationId="{045648A7-0BE5-D685-4A99-7B08EA115702}"/>
          </ac:cxnSpMkLst>
        </pc:cxnChg>
        <pc:extLst>
          <p:ext xmlns:p="http://schemas.openxmlformats.org/presentationml/2006/main" uri="{D6D511B9-2390-475A-947B-AFAB55BFBCF1}">
            <pc226:cmChg xmlns:pc226="http://schemas.microsoft.com/office/powerpoint/2022/06/main/command" chg="del mod">
              <pc226:chgData name="Hannu Kilpelainen" userId="68b5a656-2d55-45be-ae9b-519b4c7734fb" providerId="ADAL" clId="{F5FB0322-EB3C-4C4A-9A91-1163EB284647}" dt="2024-04-26T08:44:19.271" v="30435"/>
              <pc2:cmMkLst xmlns:pc2="http://schemas.microsoft.com/office/powerpoint/2019/9/main/command">
                <pc:docMk/>
                <pc:sldMk cId="2278449613" sldId="2147377852"/>
                <pc2:cmMk id="{DB20D342-0929-43A1-A7CB-B940B6481CC4}"/>
              </pc2:cmMkLst>
              <pc226:cmRplyChg chg="add">
                <pc226:chgData name="Hannu Kilpelainen" userId="68b5a656-2d55-45be-ae9b-519b4c7734fb" providerId="ADAL" clId="{F5FB0322-EB3C-4C4A-9A91-1163EB284647}" dt="2024-04-23T08:35:04.740" v="17285"/>
                <pc2:cmRplyMkLst xmlns:pc2="http://schemas.microsoft.com/office/powerpoint/2019/9/main/command">
                  <pc:docMk/>
                  <pc:sldMk cId="2278449613" sldId="2147377852"/>
                  <pc2:cmMk id="{DB20D342-0929-43A1-A7CB-B940B6481CC4}"/>
                  <pc2:cmRplyMk id="{CB386BBA-88E3-4F31-A27F-203FC9F82E20}"/>
                </pc2:cmRplyMkLst>
              </pc226:cmRplyChg>
            </pc226:cmChg>
          </p:ext>
        </pc:extLst>
      </pc:sldChg>
      <pc:sldChg chg="addSp delSp modSp new del mod modClrScheme chgLayout">
        <pc:chgData name="Hannu Kilpelainen" userId="68b5a656-2d55-45be-ae9b-519b4c7734fb" providerId="ADAL" clId="{F5FB0322-EB3C-4C4A-9A91-1163EB284647}" dt="2024-04-26T08:00:40.308" v="29909" actId="47"/>
        <pc:sldMkLst>
          <pc:docMk/>
          <pc:sldMk cId="2782912663" sldId="2147377853"/>
        </pc:sldMkLst>
        <pc:spChg chg="del mod ord">
          <ac:chgData name="Hannu Kilpelainen" userId="68b5a656-2d55-45be-ae9b-519b4c7734fb" providerId="ADAL" clId="{F5FB0322-EB3C-4C4A-9A91-1163EB284647}" dt="2024-04-11T10:10:43.157" v="5266" actId="700"/>
          <ac:spMkLst>
            <pc:docMk/>
            <pc:sldMk cId="2782912663" sldId="2147377853"/>
            <ac:spMk id="2" creationId="{28F41D5D-F906-703A-C760-3159F34A925C}"/>
          </ac:spMkLst>
        </pc:spChg>
        <pc:spChg chg="del mod ord">
          <ac:chgData name="Hannu Kilpelainen" userId="68b5a656-2d55-45be-ae9b-519b4c7734fb" providerId="ADAL" clId="{F5FB0322-EB3C-4C4A-9A91-1163EB284647}" dt="2024-04-11T10:10:43.157" v="5266" actId="700"/>
          <ac:spMkLst>
            <pc:docMk/>
            <pc:sldMk cId="2782912663" sldId="2147377853"/>
            <ac:spMk id="3" creationId="{9E53FA26-F982-2AFE-0662-73FE99D802D4}"/>
          </ac:spMkLst>
        </pc:spChg>
        <pc:spChg chg="del mod ord">
          <ac:chgData name="Hannu Kilpelainen" userId="68b5a656-2d55-45be-ae9b-519b4c7734fb" providerId="ADAL" clId="{F5FB0322-EB3C-4C4A-9A91-1163EB284647}" dt="2024-04-11T10:10:43.157" v="5266" actId="700"/>
          <ac:spMkLst>
            <pc:docMk/>
            <pc:sldMk cId="2782912663" sldId="2147377853"/>
            <ac:spMk id="4" creationId="{5CAD40FF-E06E-9ECF-C918-CB77F11B18E4}"/>
          </ac:spMkLst>
        </pc:spChg>
        <pc:spChg chg="add del mod ord">
          <ac:chgData name="Hannu Kilpelainen" userId="68b5a656-2d55-45be-ae9b-519b4c7734fb" providerId="ADAL" clId="{F5FB0322-EB3C-4C4A-9A91-1163EB284647}" dt="2024-04-11T10:10:51.789" v="5267" actId="700"/>
          <ac:spMkLst>
            <pc:docMk/>
            <pc:sldMk cId="2782912663" sldId="2147377853"/>
            <ac:spMk id="5" creationId="{ED002211-BE33-A912-1BF1-1BB5F1DF7C44}"/>
          </ac:spMkLst>
        </pc:spChg>
        <pc:spChg chg="add del mod ord">
          <ac:chgData name="Hannu Kilpelainen" userId="68b5a656-2d55-45be-ae9b-519b4c7734fb" providerId="ADAL" clId="{F5FB0322-EB3C-4C4A-9A91-1163EB284647}" dt="2024-04-11T10:10:51.789" v="5267" actId="700"/>
          <ac:spMkLst>
            <pc:docMk/>
            <pc:sldMk cId="2782912663" sldId="2147377853"/>
            <ac:spMk id="6" creationId="{98129C33-578E-C442-FFAC-B28821742BEA}"/>
          </ac:spMkLst>
        </pc:spChg>
        <pc:spChg chg="add del mod ord">
          <ac:chgData name="Hannu Kilpelainen" userId="68b5a656-2d55-45be-ae9b-519b4c7734fb" providerId="ADAL" clId="{F5FB0322-EB3C-4C4A-9A91-1163EB284647}" dt="2024-04-11T10:10:51.789" v="5267" actId="700"/>
          <ac:spMkLst>
            <pc:docMk/>
            <pc:sldMk cId="2782912663" sldId="2147377853"/>
            <ac:spMk id="7" creationId="{26017909-DB10-B925-1CA0-476F67603CF0}"/>
          </ac:spMkLst>
        </pc:spChg>
        <pc:spChg chg="add mod ord">
          <ac:chgData name="Hannu Kilpelainen" userId="68b5a656-2d55-45be-ae9b-519b4c7734fb" providerId="ADAL" clId="{F5FB0322-EB3C-4C4A-9A91-1163EB284647}" dt="2024-04-11T10:10:55.784" v="5293" actId="20577"/>
          <ac:spMkLst>
            <pc:docMk/>
            <pc:sldMk cId="2782912663" sldId="2147377853"/>
            <ac:spMk id="8" creationId="{023C0185-B865-2AD9-D129-6718E4CFE068}"/>
          </ac:spMkLst>
        </pc:spChg>
        <pc:spChg chg="add mod ord">
          <ac:chgData name="Hannu Kilpelainen" userId="68b5a656-2d55-45be-ae9b-519b4c7734fb" providerId="ADAL" clId="{F5FB0322-EB3C-4C4A-9A91-1163EB284647}" dt="2024-04-11T10:10:51.789" v="5267" actId="700"/>
          <ac:spMkLst>
            <pc:docMk/>
            <pc:sldMk cId="2782912663" sldId="2147377853"/>
            <ac:spMk id="9" creationId="{793C45FF-FF21-95E2-2025-A802DF7F55AC}"/>
          </ac:spMkLst>
        </pc:spChg>
        <pc:spChg chg="add mod ord">
          <ac:chgData name="Hannu Kilpelainen" userId="68b5a656-2d55-45be-ae9b-519b4c7734fb" providerId="ADAL" clId="{F5FB0322-EB3C-4C4A-9A91-1163EB284647}" dt="2024-04-11T10:10:51.789" v="5267" actId="700"/>
          <ac:spMkLst>
            <pc:docMk/>
            <pc:sldMk cId="2782912663" sldId="2147377853"/>
            <ac:spMk id="10" creationId="{3FE3A29D-280A-DD5D-B56C-14F394B7B7FE}"/>
          </ac:spMkLst>
        </pc:spChg>
      </pc:sldChg>
      <pc:sldChg chg="addSp delSp modSp new del mod modClrScheme chgLayout">
        <pc:chgData name="Hannu Kilpelainen" userId="68b5a656-2d55-45be-ae9b-519b4c7734fb" providerId="ADAL" clId="{F5FB0322-EB3C-4C4A-9A91-1163EB284647}" dt="2024-04-26T08:00:18.732" v="29908" actId="2696"/>
        <pc:sldMkLst>
          <pc:docMk/>
          <pc:sldMk cId="2098501030" sldId="2147377854"/>
        </pc:sldMkLst>
        <pc:spChg chg="del mod ord">
          <ac:chgData name="Hannu Kilpelainen" userId="68b5a656-2d55-45be-ae9b-519b4c7734fb" providerId="ADAL" clId="{F5FB0322-EB3C-4C4A-9A91-1163EB284647}" dt="2024-04-11T10:11:03.707" v="5295" actId="700"/>
          <ac:spMkLst>
            <pc:docMk/>
            <pc:sldMk cId="2098501030" sldId="2147377854"/>
            <ac:spMk id="2" creationId="{1168628E-34A9-6D83-AA2E-3AF99D71838E}"/>
          </ac:spMkLst>
        </pc:spChg>
        <pc:spChg chg="add mod">
          <ac:chgData name="Hannu Kilpelainen" userId="68b5a656-2d55-45be-ae9b-519b4c7734fb" providerId="ADAL" clId="{F5FB0322-EB3C-4C4A-9A91-1163EB284647}" dt="2024-04-22T08:00:38.321" v="12979" actId="207"/>
          <ac:spMkLst>
            <pc:docMk/>
            <pc:sldMk cId="2098501030" sldId="2147377854"/>
            <ac:spMk id="2" creationId="{FBAAA0CB-F175-D884-301C-04712C01A72A}"/>
          </ac:spMkLst>
        </pc:spChg>
        <pc:spChg chg="del mod ord">
          <ac:chgData name="Hannu Kilpelainen" userId="68b5a656-2d55-45be-ae9b-519b4c7734fb" providerId="ADAL" clId="{F5FB0322-EB3C-4C4A-9A91-1163EB284647}" dt="2024-04-11T10:11:03.707" v="5295" actId="700"/>
          <ac:spMkLst>
            <pc:docMk/>
            <pc:sldMk cId="2098501030" sldId="2147377854"/>
            <ac:spMk id="3" creationId="{31C5ED38-FF5C-8CF9-E7D5-747FBE59E480}"/>
          </ac:spMkLst>
        </pc:spChg>
        <pc:spChg chg="del">
          <ac:chgData name="Hannu Kilpelainen" userId="68b5a656-2d55-45be-ae9b-519b4c7734fb" providerId="ADAL" clId="{F5FB0322-EB3C-4C4A-9A91-1163EB284647}" dt="2024-04-11T10:11:03.707" v="5295" actId="700"/>
          <ac:spMkLst>
            <pc:docMk/>
            <pc:sldMk cId="2098501030" sldId="2147377854"/>
            <ac:spMk id="4" creationId="{EF981D68-C69E-8A17-CB7F-F58913F0478B}"/>
          </ac:spMkLst>
        </pc:spChg>
        <pc:spChg chg="add mod ord">
          <ac:chgData name="Hannu Kilpelainen" userId="68b5a656-2d55-45be-ae9b-519b4c7734fb" providerId="ADAL" clId="{F5FB0322-EB3C-4C4A-9A91-1163EB284647}" dt="2024-04-11T10:11:03.707" v="5295" actId="700"/>
          <ac:spMkLst>
            <pc:docMk/>
            <pc:sldMk cId="2098501030" sldId="2147377854"/>
            <ac:spMk id="5" creationId="{239B2FA6-8946-C445-A6D4-90A95127E07F}"/>
          </ac:spMkLst>
        </pc:spChg>
        <pc:spChg chg="add mod ord">
          <ac:chgData name="Hannu Kilpelainen" userId="68b5a656-2d55-45be-ae9b-519b4c7734fb" providerId="ADAL" clId="{F5FB0322-EB3C-4C4A-9A91-1163EB284647}" dt="2024-04-11T10:12:57.012" v="5527" actId="20577"/>
          <ac:spMkLst>
            <pc:docMk/>
            <pc:sldMk cId="2098501030" sldId="2147377854"/>
            <ac:spMk id="6" creationId="{350007E6-D0E6-06C9-9AA0-D809177ED217}"/>
          </ac:spMkLst>
        </pc:spChg>
      </pc:sldChg>
      <pc:sldChg chg="del">
        <pc:chgData name="Hannu Kilpelainen" userId="68b5a656-2d55-45be-ae9b-519b4c7734fb" providerId="ADAL" clId="{F5FB0322-EB3C-4C4A-9A91-1163EB284647}" dt="2024-04-26T08:00:18.732" v="29908" actId="2696"/>
        <pc:sldMkLst>
          <pc:docMk/>
          <pc:sldMk cId="1323366940" sldId="2147377855"/>
        </pc:sldMkLst>
      </pc:sldChg>
      <pc:sldChg chg="addSp delSp modSp add mod ord modTransition setBg modShow modNotesTx">
        <pc:chgData name="Hannu Kilpelainen" userId="68b5a656-2d55-45be-ae9b-519b4c7734fb" providerId="ADAL" clId="{F5FB0322-EB3C-4C4A-9A91-1163EB284647}" dt="2024-05-16T04:30:36.975" v="38933" actId="20577"/>
        <pc:sldMkLst>
          <pc:docMk/>
          <pc:sldMk cId="142378928" sldId="2147378243"/>
        </pc:sldMkLst>
        <pc:spChg chg="mod">
          <ac:chgData name="Hannu Kilpelainen" userId="68b5a656-2d55-45be-ae9b-519b4c7734fb" providerId="ADAL" clId="{F5FB0322-EB3C-4C4A-9A91-1163EB284647}" dt="2024-05-15T13:17:10.158" v="37456" actId="20577"/>
          <ac:spMkLst>
            <pc:docMk/>
            <pc:sldMk cId="142378928" sldId="2147378243"/>
            <ac:spMk id="3" creationId="{78CC68BF-B85E-D4A7-7868-BCBDE2D97C00}"/>
          </ac:spMkLst>
        </pc:spChg>
        <pc:spChg chg="add del mod">
          <ac:chgData name="Hannu Kilpelainen" userId="68b5a656-2d55-45be-ae9b-519b4c7734fb" providerId="ADAL" clId="{F5FB0322-EB3C-4C4A-9A91-1163EB284647}" dt="2024-05-15T12:19:05.128" v="36673" actId="478"/>
          <ac:spMkLst>
            <pc:docMk/>
            <pc:sldMk cId="142378928" sldId="2147378243"/>
            <ac:spMk id="4" creationId="{EB47F655-95A7-F5E8-3822-1F586451B551}"/>
          </ac:spMkLst>
        </pc:spChg>
        <pc:spChg chg="mod">
          <ac:chgData name="Hannu Kilpelainen" userId="68b5a656-2d55-45be-ae9b-519b4c7734fb" providerId="ADAL" clId="{F5FB0322-EB3C-4C4A-9A91-1163EB284647}" dt="2024-05-15T13:00:39.770" v="37375" actId="1076"/>
          <ac:spMkLst>
            <pc:docMk/>
            <pc:sldMk cId="142378928" sldId="2147378243"/>
            <ac:spMk id="8" creationId="{2FD02444-718F-6126-01D0-EB35DF2CC081}"/>
          </ac:spMkLst>
        </pc:spChg>
        <pc:spChg chg="mod">
          <ac:chgData name="Hannu Kilpelainen" userId="68b5a656-2d55-45be-ae9b-519b4c7734fb" providerId="ADAL" clId="{F5FB0322-EB3C-4C4A-9A91-1163EB284647}" dt="2024-05-15T13:00:39.770" v="37375" actId="1076"/>
          <ac:spMkLst>
            <pc:docMk/>
            <pc:sldMk cId="142378928" sldId="2147378243"/>
            <ac:spMk id="9" creationId="{75098281-F4CE-8A7F-5844-2E9B419EBC5C}"/>
          </ac:spMkLst>
        </pc:spChg>
        <pc:spChg chg="mod">
          <ac:chgData name="Hannu Kilpelainen" userId="68b5a656-2d55-45be-ae9b-519b4c7734fb" providerId="ADAL" clId="{F5FB0322-EB3C-4C4A-9A91-1163EB284647}" dt="2024-05-15T13:00:39.770" v="37375" actId="1076"/>
          <ac:spMkLst>
            <pc:docMk/>
            <pc:sldMk cId="142378928" sldId="2147378243"/>
            <ac:spMk id="10" creationId="{56062CE9-634F-42B0-56CB-CD9900E3797F}"/>
          </ac:spMkLst>
        </pc:spChg>
        <pc:spChg chg="mod">
          <ac:chgData name="Hannu Kilpelainen" userId="68b5a656-2d55-45be-ae9b-519b4c7734fb" providerId="ADAL" clId="{F5FB0322-EB3C-4C4A-9A91-1163EB284647}" dt="2024-05-15T13:00:39.770" v="37375" actId="1076"/>
          <ac:spMkLst>
            <pc:docMk/>
            <pc:sldMk cId="142378928" sldId="2147378243"/>
            <ac:spMk id="12" creationId="{0AF7ADA1-329C-0386-5369-16C55588BF5A}"/>
          </ac:spMkLst>
        </pc:spChg>
        <pc:spChg chg="mod">
          <ac:chgData name="Hannu Kilpelainen" userId="68b5a656-2d55-45be-ae9b-519b4c7734fb" providerId="ADAL" clId="{F5FB0322-EB3C-4C4A-9A91-1163EB284647}" dt="2024-05-15T13:00:39.770" v="37375" actId="1076"/>
          <ac:spMkLst>
            <pc:docMk/>
            <pc:sldMk cId="142378928" sldId="2147378243"/>
            <ac:spMk id="13" creationId="{2B1C598B-2BAF-E0C1-E6BF-498A6F9CBDE9}"/>
          </ac:spMkLst>
        </pc:spChg>
        <pc:spChg chg="mod">
          <ac:chgData name="Hannu Kilpelainen" userId="68b5a656-2d55-45be-ae9b-519b4c7734fb" providerId="ADAL" clId="{F5FB0322-EB3C-4C4A-9A91-1163EB284647}" dt="2024-05-15T12:57:58.050" v="37343"/>
          <ac:spMkLst>
            <pc:docMk/>
            <pc:sldMk cId="142378928" sldId="2147378243"/>
            <ac:spMk id="15" creationId="{1DD7392C-B540-AE7D-F995-015C800281F5}"/>
          </ac:spMkLst>
        </pc:spChg>
        <pc:spChg chg="mod">
          <ac:chgData name="Hannu Kilpelainen" userId="68b5a656-2d55-45be-ae9b-519b4c7734fb" providerId="ADAL" clId="{F5FB0322-EB3C-4C4A-9A91-1163EB284647}" dt="2024-05-15T12:57:58.050" v="37343"/>
          <ac:spMkLst>
            <pc:docMk/>
            <pc:sldMk cId="142378928" sldId="2147378243"/>
            <ac:spMk id="16" creationId="{3855FB56-AC68-F90C-2B59-F9E1A829C3E9}"/>
          </ac:spMkLst>
        </pc:spChg>
        <pc:spChg chg="mod">
          <ac:chgData name="Hannu Kilpelainen" userId="68b5a656-2d55-45be-ae9b-519b4c7734fb" providerId="ADAL" clId="{F5FB0322-EB3C-4C4A-9A91-1163EB284647}" dt="2024-05-15T12:57:58.050" v="37343"/>
          <ac:spMkLst>
            <pc:docMk/>
            <pc:sldMk cId="142378928" sldId="2147378243"/>
            <ac:spMk id="17" creationId="{8710A8AD-5AE1-B989-57EA-C050AB85D0C5}"/>
          </ac:spMkLst>
        </pc:spChg>
        <pc:spChg chg="mod">
          <ac:chgData name="Hannu Kilpelainen" userId="68b5a656-2d55-45be-ae9b-519b4c7734fb" providerId="ADAL" clId="{F5FB0322-EB3C-4C4A-9A91-1163EB284647}" dt="2024-05-15T13:00:55.003" v="37377" actId="1076"/>
          <ac:spMkLst>
            <pc:docMk/>
            <pc:sldMk cId="142378928" sldId="2147378243"/>
            <ac:spMk id="19" creationId="{71B1BC95-21CE-76C7-B6AE-F4EE6576CD18}"/>
          </ac:spMkLst>
        </pc:spChg>
        <pc:spChg chg="mod">
          <ac:chgData name="Hannu Kilpelainen" userId="68b5a656-2d55-45be-ae9b-519b4c7734fb" providerId="ADAL" clId="{F5FB0322-EB3C-4C4A-9A91-1163EB284647}" dt="2024-05-15T13:00:55.003" v="37377" actId="1076"/>
          <ac:spMkLst>
            <pc:docMk/>
            <pc:sldMk cId="142378928" sldId="2147378243"/>
            <ac:spMk id="20" creationId="{A09F91ED-7576-759B-0677-816782AFFE55}"/>
          </ac:spMkLst>
        </pc:spChg>
        <pc:spChg chg="mod">
          <ac:chgData name="Hannu Kilpelainen" userId="68b5a656-2d55-45be-ae9b-519b4c7734fb" providerId="ADAL" clId="{F5FB0322-EB3C-4C4A-9A91-1163EB284647}" dt="2024-05-15T13:00:55.003" v="37377" actId="1076"/>
          <ac:spMkLst>
            <pc:docMk/>
            <pc:sldMk cId="142378928" sldId="2147378243"/>
            <ac:spMk id="21" creationId="{B9B8F27B-D420-C011-C8ED-E9F98FE2EB45}"/>
          </ac:spMkLst>
        </pc:spChg>
        <pc:spChg chg="del mod">
          <ac:chgData name="Hannu Kilpelainen" userId="68b5a656-2d55-45be-ae9b-519b4c7734fb" providerId="ADAL" clId="{F5FB0322-EB3C-4C4A-9A91-1163EB284647}" dt="2024-05-15T13:00:59.082" v="37378" actId="478"/>
          <ac:spMkLst>
            <pc:docMk/>
            <pc:sldMk cId="142378928" sldId="2147378243"/>
            <ac:spMk id="23" creationId="{49048D96-F1A3-9C6E-9074-09248D680617}"/>
          </ac:spMkLst>
        </pc:spChg>
        <pc:spChg chg="del mod">
          <ac:chgData name="Hannu Kilpelainen" userId="68b5a656-2d55-45be-ae9b-519b4c7734fb" providerId="ADAL" clId="{F5FB0322-EB3C-4C4A-9A91-1163EB284647}" dt="2024-05-15T12:59:16.166" v="37353" actId="478"/>
          <ac:spMkLst>
            <pc:docMk/>
            <pc:sldMk cId="142378928" sldId="2147378243"/>
            <ac:spMk id="24" creationId="{1A620D2F-EB3E-A822-E5E2-B4328239D3F4}"/>
          </ac:spMkLst>
        </pc:spChg>
        <pc:spChg chg="mod">
          <ac:chgData name="Hannu Kilpelainen" userId="68b5a656-2d55-45be-ae9b-519b4c7734fb" providerId="ADAL" clId="{F5FB0322-EB3C-4C4A-9A91-1163EB284647}" dt="2024-05-15T13:02:21.315" v="37394" actId="1076"/>
          <ac:spMkLst>
            <pc:docMk/>
            <pc:sldMk cId="142378928" sldId="2147378243"/>
            <ac:spMk id="26" creationId="{985AA251-6968-D2A4-D8D2-A62A31BC2B0F}"/>
          </ac:spMkLst>
        </pc:spChg>
        <pc:spChg chg="mod">
          <ac:chgData name="Hannu Kilpelainen" userId="68b5a656-2d55-45be-ae9b-519b4c7734fb" providerId="ADAL" clId="{F5FB0322-EB3C-4C4A-9A91-1163EB284647}" dt="2024-05-15T13:02:21.315" v="37394" actId="1076"/>
          <ac:spMkLst>
            <pc:docMk/>
            <pc:sldMk cId="142378928" sldId="2147378243"/>
            <ac:spMk id="27" creationId="{B11F352C-1513-EB1F-3E96-9B34978B5E9D}"/>
          </ac:spMkLst>
        </pc:spChg>
        <pc:spChg chg="mod">
          <ac:chgData name="Hannu Kilpelainen" userId="68b5a656-2d55-45be-ae9b-519b4c7734fb" providerId="ADAL" clId="{F5FB0322-EB3C-4C4A-9A91-1163EB284647}" dt="2024-05-15T13:02:21.315" v="37394" actId="1076"/>
          <ac:spMkLst>
            <pc:docMk/>
            <pc:sldMk cId="142378928" sldId="2147378243"/>
            <ac:spMk id="28" creationId="{CA073467-98C8-D821-DE22-C8D8D82D7025}"/>
          </ac:spMkLst>
        </pc:spChg>
        <pc:spChg chg="mod">
          <ac:chgData name="Hannu Kilpelainen" userId="68b5a656-2d55-45be-ae9b-519b4c7734fb" providerId="ADAL" clId="{F5FB0322-EB3C-4C4A-9A91-1163EB284647}" dt="2024-05-15T13:01:27.805" v="37383" actId="1076"/>
          <ac:spMkLst>
            <pc:docMk/>
            <pc:sldMk cId="142378928" sldId="2147378243"/>
            <ac:spMk id="30" creationId="{A13B01DF-54F8-AEF8-1008-AC7DCB9D1F13}"/>
          </ac:spMkLst>
        </pc:spChg>
        <pc:spChg chg="mod">
          <ac:chgData name="Hannu Kilpelainen" userId="68b5a656-2d55-45be-ae9b-519b4c7734fb" providerId="ADAL" clId="{F5FB0322-EB3C-4C4A-9A91-1163EB284647}" dt="2024-05-15T13:01:27.805" v="37383" actId="1076"/>
          <ac:spMkLst>
            <pc:docMk/>
            <pc:sldMk cId="142378928" sldId="2147378243"/>
            <ac:spMk id="31" creationId="{05306559-F8B7-E1A5-A9DE-EE535DF0AC7C}"/>
          </ac:spMkLst>
        </pc:spChg>
        <pc:spChg chg="mod">
          <ac:chgData name="Hannu Kilpelainen" userId="68b5a656-2d55-45be-ae9b-519b4c7734fb" providerId="ADAL" clId="{F5FB0322-EB3C-4C4A-9A91-1163EB284647}" dt="2024-05-15T13:01:27.805" v="37383" actId="1076"/>
          <ac:spMkLst>
            <pc:docMk/>
            <pc:sldMk cId="142378928" sldId="2147378243"/>
            <ac:spMk id="32" creationId="{6C9E81D7-2226-BD2F-681B-9F60A6F8BB0A}"/>
          </ac:spMkLst>
        </pc:spChg>
        <pc:spChg chg="add del mod ord">
          <ac:chgData name="Hannu Kilpelainen" userId="68b5a656-2d55-45be-ae9b-519b4c7734fb" providerId="ADAL" clId="{F5FB0322-EB3C-4C4A-9A91-1163EB284647}" dt="2024-05-15T13:02:11.846" v="37391" actId="478"/>
          <ac:spMkLst>
            <pc:docMk/>
            <pc:sldMk cId="142378928" sldId="2147378243"/>
            <ac:spMk id="33" creationId="{3BADAF5A-8B8F-2D8C-92DD-B9D16A799070}"/>
          </ac:spMkLst>
        </pc:spChg>
        <pc:grpChg chg="add mod">
          <ac:chgData name="Hannu Kilpelainen" userId="68b5a656-2d55-45be-ae9b-519b4c7734fb" providerId="ADAL" clId="{F5FB0322-EB3C-4C4A-9A91-1163EB284647}" dt="2024-05-15T13:00:39.770" v="37375" actId="1076"/>
          <ac:grpSpMkLst>
            <pc:docMk/>
            <pc:sldMk cId="142378928" sldId="2147378243"/>
            <ac:grpSpMk id="7" creationId="{149581D9-BC42-0ECA-59A8-34C2D49239DB}"/>
          </ac:grpSpMkLst>
        </pc:grpChg>
        <pc:grpChg chg="add del mod">
          <ac:chgData name="Hannu Kilpelainen" userId="68b5a656-2d55-45be-ae9b-519b4c7734fb" providerId="ADAL" clId="{F5FB0322-EB3C-4C4A-9A91-1163EB284647}" dt="2024-05-15T12:58:46.332" v="37348" actId="478"/>
          <ac:grpSpMkLst>
            <pc:docMk/>
            <pc:sldMk cId="142378928" sldId="2147378243"/>
            <ac:grpSpMk id="14" creationId="{9CF33DE9-ED0B-CAC3-4507-81F6FAD86259}"/>
          </ac:grpSpMkLst>
        </pc:grpChg>
        <pc:grpChg chg="add mod">
          <ac:chgData name="Hannu Kilpelainen" userId="68b5a656-2d55-45be-ae9b-519b4c7734fb" providerId="ADAL" clId="{F5FB0322-EB3C-4C4A-9A91-1163EB284647}" dt="2024-05-15T13:00:55.003" v="37377" actId="1076"/>
          <ac:grpSpMkLst>
            <pc:docMk/>
            <pc:sldMk cId="142378928" sldId="2147378243"/>
            <ac:grpSpMk id="18" creationId="{186009A4-77C8-52A0-9987-C512C9928FD9}"/>
          </ac:grpSpMkLst>
        </pc:grpChg>
        <pc:grpChg chg="add del mod">
          <ac:chgData name="Hannu Kilpelainen" userId="68b5a656-2d55-45be-ae9b-519b4c7734fb" providerId="ADAL" clId="{F5FB0322-EB3C-4C4A-9A91-1163EB284647}" dt="2024-05-15T12:59:16.166" v="37353" actId="478"/>
          <ac:grpSpMkLst>
            <pc:docMk/>
            <pc:sldMk cId="142378928" sldId="2147378243"/>
            <ac:grpSpMk id="22" creationId="{087D3514-EC07-1A0A-738E-165386070B8F}"/>
          </ac:grpSpMkLst>
        </pc:grpChg>
        <pc:grpChg chg="add mod">
          <ac:chgData name="Hannu Kilpelainen" userId="68b5a656-2d55-45be-ae9b-519b4c7734fb" providerId="ADAL" clId="{F5FB0322-EB3C-4C4A-9A91-1163EB284647}" dt="2024-05-15T13:02:21.315" v="37394" actId="1076"/>
          <ac:grpSpMkLst>
            <pc:docMk/>
            <pc:sldMk cId="142378928" sldId="2147378243"/>
            <ac:grpSpMk id="25" creationId="{B98E093E-617A-99FC-B48C-BD077DFC5EAC}"/>
          </ac:grpSpMkLst>
        </pc:grpChg>
        <pc:grpChg chg="add mod">
          <ac:chgData name="Hannu Kilpelainen" userId="68b5a656-2d55-45be-ae9b-519b4c7734fb" providerId="ADAL" clId="{F5FB0322-EB3C-4C4A-9A91-1163EB284647}" dt="2024-05-15T13:01:27.805" v="37383" actId="1076"/>
          <ac:grpSpMkLst>
            <pc:docMk/>
            <pc:sldMk cId="142378928" sldId="2147378243"/>
            <ac:grpSpMk id="29" creationId="{26F7229C-5A6C-9CAD-88B1-6E1DFB462C36}"/>
          </ac:grpSpMkLst>
        </pc:grpChg>
        <pc:graphicFrameChg chg="mod modGraphic">
          <ac:chgData name="Hannu Kilpelainen" userId="68b5a656-2d55-45be-ae9b-519b4c7734fb" providerId="ADAL" clId="{F5FB0322-EB3C-4C4A-9A91-1163EB284647}" dt="2024-05-16T04:29:19.296" v="38893" actId="20577"/>
          <ac:graphicFrameMkLst>
            <pc:docMk/>
            <pc:sldMk cId="142378928" sldId="2147378243"/>
            <ac:graphicFrameMk id="5" creationId="{F22BA201-9775-4171-893D-5E1BA895BAF8}"/>
          </ac:graphicFrameMkLst>
        </pc:graphicFrameChg>
        <pc:picChg chg="add del mod">
          <ac:chgData name="Hannu Kilpelainen" userId="68b5a656-2d55-45be-ae9b-519b4c7734fb" providerId="ADAL" clId="{F5FB0322-EB3C-4C4A-9A91-1163EB284647}" dt="2024-05-15T13:00:47.690" v="37376" actId="478"/>
          <ac:picMkLst>
            <pc:docMk/>
            <pc:sldMk cId="142378928" sldId="2147378243"/>
            <ac:picMk id="6" creationId="{34F57591-52D6-665F-BFD6-2C29262CE75A}"/>
          </ac:picMkLst>
        </pc:picChg>
        <pc:picChg chg="mod">
          <ac:chgData name="Hannu Kilpelainen" userId="68b5a656-2d55-45be-ae9b-519b4c7734fb" providerId="ADAL" clId="{F5FB0322-EB3C-4C4A-9A91-1163EB284647}" dt="2024-05-15T12:59:09.925" v="37351" actId="1076"/>
          <ac:picMkLst>
            <pc:docMk/>
            <pc:sldMk cId="142378928" sldId="2147378243"/>
            <ac:picMk id="11" creationId="{F40B2E29-67E2-0AD1-6B9D-221768BF874A}"/>
          </ac:picMkLst>
        </pc:picChg>
        <pc:picChg chg="add mod">
          <ac:chgData name="Hannu Kilpelainen" userId="68b5a656-2d55-45be-ae9b-519b4c7734fb" providerId="ADAL" clId="{F5FB0322-EB3C-4C4A-9A91-1163EB284647}" dt="2024-05-15T13:04:35.908" v="37410"/>
          <ac:picMkLst>
            <pc:docMk/>
            <pc:sldMk cId="142378928" sldId="2147378243"/>
            <ac:picMk id="34" creationId="{89376C5D-B78A-8E31-C8B5-0BB25D26F265}"/>
          </ac:picMkLst>
        </pc:picChg>
      </pc:sldChg>
      <pc:sldChg chg="addSp delSp modSp add del mod ord modTransition modShow delCm modCm">
        <pc:chgData name="Hannu Kilpelainen" userId="68b5a656-2d55-45be-ae9b-519b4c7734fb" providerId="ADAL" clId="{F5FB0322-EB3C-4C4A-9A91-1163EB284647}" dt="2024-05-22T05:30:56.972" v="41211" actId="20577"/>
        <pc:sldMkLst>
          <pc:docMk/>
          <pc:sldMk cId="4034541324" sldId="2147378289"/>
        </pc:sldMkLst>
        <pc:spChg chg="add mod">
          <ac:chgData name="Hannu Kilpelainen" userId="68b5a656-2d55-45be-ae9b-519b4c7734fb" providerId="ADAL" clId="{F5FB0322-EB3C-4C4A-9A91-1163EB284647}" dt="2024-04-24T14:21:54.592" v="28197"/>
          <ac:spMkLst>
            <pc:docMk/>
            <pc:sldMk cId="4034541324" sldId="2147378289"/>
            <ac:spMk id="2" creationId="{18184301-CB9E-55AE-C804-640727265A17}"/>
          </ac:spMkLst>
        </pc:spChg>
        <pc:spChg chg="add del mod">
          <ac:chgData name="Hannu Kilpelainen" userId="68b5a656-2d55-45be-ae9b-519b4c7734fb" providerId="ADAL" clId="{F5FB0322-EB3C-4C4A-9A91-1163EB284647}" dt="2024-05-15T08:31:07.483" v="33256" actId="478"/>
          <ac:spMkLst>
            <pc:docMk/>
            <pc:sldMk cId="4034541324" sldId="2147378289"/>
            <ac:spMk id="2" creationId="{A37F3DFD-7881-E91B-B827-091BC1540F0D}"/>
          </ac:spMkLst>
        </pc:spChg>
        <pc:spChg chg="mod">
          <ac:chgData name="Hannu Kilpelainen" userId="68b5a656-2d55-45be-ae9b-519b4c7734fb" providerId="ADAL" clId="{F5FB0322-EB3C-4C4A-9A91-1163EB284647}" dt="2024-04-26T05:59:12.560" v="29450" actId="20577"/>
          <ac:spMkLst>
            <pc:docMk/>
            <pc:sldMk cId="4034541324" sldId="2147378289"/>
            <ac:spMk id="3" creationId="{3C3D3337-DE5B-134D-E1C4-B5D1F69854DF}"/>
          </ac:spMkLst>
        </pc:spChg>
        <pc:spChg chg="add del mod">
          <ac:chgData name="Hannu Kilpelainen" userId="68b5a656-2d55-45be-ae9b-519b4c7734fb" providerId="ADAL" clId="{F5FB0322-EB3C-4C4A-9A91-1163EB284647}" dt="2024-04-29T07:27:57.451" v="31128" actId="478"/>
          <ac:spMkLst>
            <pc:docMk/>
            <pc:sldMk cId="4034541324" sldId="2147378289"/>
            <ac:spMk id="4" creationId="{6769BE54-C5B8-D714-CB03-7735C00D65D8}"/>
          </ac:spMkLst>
        </pc:spChg>
        <pc:spChg chg="mod">
          <ac:chgData name="Hannu Kilpelainen" userId="68b5a656-2d55-45be-ae9b-519b4c7734fb" providerId="ADAL" clId="{F5FB0322-EB3C-4C4A-9A91-1163EB284647}" dt="2024-04-26T05:44:02.278" v="29294" actId="20577"/>
          <ac:spMkLst>
            <pc:docMk/>
            <pc:sldMk cId="4034541324" sldId="2147378289"/>
            <ac:spMk id="35" creationId="{CD7AEFCC-237B-56A7-C5AF-BB14D68B5B96}"/>
          </ac:spMkLst>
        </pc:spChg>
        <pc:spChg chg="mod">
          <ac:chgData name="Hannu Kilpelainen" userId="68b5a656-2d55-45be-ae9b-519b4c7734fb" providerId="ADAL" clId="{F5FB0322-EB3C-4C4A-9A91-1163EB284647}" dt="2024-05-22T05:30:56.972" v="41211" actId="20577"/>
          <ac:spMkLst>
            <pc:docMk/>
            <pc:sldMk cId="4034541324" sldId="2147378289"/>
            <ac:spMk id="37" creationId="{AAB72D07-B9FE-6C56-9B1C-47080D03E5A6}"/>
          </ac:spMkLst>
        </pc:spChg>
        <pc:spChg chg="mod">
          <ac:chgData name="Hannu Kilpelainen" userId="68b5a656-2d55-45be-ae9b-519b4c7734fb" providerId="ADAL" clId="{F5FB0322-EB3C-4C4A-9A91-1163EB284647}" dt="2024-04-18T09:12:15.934" v="6736"/>
          <ac:spMkLst>
            <pc:docMk/>
            <pc:sldMk cId="4034541324" sldId="2147378289"/>
            <ac:spMk id="39" creationId="{C9CA07B7-53AE-7AE3-916E-848D8776B394}"/>
          </ac:spMkLst>
        </pc:spChg>
        <pc:spChg chg="mod">
          <ac:chgData name="Hannu Kilpelainen" userId="68b5a656-2d55-45be-ae9b-519b4c7734fb" providerId="ADAL" clId="{F5FB0322-EB3C-4C4A-9A91-1163EB284647}" dt="2024-05-15T08:21:04.006" v="32908" actId="207"/>
          <ac:spMkLst>
            <pc:docMk/>
            <pc:sldMk cId="4034541324" sldId="2147378289"/>
            <ac:spMk id="50" creationId="{036A53CD-8985-2972-56A3-37FF7F21E7D3}"/>
          </ac:spMkLst>
        </pc:spChg>
        <pc:spChg chg="mod">
          <ac:chgData name="Hannu Kilpelainen" userId="68b5a656-2d55-45be-ae9b-519b4c7734fb" providerId="ADAL" clId="{F5FB0322-EB3C-4C4A-9A91-1163EB284647}" dt="2024-04-26T05:59:51.302" v="29451" actId="20577"/>
          <ac:spMkLst>
            <pc:docMk/>
            <pc:sldMk cId="4034541324" sldId="2147378289"/>
            <ac:spMk id="52" creationId="{EFBE6B5A-5D0B-0D7A-DC5F-DD77EE6E16FC}"/>
          </ac:spMkLst>
        </pc:spChg>
        <pc:picChg chg="mod">
          <ac:chgData name="Hannu Kilpelainen" userId="68b5a656-2d55-45be-ae9b-519b4c7734fb" providerId="ADAL" clId="{F5FB0322-EB3C-4C4A-9A91-1163EB284647}" dt="2024-04-18T09:03:05.421" v="6237" actId="207"/>
          <ac:picMkLst>
            <pc:docMk/>
            <pc:sldMk cId="4034541324" sldId="2147378289"/>
            <ac:picMk id="31" creationId="{0A3B3EFB-BFC7-5483-F22D-A49DD548C287}"/>
          </ac:picMkLst>
        </pc:picChg>
        <pc:picChg chg="mod">
          <ac:chgData name="Hannu Kilpelainen" userId="68b5a656-2d55-45be-ae9b-519b4c7734fb" providerId="ADAL" clId="{F5FB0322-EB3C-4C4A-9A91-1163EB284647}" dt="2024-04-18T09:03:03.199" v="6236" actId="207"/>
          <ac:picMkLst>
            <pc:docMk/>
            <pc:sldMk cId="4034541324" sldId="2147378289"/>
            <ac:picMk id="32" creationId="{50841D61-3243-54C6-8469-A90F2B420D6C}"/>
          </ac:picMkLst>
        </pc:picChg>
        <pc:picChg chg="mod">
          <ac:chgData name="Hannu Kilpelainen" userId="68b5a656-2d55-45be-ae9b-519b4c7734fb" providerId="ADAL" clId="{F5FB0322-EB3C-4C4A-9A91-1163EB284647}" dt="2024-04-18T09:03:00.619" v="6235" actId="207"/>
          <ac:picMkLst>
            <pc:docMk/>
            <pc:sldMk cId="4034541324" sldId="2147378289"/>
            <ac:picMk id="33" creationId="{CD5B4B51-3508-A26E-0BF8-4B3595F7F757}"/>
          </ac:picMkLst>
        </pc:picChg>
        <pc:picChg chg="mod">
          <ac:chgData name="Hannu Kilpelainen" userId="68b5a656-2d55-45be-ae9b-519b4c7734fb" providerId="ADAL" clId="{F5FB0322-EB3C-4C4A-9A91-1163EB284647}" dt="2024-04-18T09:02:56.359" v="6234" actId="207"/>
          <ac:picMkLst>
            <pc:docMk/>
            <pc:sldMk cId="4034541324" sldId="2147378289"/>
            <ac:picMk id="51" creationId="{8178309B-A4A2-D5D9-1816-C92B7BDB52E4}"/>
          </ac:picMkLst>
        </pc:picChg>
        <pc:extLst>
          <p:ext xmlns:p="http://schemas.openxmlformats.org/presentationml/2006/main" uri="{D6D511B9-2390-475A-947B-AFAB55BFBCF1}">
            <pc226:cmChg xmlns:pc226="http://schemas.microsoft.com/office/powerpoint/2022/06/main/command" chg="del mod">
              <pc226:chgData name="Hannu Kilpelainen" userId="68b5a656-2d55-45be-ae9b-519b4c7734fb" providerId="ADAL" clId="{F5FB0322-EB3C-4C4A-9A91-1163EB284647}" dt="2024-05-15T08:30:54.263" v="33249"/>
              <pc2:cmMkLst xmlns:pc2="http://schemas.microsoft.com/office/powerpoint/2019/9/main/command">
                <pc:docMk/>
                <pc:sldMk cId="4034541324" sldId="2147378289"/>
                <pc2:cmMk id="{CE80EA29-E3BE-4853-A8D9-E5A1B7963067}"/>
              </pc2:cmMkLst>
              <pc226:cmRplyChg chg="add">
                <pc226:chgData name="Hannu Kilpelainen" userId="68b5a656-2d55-45be-ae9b-519b4c7734fb" providerId="ADAL" clId="{F5FB0322-EB3C-4C4A-9A91-1163EB284647}" dt="2024-05-03T10:10:50.639" v="31406"/>
                <pc2:cmRplyMkLst xmlns:pc2="http://schemas.microsoft.com/office/powerpoint/2019/9/main/command">
                  <pc:docMk/>
                  <pc:sldMk cId="4034541324" sldId="2147378289"/>
                  <pc2:cmMk id="{CE80EA29-E3BE-4853-A8D9-E5A1B7963067}"/>
                  <pc2:cmRplyMk id="{51DBAEEB-A8C4-476F-90FF-9AF2B00FB309}"/>
                </pc2:cmRplyMkLst>
              </pc226:cmRplyChg>
            </pc226:cmChg>
            <pc226:cmChg xmlns:pc226="http://schemas.microsoft.com/office/powerpoint/2022/06/main/command" chg="del">
              <pc226:chgData name="Hannu Kilpelainen" userId="68b5a656-2d55-45be-ae9b-519b4c7734fb" providerId="ADAL" clId="{F5FB0322-EB3C-4C4A-9A91-1163EB284647}" dt="2024-05-15T08:31:00.340" v="33255"/>
              <pc2:cmMkLst xmlns:pc2="http://schemas.microsoft.com/office/powerpoint/2019/9/main/command">
                <pc:docMk/>
                <pc:sldMk cId="4034541324" sldId="2147378289"/>
                <pc2:cmMk id="{EE03AD95-C8F9-4881-9E5D-91A4D94E0CC7}"/>
              </pc2:cmMkLst>
            </pc226:cmChg>
            <pc226:cmChg xmlns:pc226="http://schemas.microsoft.com/office/powerpoint/2022/06/main/command" chg="del mod modRxn">
              <pc226:chgData name="Hannu Kilpelainen" userId="68b5a656-2d55-45be-ae9b-519b4c7734fb" providerId="ADAL" clId="{F5FB0322-EB3C-4C4A-9A91-1163EB284647}" dt="2024-05-15T08:30:58.676" v="33254"/>
              <pc2:cmMkLst xmlns:pc2="http://schemas.microsoft.com/office/powerpoint/2019/9/main/command">
                <pc:docMk/>
                <pc:sldMk cId="4034541324" sldId="2147378289"/>
                <pc2:cmMk id="{D4CDB5CA-71D3-4DCF-87E6-7CC483A1C059}"/>
              </pc2:cmMkLst>
            </pc226:cmChg>
          </p:ext>
        </pc:extLst>
      </pc:sldChg>
      <pc:sldChg chg="modSp add del mod setBg">
        <pc:chgData name="Hannu Kilpelainen" userId="68b5a656-2d55-45be-ae9b-519b4c7734fb" providerId="ADAL" clId="{F5FB0322-EB3C-4C4A-9A91-1163EB284647}" dt="2024-04-22T13:19:38.844" v="16380" actId="47"/>
        <pc:sldMkLst>
          <pc:docMk/>
          <pc:sldMk cId="3585974305" sldId="2147378290"/>
        </pc:sldMkLst>
        <pc:spChg chg="mod">
          <ac:chgData name="Hannu Kilpelainen" userId="68b5a656-2d55-45be-ae9b-519b4c7734fb" providerId="ADAL" clId="{F5FB0322-EB3C-4C4A-9A91-1163EB284647}" dt="2024-04-18T08:44:29.425" v="5837" actId="20577"/>
          <ac:spMkLst>
            <pc:docMk/>
            <pc:sldMk cId="3585974305" sldId="2147378290"/>
            <ac:spMk id="3" creationId="{BC194711-15A6-6BDE-AB15-ABFF06605F3C}"/>
          </ac:spMkLst>
        </pc:spChg>
      </pc:sldChg>
      <pc:sldChg chg="add">
        <pc:chgData name="Hannu Kilpelainen" userId="68b5a656-2d55-45be-ae9b-519b4c7734fb" providerId="ADAL" clId="{F5FB0322-EB3C-4C4A-9A91-1163EB284647}" dt="2024-04-22T07:58:30.266" v="12878"/>
        <pc:sldMkLst>
          <pc:docMk/>
          <pc:sldMk cId="553896641" sldId="2147378640"/>
        </pc:sldMkLst>
      </pc:sldChg>
      <pc:sldChg chg="modSp add del mod">
        <pc:chgData name="Hannu Kilpelainen" userId="68b5a656-2d55-45be-ae9b-519b4c7734fb" providerId="ADAL" clId="{F5FB0322-EB3C-4C4A-9A91-1163EB284647}" dt="2024-04-22T07:58:28.076" v="12877" actId="2696"/>
        <pc:sldMkLst>
          <pc:docMk/>
          <pc:sldMk cId="2901792598" sldId="2147378640"/>
        </pc:sldMkLst>
        <pc:spChg chg="mod">
          <ac:chgData name="Hannu Kilpelainen" userId="68b5a656-2d55-45be-ae9b-519b4c7734fb" providerId="ADAL" clId="{F5FB0322-EB3C-4C4A-9A91-1163EB284647}" dt="2024-04-18T09:19:59.084" v="6931" actId="20577"/>
          <ac:spMkLst>
            <pc:docMk/>
            <pc:sldMk cId="2901792598" sldId="2147378640"/>
            <ac:spMk id="15" creationId="{5E27E2B7-BD57-5CB7-739E-7FFBC4433C5D}"/>
          </ac:spMkLst>
        </pc:spChg>
        <pc:spChg chg="mod">
          <ac:chgData name="Hannu Kilpelainen" userId="68b5a656-2d55-45be-ae9b-519b4c7734fb" providerId="ADAL" clId="{F5FB0322-EB3C-4C4A-9A91-1163EB284647}" dt="2024-04-18T09:18:52.164" v="6850" actId="20577"/>
          <ac:spMkLst>
            <pc:docMk/>
            <pc:sldMk cId="2901792598" sldId="2147378640"/>
            <ac:spMk id="32" creationId="{660D7F4A-30B0-4A0F-8C8E-2DB4A556F0A3}"/>
          </ac:spMkLst>
        </pc:spChg>
        <pc:graphicFrameChg chg="modGraphic">
          <ac:chgData name="Hannu Kilpelainen" userId="68b5a656-2d55-45be-ae9b-519b4c7734fb" providerId="ADAL" clId="{F5FB0322-EB3C-4C4A-9A91-1163EB284647}" dt="2024-04-18T08:03:22.149" v="5698" actId="20577"/>
          <ac:graphicFrameMkLst>
            <pc:docMk/>
            <pc:sldMk cId="2901792598" sldId="2147378640"/>
            <ac:graphicFrameMk id="13" creationId="{78E5AFE4-E2A5-EAC3-6D32-A4FD7EC8B977}"/>
          </ac:graphicFrameMkLst>
        </pc:graphicFrameChg>
      </pc:sldChg>
      <pc:sldChg chg="modSp add del mod setBg">
        <pc:chgData name="Hannu Kilpelainen" userId="68b5a656-2d55-45be-ae9b-519b4c7734fb" providerId="ADAL" clId="{F5FB0322-EB3C-4C4A-9A91-1163EB284647}" dt="2024-04-24T14:21:22.644" v="28172" actId="47"/>
        <pc:sldMkLst>
          <pc:docMk/>
          <pc:sldMk cId="2785221278" sldId="2147378645"/>
        </pc:sldMkLst>
        <pc:spChg chg="mod">
          <ac:chgData name="Hannu Kilpelainen" userId="68b5a656-2d55-45be-ae9b-519b4c7734fb" providerId="ADAL" clId="{F5FB0322-EB3C-4C4A-9A91-1163EB284647}" dt="2024-04-18T08:44:48.015" v="5865" actId="20577"/>
          <ac:spMkLst>
            <pc:docMk/>
            <pc:sldMk cId="2785221278" sldId="2147378645"/>
            <ac:spMk id="3" creationId="{BC194711-15A6-6BDE-AB15-ABFF06605F3C}"/>
          </ac:spMkLst>
        </pc:spChg>
      </pc:sldChg>
      <pc:sldChg chg="modSp add del mod setBg">
        <pc:chgData name="Hannu Kilpelainen" userId="68b5a656-2d55-45be-ae9b-519b4c7734fb" providerId="ADAL" clId="{F5FB0322-EB3C-4C4A-9A91-1163EB284647}" dt="2024-04-24T14:21:22.644" v="28172" actId="47"/>
        <pc:sldMkLst>
          <pc:docMk/>
          <pc:sldMk cId="2575399759" sldId="2147378646"/>
        </pc:sldMkLst>
        <pc:spChg chg="mod">
          <ac:chgData name="Hannu Kilpelainen" userId="68b5a656-2d55-45be-ae9b-519b4c7734fb" providerId="ADAL" clId="{F5FB0322-EB3C-4C4A-9A91-1163EB284647}" dt="2024-04-18T08:44:41.809" v="5853" actId="20577"/>
          <ac:spMkLst>
            <pc:docMk/>
            <pc:sldMk cId="2575399759" sldId="2147378646"/>
            <ac:spMk id="3" creationId="{BC194711-15A6-6BDE-AB15-ABFF06605F3C}"/>
          </ac:spMkLst>
        </pc:spChg>
      </pc:sldChg>
      <pc:sldChg chg="modSp del mod">
        <pc:chgData name="Hannu Kilpelainen" userId="68b5a656-2d55-45be-ae9b-519b4c7734fb" providerId="ADAL" clId="{F5FB0322-EB3C-4C4A-9A91-1163EB284647}" dt="2024-04-26T08:00:18.732" v="29908" actId="2696"/>
        <pc:sldMkLst>
          <pc:docMk/>
          <pc:sldMk cId="2711882741" sldId="2147378646"/>
        </pc:sldMkLst>
        <pc:graphicFrameChg chg="modGraphic">
          <ac:chgData name="Hannu Kilpelainen" userId="68b5a656-2d55-45be-ae9b-519b4c7734fb" providerId="ADAL" clId="{F5FB0322-EB3C-4C4A-9A91-1163EB284647}" dt="2024-04-26T07:09:01.871" v="29837" actId="113"/>
          <ac:graphicFrameMkLst>
            <pc:docMk/>
            <pc:sldMk cId="2711882741" sldId="2147378646"/>
            <ac:graphicFrameMk id="4" creationId="{808D76F0-4E12-AAD3-4E39-B3165CE5D44F}"/>
          </ac:graphicFrameMkLst>
        </pc:graphicFrameChg>
      </pc:sldChg>
      <pc:sldChg chg="add del setBg">
        <pc:chgData name="Hannu Kilpelainen" userId="68b5a656-2d55-45be-ae9b-519b4c7734fb" providerId="ADAL" clId="{F5FB0322-EB3C-4C4A-9A91-1163EB284647}" dt="2024-04-19T13:04:23.749" v="12563" actId="47"/>
        <pc:sldMkLst>
          <pc:docMk/>
          <pc:sldMk cId="3558822909" sldId="2147378649"/>
        </pc:sldMkLst>
      </pc:sldChg>
      <pc:sldChg chg="modSp add del mod modNotesTx">
        <pc:chgData name="Hannu Kilpelainen" userId="68b5a656-2d55-45be-ae9b-519b4c7734fb" providerId="ADAL" clId="{F5FB0322-EB3C-4C4A-9A91-1163EB284647}" dt="2024-04-22T13:19:07.735" v="16379" actId="47"/>
        <pc:sldMkLst>
          <pc:docMk/>
          <pc:sldMk cId="2686139276" sldId="2147378650"/>
        </pc:sldMkLst>
        <pc:spChg chg="mod">
          <ac:chgData name="Hannu Kilpelainen" userId="68b5a656-2d55-45be-ae9b-519b4c7734fb" providerId="ADAL" clId="{F5FB0322-EB3C-4C4A-9A91-1163EB284647}" dt="2024-04-18T08:45:30.131" v="5900" actId="20577"/>
          <ac:spMkLst>
            <pc:docMk/>
            <pc:sldMk cId="2686139276" sldId="2147378650"/>
            <ac:spMk id="3" creationId="{BC194711-15A6-6BDE-AB15-ABFF06605F3C}"/>
          </ac:spMkLst>
        </pc:spChg>
      </pc:sldChg>
      <pc:sldChg chg="addSp delSp modSp add del mod ord delCm">
        <pc:chgData name="Hannu Kilpelainen" userId="68b5a656-2d55-45be-ae9b-519b4c7734fb" providerId="ADAL" clId="{F5FB0322-EB3C-4C4A-9A91-1163EB284647}" dt="2024-05-15T08:03:44.022" v="32777" actId="47"/>
        <pc:sldMkLst>
          <pc:docMk/>
          <pc:sldMk cId="3303884135" sldId="2147378652"/>
        </pc:sldMkLst>
        <pc:spChg chg="add mod">
          <ac:chgData name="Hannu Kilpelainen" userId="68b5a656-2d55-45be-ae9b-519b4c7734fb" providerId="ADAL" clId="{F5FB0322-EB3C-4C4A-9A91-1163EB284647}" dt="2024-04-29T07:26:03.353" v="31108" actId="1076"/>
          <ac:spMkLst>
            <pc:docMk/>
            <pc:sldMk cId="3303884135" sldId="2147378652"/>
            <ac:spMk id="2" creationId="{A15C9EB3-8537-281A-C7EB-6E9DC4F2675D}"/>
          </ac:spMkLst>
        </pc:spChg>
        <pc:spChg chg="mod">
          <ac:chgData name="Hannu Kilpelainen" userId="68b5a656-2d55-45be-ae9b-519b4c7734fb" providerId="ADAL" clId="{F5FB0322-EB3C-4C4A-9A91-1163EB284647}" dt="2024-04-18T07:59:53.250" v="5588" actId="207"/>
          <ac:spMkLst>
            <pc:docMk/>
            <pc:sldMk cId="3303884135" sldId="2147378652"/>
            <ac:spMk id="61" creationId="{0CF4F2C1-5A58-6428-6EE9-21ADEF3CF0EF}"/>
          </ac:spMkLst>
        </pc:spChg>
        <pc:picChg chg="mod">
          <ac:chgData name="Hannu Kilpelainen" userId="68b5a656-2d55-45be-ae9b-519b4c7734fb" providerId="ADAL" clId="{F5FB0322-EB3C-4C4A-9A91-1163EB284647}" dt="2024-04-18T08:00:02.359" v="5589" actId="207"/>
          <ac:picMkLst>
            <pc:docMk/>
            <pc:sldMk cId="3303884135" sldId="2147378652"/>
            <ac:picMk id="31" creationId="{B937320D-42F3-7CC8-6248-63060E84B8F6}"/>
          </ac:picMkLst>
        </pc:picChg>
        <pc:picChg chg="del">
          <ac:chgData name="Hannu Kilpelainen" userId="68b5a656-2d55-45be-ae9b-519b4c7734fb" providerId="ADAL" clId="{F5FB0322-EB3C-4C4A-9A91-1163EB284647}" dt="2024-04-22T12:15:09.671" v="15149" actId="478"/>
          <ac:picMkLst>
            <pc:docMk/>
            <pc:sldMk cId="3303884135" sldId="2147378652"/>
            <ac:picMk id="116" creationId="{5FB0574B-49FB-EB13-2A81-7701545D6CBA}"/>
          </ac:picMkLst>
        </pc:picChg>
        <pc:extLst>
          <p:ext xmlns:p="http://schemas.openxmlformats.org/presentationml/2006/main" uri="{D6D511B9-2390-475A-947B-AFAB55BFBCF1}">
            <pc226:cmChg xmlns:pc226="http://schemas.microsoft.com/office/powerpoint/2022/06/main/command" chg="del">
              <pc226:chgData name="Hannu Kilpelainen" userId="68b5a656-2d55-45be-ae9b-519b4c7734fb" providerId="ADAL" clId="{F5FB0322-EB3C-4C4A-9A91-1163EB284647}" dt="2024-04-22T12:15:00.008" v="15148"/>
              <pc2:cmMkLst xmlns:pc2="http://schemas.microsoft.com/office/powerpoint/2019/9/main/command">
                <pc:docMk/>
                <pc:sldMk cId="3303884135" sldId="2147378652"/>
                <pc2:cmMk id="{89A9F2B6-442E-4A03-9528-BD41A8EFDA1F}"/>
              </pc2:cmMkLst>
            </pc226:cmChg>
            <pc226:cmChg xmlns:pc226="http://schemas.microsoft.com/office/powerpoint/2022/06/main/command" chg="del">
              <pc226:chgData name="Hannu Kilpelainen" userId="68b5a656-2d55-45be-ae9b-519b4c7734fb" providerId="ADAL" clId="{F5FB0322-EB3C-4C4A-9A91-1163EB284647}" dt="2024-04-22T12:14:58.495" v="15147"/>
              <pc2:cmMkLst xmlns:pc2="http://schemas.microsoft.com/office/powerpoint/2019/9/main/command">
                <pc:docMk/>
                <pc:sldMk cId="3303884135" sldId="2147378652"/>
                <pc2:cmMk id="{B4B8F9E5-BE58-4200-A25B-AC4A9D1B3B23}"/>
              </pc2:cmMkLst>
            </pc226:cmChg>
          </p:ext>
        </pc:extLst>
      </pc:sldChg>
      <pc:sldChg chg="delSp modSp add del mod modAnim">
        <pc:chgData name="Hannu Kilpelainen" userId="68b5a656-2d55-45be-ae9b-519b4c7734fb" providerId="ADAL" clId="{F5FB0322-EB3C-4C4A-9A91-1163EB284647}" dt="2024-04-22T07:58:28.076" v="12877" actId="2696"/>
        <pc:sldMkLst>
          <pc:docMk/>
          <pc:sldMk cId="1366356888" sldId="2147378653"/>
        </pc:sldMkLst>
        <pc:spChg chg="mod">
          <ac:chgData name="Hannu Kilpelainen" userId="68b5a656-2d55-45be-ae9b-519b4c7734fb" providerId="ADAL" clId="{F5FB0322-EB3C-4C4A-9A91-1163EB284647}" dt="2024-04-18T09:21:13.056" v="6958" actId="20577"/>
          <ac:spMkLst>
            <pc:docMk/>
            <pc:sldMk cId="1366356888" sldId="2147378653"/>
            <ac:spMk id="4" creationId="{13CBD2E5-C555-F570-35B9-B4071DC2A0DF}"/>
          </ac:spMkLst>
        </pc:spChg>
        <pc:spChg chg="mod topLvl">
          <ac:chgData name="Hannu Kilpelainen" userId="68b5a656-2d55-45be-ae9b-519b4c7734fb" providerId="ADAL" clId="{F5FB0322-EB3C-4C4A-9A91-1163EB284647}" dt="2024-04-18T07:59:18.299" v="5582" actId="165"/>
          <ac:spMkLst>
            <pc:docMk/>
            <pc:sldMk cId="1366356888" sldId="2147378653"/>
            <ac:spMk id="20" creationId="{ED5B58D7-3BDC-F079-7BB7-215CC6B3B1E0}"/>
          </ac:spMkLst>
        </pc:spChg>
        <pc:spChg chg="mod topLvl">
          <ac:chgData name="Hannu Kilpelainen" userId="68b5a656-2d55-45be-ae9b-519b4c7734fb" providerId="ADAL" clId="{F5FB0322-EB3C-4C4A-9A91-1163EB284647}" dt="2024-04-18T07:59:18.299" v="5582" actId="165"/>
          <ac:spMkLst>
            <pc:docMk/>
            <pc:sldMk cId="1366356888" sldId="2147378653"/>
            <ac:spMk id="21" creationId="{592BBA60-DADC-137C-1BBD-4C93BC776F95}"/>
          </ac:spMkLst>
        </pc:spChg>
        <pc:spChg chg="mod topLvl">
          <ac:chgData name="Hannu Kilpelainen" userId="68b5a656-2d55-45be-ae9b-519b4c7734fb" providerId="ADAL" clId="{F5FB0322-EB3C-4C4A-9A91-1163EB284647}" dt="2024-04-18T07:59:01.801" v="5579" actId="207"/>
          <ac:spMkLst>
            <pc:docMk/>
            <pc:sldMk cId="1366356888" sldId="2147378653"/>
            <ac:spMk id="25" creationId="{372B8F1B-17EE-7F90-163C-F9F469F4B8E8}"/>
          </ac:spMkLst>
        </pc:spChg>
        <pc:spChg chg="mod topLvl">
          <ac:chgData name="Hannu Kilpelainen" userId="68b5a656-2d55-45be-ae9b-519b4c7734fb" providerId="ADAL" clId="{F5FB0322-EB3C-4C4A-9A91-1163EB284647}" dt="2024-04-18T07:58:43.498" v="5578" actId="165"/>
          <ac:spMkLst>
            <pc:docMk/>
            <pc:sldMk cId="1366356888" sldId="2147378653"/>
            <ac:spMk id="26" creationId="{4137AC79-A623-D548-DFB9-9B10D87BF70E}"/>
          </ac:spMkLst>
        </pc:spChg>
        <pc:spChg chg="mod">
          <ac:chgData name="Hannu Kilpelainen" userId="68b5a656-2d55-45be-ae9b-519b4c7734fb" providerId="ADAL" clId="{F5FB0322-EB3C-4C4A-9A91-1163EB284647}" dt="2024-04-18T07:57:34.381" v="5571" actId="404"/>
          <ac:spMkLst>
            <pc:docMk/>
            <pc:sldMk cId="1366356888" sldId="2147378653"/>
            <ac:spMk id="28" creationId="{BADF2109-42C0-1326-7AF3-9D720293730E}"/>
          </ac:spMkLst>
        </pc:spChg>
        <pc:spChg chg="mod">
          <ac:chgData name="Hannu Kilpelainen" userId="68b5a656-2d55-45be-ae9b-519b4c7734fb" providerId="ADAL" clId="{F5FB0322-EB3C-4C4A-9A91-1163EB284647}" dt="2024-04-18T07:57:34.381" v="5571" actId="404"/>
          <ac:spMkLst>
            <pc:docMk/>
            <pc:sldMk cId="1366356888" sldId="2147378653"/>
            <ac:spMk id="31" creationId="{E98C748F-D116-9565-EAF4-37CEA8BAE8FE}"/>
          </ac:spMkLst>
        </pc:spChg>
        <pc:spChg chg="mod topLvl">
          <ac:chgData name="Hannu Kilpelainen" userId="68b5a656-2d55-45be-ae9b-519b4c7734fb" providerId="ADAL" clId="{F5FB0322-EB3C-4C4A-9A91-1163EB284647}" dt="2024-04-18T07:59:35.438" v="5586" actId="165"/>
          <ac:spMkLst>
            <pc:docMk/>
            <pc:sldMk cId="1366356888" sldId="2147378653"/>
            <ac:spMk id="32" creationId="{ADAC94CA-1687-8F35-11CB-51A5C53BB23F}"/>
          </ac:spMkLst>
        </pc:spChg>
        <pc:spChg chg="mod topLvl">
          <ac:chgData name="Hannu Kilpelainen" userId="68b5a656-2d55-45be-ae9b-519b4c7734fb" providerId="ADAL" clId="{F5FB0322-EB3C-4C4A-9A91-1163EB284647}" dt="2024-04-18T07:59:35.438" v="5586" actId="165"/>
          <ac:spMkLst>
            <pc:docMk/>
            <pc:sldMk cId="1366356888" sldId="2147378653"/>
            <ac:spMk id="33" creationId="{D8B9BFC7-0E37-BFA9-7C52-06AB637BE0FE}"/>
          </ac:spMkLst>
        </pc:spChg>
        <pc:spChg chg="mod">
          <ac:chgData name="Hannu Kilpelainen" userId="68b5a656-2d55-45be-ae9b-519b4c7734fb" providerId="ADAL" clId="{F5FB0322-EB3C-4C4A-9A91-1163EB284647}" dt="2024-04-18T07:57:34.381" v="5571" actId="404"/>
          <ac:spMkLst>
            <pc:docMk/>
            <pc:sldMk cId="1366356888" sldId="2147378653"/>
            <ac:spMk id="47" creationId="{4E731416-EA42-66AE-428D-CDC1A0797DEB}"/>
          </ac:spMkLst>
        </pc:spChg>
        <pc:spChg chg="mod">
          <ac:chgData name="Hannu Kilpelainen" userId="68b5a656-2d55-45be-ae9b-519b4c7734fb" providerId="ADAL" clId="{F5FB0322-EB3C-4C4A-9A91-1163EB284647}" dt="2024-04-18T07:59:28.373" v="5584" actId="207"/>
          <ac:spMkLst>
            <pc:docMk/>
            <pc:sldMk cId="1366356888" sldId="2147378653"/>
            <ac:spMk id="52" creationId="{FEB14C2C-6F8C-5840-2266-D359B81FDBB5}"/>
          </ac:spMkLst>
        </pc:spChg>
        <pc:spChg chg="mod">
          <ac:chgData name="Hannu Kilpelainen" userId="68b5a656-2d55-45be-ae9b-519b4c7734fb" providerId="ADAL" clId="{F5FB0322-EB3C-4C4A-9A91-1163EB284647}" dt="2024-04-18T09:18:35.059" v="6831" actId="1037"/>
          <ac:spMkLst>
            <pc:docMk/>
            <pc:sldMk cId="1366356888" sldId="2147378653"/>
            <ac:spMk id="69" creationId="{5487B415-E893-9CF1-0880-5A5DD4A7B8D5}"/>
          </ac:spMkLst>
        </pc:spChg>
        <pc:grpChg chg="del">
          <ac:chgData name="Hannu Kilpelainen" userId="68b5a656-2d55-45be-ae9b-519b4c7734fb" providerId="ADAL" clId="{F5FB0322-EB3C-4C4A-9A91-1163EB284647}" dt="2024-04-18T07:59:18.299" v="5582" actId="165"/>
          <ac:grpSpMkLst>
            <pc:docMk/>
            <pc:sldMk cId="1366356888" sldId="2147378653"/>
            <ac:grpSpMk id="18" creationId="{29729892-AC90-DB76-C067-928DCAB6DA88}"/>
          </ac:grpSpMkLst>
        </pc:grpChg>
        <pc:grpChg chg="del">
          <ac:chgData name="Hannu Kilpelainen" userId="68b5a656-2d55-45be-ae9b-519b4c7734fb" providerId="ADAL" clId="{F5FB0322-EB3C-4C4A-9A91-1163EB284647}" dt="2024-04-18T07:58:43.498" v="5578" actId="165"/>
          <ac:grpSpMkLst>
            <pc:docMk/>
            <pc:sldMk cId="1366356888" sldId="2147378653"/>
            <ac:grpSpMk id="23" creationId="{AAF7D74D-CC61-D12B-5B34-B8A8636257A2}"/>
          </ac:grpSpMkLst>
        </pc:grpChg>
        <pc:grpChg chg="del">
          <ac:chgData name="Hannu Kilpelainen" userId="68b5a656-2d55-45be-ae9b-519b4c7734fb" providerId="ADAL" clId="{F5FB0322-EB3C-4C4A-9A91-1163EB284647}" dt="2024-04-18T07:59:35.438" v="5586" actId="165"/>
          <ac:grpSpMkLst>
            <pc:docMk/>
            <pc:sldMk cId="1366356888" sldId="2147378653"/>
            <ac:grpSpMk id="29" creationId="{B329094F-D55A-3480-05C2-CBBBC09AAE10}"/>
          </ac:grpSpMkLst>
        </pc:grpChg>
        <pc:grpChg chg="del">
          <ac:chgData name="Hannu Kilpelainen" userId="68b5a656-2d55-45be-ae9b-519b4c7734fb" providerId="ADAL" clId="{F5FB0322-EB3C-4C4A-9A91-1163EB284647}" dt="2024-04-18T08:00:19.653" v="5590" actId="478"/>
          <ac:grpSpMkLst>
            <pc:docMk/>
            <pc:sldMk cId="1366356888" sldId="2147378653"/>
            <ac:grpSpMk id="138" creationId="{08447601-23B3-BF3F-C842-9444B5A07105}"/>
          </ac:grpSpMkLst>
        </pc:grpChg>
        <pc:picChg chg="mod ord topLvl">
          <ac:chgData name="Hannu Kilpelainen" userId="68b5a656-2d55-45be-ae9b-519b4c7734fb" providerId="ADAL" clId="{F5FB0322-EB3C-4C4A-9A91-1163EB284647}" dt="2024-04-18T07:59:22.903" v="5583" actId="166"/>
          <ac:picMkLst>
            <pc:docMk/>
            <pc:sldMk cId="1366356888" sldId="2147378653"/>
            <ac:picMk id="19" creationId="{CE7CF209-D1D7-7AED-5231-D81F71F9A2DF}"/>
          </ac:picMkLst>
        </pc:picChg>
        <pc:picChg chg="mod ord topLvl">
          <ac:chgData name="Hannu Kilpelainen" userId="68b5a656-2d55-45be-ae9b-519b4c7734fb" providerId="ADAL" clId="{F5FB0322-EB3C-4C4A-9A91-1163EB284647}" dt="2024-04-18T07:59:05.157" v="5580" actId="166"/>
          <ac:picMkLst>
            <pc:docMk/>
            <pc:sldMk cId="1366356888" sldId="2147378653"/>
            <ac:picMk id="24" creationId="{85EAD8E1-110D-AD1E-EC50-F6DCC22A35EA}"/>
          </ac:picMkLst>
        </pc:picChg>
        <pc:picChg chg="mod ord topLvl">
          <ac:chgData name="Hannu Kilpelainen" userId="68b5a656-2d55-45be-ae9b-519b4c7734fb" providerId="ADAL" clId="{F5FB0322-EB3C-4C4A-9A91-1163EB284647}" dt="2024-04-18T07:59:39.845" v="5587" actId="166"/>
          <ac:picMkLst>
            <pc:docMk/>
            <pc:sldMk cId="1366356888" sldId="2147378653"/>
            <ac:picMk id="30" creationId="{5A2B7902-2FA3-12F1-D701-5E4A23CDE4EB}"/>
          </ac:picMkLst>
        </pc:picChg>
        <pc:picChg chg="mod">
          <ac:chgData name="Hannu Kilpelainen" userId="68b5a656-2d55-45be-ae9b-519b4c7734fb" providerId="ADAL" clId="{F5FB0322-EB3C-4C4A-9A91-1163EB284647}" dt="2024-04-18T07:58:22.230" v="5577" actId="207"/>
          <ac:picMkLst>
            <pc:docMk/>
            <pc:sldMk cId="1366356888" sldId="2147378653"/>
            <ac:picMk id="56" creationId="{13868A0B-729B-A0F5-95E1-C2F7A6805C51}"/>
          </ac:picMkLst>
        </pc:picChg>
        <pc:picChg chg="del">
          <ac:chgData name="Hannu Kilpelainen" userId="68b5a656-2d55-45be-ae9b-519b4c7734fb" providerId="ADAL" clId="{F5FB0322-EB3C-4C4A-9A91-1163EB284647}" dt="2024-04-18T08:00:23.797" v="5591" actId="478"/>
          <ac:picMkLst>
            <pc:docMk/>
            <pc:sldMk cId="1366356888" sldId="2147378653"/>
            <ac:picMk id="159" creationId="{7D463FAB-1521-1B54-3C8C-AB2A2184D7BF}"/>
          </ac:picMkLst>
        </pc:picChg>
      </pc:sldChg>
      <pc:sldChg chg="add">
        <pc:chgData name="Hannu Kilpelainen" userId="68b5a656-2d55-45be-ae9b-519b4c7734fb" providerId="ADAL" clId="{F5FB0322-EB3C-4C4A-9A91-1163EB284647}" dt="2024-04-22T07:58:30.266" v="12878"/>
        <pc:sldMkLst>
          <pc:docMk/>
          <pc:sldMk cId="2225140091" sldId="2147378653"/>
        </pc:sldMkLst>
      </pc:sldChg>
      <pc:sldChg chg="addSp delSp modSp add del mod modShow modNotesTx">
        <pc:chgData name="Hannu Kilpelainen" userId="68b5a656-2d55-45be-ae9b-519b4c7734fb" providerId="ADAL" clId="{F5FB0322-EB3C-4C4A-9A91-1163EB284647}" dt="2024-04-24T13:22:41.190" v="27359" actId="47"/>
        <pc:sldMkLst>
          <pc:docMk/>
          <pc:sldMk cId="1951182870" sldId="2147378662"/>
        </pc:sldMkLst>
        <pc:spChg chg="add mod">
          <ac:chgData name="Hannu Kilpelainen" userId="68b5a656-2d55-45be-ae9b-519b4c7734fb" providerId="ADAL" clId="{F5FB0322-EB3C-4C4A-9A91-1163EB284647}" dt="2024-04-22T13:05:42.668" v="16009"/>
          <ac:spMkLst>
            <pc:docMk/>
            <pc:sldMk cId="1951182870" sldId="2147378662"/>
            <ac:spMk id="3" creationId="{4BE52D33-2ECE-1AAE-F320-08B44B4CC17E}"/>
          </ac:spMkLst>
        </pc:spChg>
        <pc:spChg chg="add del mod">
          <ac:chgData name="Hannu Kilpelainen" userId="68b5a656-2d55-45be-ae9b-519b4c7734fb" providerId="ADAL" clId="{F5FB0322-EB3C-4C4A-9A91-1163EB284647}" dt="2024-04-22T13:05:51.793" v="16015"/>
          <ac:spMkLst>
            <pc:docMk/>
            <pc:sldMk cId="1951182870" sldId="2147378662"/>
            <ac:spMk id="4" creationId="{9EC27C7E-9C1B-D34A-A769-CE4F7A5F10CC}"/>
          </ac:spMkLst>
        </pc:spChg>
        <pc:spChg chg="add mod">
          <ac:chgData name="Hannu Kilpelainen" userId="68b5a656-2d55-45be-ae9b-519b4c7734fb" providerId="ADAL" clId="{F5FB0322-EB3C-4C4A-9A91-1163EB284647}" dt="2024-04-23T09:37:24.246" v="17740" actId="207"/>
          <ac:spMkLst>
            <pc:docMk/>
            <pc:sldMk cId="1951182870" sldId="2147378662"/>
            <ac:spMk id="5" creationId="{B1C0E13A-DDD6-6C0B-25B6-48D3C15CD7DC}"/>
          </ac:spMkLst>
        </pc:spChg>
        <pc:spChg chg="mod">
          <ac:chgData name="Hannu Kilpelainen" userId="68b5a656-2d55-45be-ae9b-519b4c7734fb" providerId="ADAL" clId="{F5FB0322-EB3C-4C4A-9A91-1163EB284647}" dt="2024-04-22T08:23:58.660" v="13899" actId="20577"/>
          <ac:spMkLst>
            <pc:docMk/>
            <pc:sldMk cId="1951182870" sldId="2147378662"/>
            <ac:spMk id="6" creationId="{F80B3B7A-2D94-4218-51BE-6587D1CFA6C1}"/>
          </ac:spMkLst>
        </pc:spChg>
        <pc:spChg chg="mod">
          <ac:chgData name="Hannu Kilpelainen" userId="68b5a656-2d55-45be-ae9b-519b4c7734fb" providerId="ADAL" clId="{F5FB0322-EB3C-4C4A-9A91-1163EB284647}" dt="2024-04-22T13:04:42.487" v="16006" actId="1076"/>
          <ac:spMkLst>
            <pc:docMk/>
            <pc:sldMk cId="1951182870" sldId="2147378662"/>
            <ac:spMk id="23" creationId="{FC8AC52B-5BE3-D53A-17E3-063DCB83AA69}"/>
          </ac:spMkLst>
        </pc:spChg>
        <pc:spChg chg="mod">
          <ac:chgData name="Hannu Kilpelainen" userId="68b5a656-2d55-45be-ae9b-519b4c7734fb" providerId="ADAL" clId="{F5FB0322-EB3C-4C4A-9A91-1163EB284647}" dt="2024-04-18T09:13:54.840" v="6756" actId="165"/>
          <ac:spMkLst>
            <pc:docMk/>
            <pc:sldMk cId="1951182870" sldId="2147378662"/>
            <ac:spMk id="105" creationId="{5195DDD7-9357-74DA-AA6C-1EC0CF8F469C}"/>
          </ac:spMkLst>
        </pc:spChg>
        <pc:spChg chg="mod">
          <ac:chgData name="Hannu Kilpelainen" userId="68b5a656-2d55-45be-ae9b-519b4c7734fb" providerId="ADAL" clId="{F5FB0322-EB3C-4C4A-9A91-1163EB284647}" dt="2024-04-18T09:13:54.840" v="6756" actId="165"/>
          <ac:spMkLst>
            <pc:docMk/>
            <pc:sldMk cId="1951182870" sldId="2147378662"/>
            <ac:spMk id="107" creationId="{483C5246-4724-9CDB-C462-47B049665750}"/>
          </ac:spMkLst>
        </pc:spChg>
        <pc:spChg chg="mod topLvl">
          <ac:chgData name="Hannu Kilpelainen" userId="68b5a656-2d55-45be-ae9b-519b4c7734fb" providerId="ADAL" clId="{F5FB0322-EB3C-4C4A-9A91-1163EB284647}" dt="2024-04-18T09:14:01.550" v="6759" actId="165"/>
          <ac:spMkLst>
            <pc:docMk/>
            <pc:sldMk cId="1951182870" sldId="2147378662"/>
            <ac:spMk id="110" creationId="{FE00A751-03E6-223D-3B89-D223157A1574}"/>
          </ac:spMkLst>
        </pc:spChg>
        <pc:spChg chg="mod topLvl">
          <ac:chgData name="Hannu Kilpelainen" userId="68b5a656-2d55-45be-ae9b-519b4c7734fb" providerId="ADAL" clId="{F5FB0322-EB3C-4C4A-9A91-1163EB284647}" dt="2024-04-24T13:05:54.324" v="27037" actId="1076"/>
          <ac:spMkLst>
            <pc:docMk/>
            <pc:sldMk cId="1951182870" sldId="2147378662"/>
            <ac:spMk id="111" creationId="{3B85415F-390A-D567-44DA-28AEF3BDD4ED}"/>
          </ac:spMkLst>
        </pc:spChg>
        <pc:spChg chg="mod topLvl">
          <ac:chgData name="Hannu Kilpelainen" userId="68b5a656-2d55-45be-ae9b-519b4c7734fb" providerId="ADAL" clId="{F5FB0322-EB3C-4C4A-9A91-1163EB284647}" dt="2024-04-18T09:14:18.055" v="6765" actId="165"/>
          <ac:spMkLst>
            <pc:docMk/>
            <pc:sldMk cId="1951182870" sldId="2147378662"/>
            <ac:spMk id="114" creationId="{292BC962-D478-9E89-A531-6EB01E9C121E}"/>
          </ac:spMkLst>
        </pc:spChg>
        <pc:spChg chg="mod topLvl">
          <ac:chgData name="Hannu Kilpelainen" userId="68b5a656-2d55-45be-ae9b-519b4c7734fb" providerId="ADAL" clId="{F5FB0322-EB3C-4C4A-9A91-1163EB284647}" dt="2024-04-18T09:14:18.055" v="6765" actId="165"/>
          <ac:spMkLst>
            <pc:docMk/>
            <pc:sldMk cId="1951182870" sldId="2147378662"/>
            <ac:spMk id="115" creationId="{E7B74A81-3322-35EB-698C-1027D05948F3}"/>
          </ac:spMkLst>
        </pc:spChg>
        <pc:spChg chg="mod topLvl">
          <ac:chgData name="Hannu Kilpelainen" userId="68b5a656-2d55-45be-ae9b-519b4c7734fb" providerId="ADAL" clId="{F5FB0322-EB3C-4C4A-9A91-1163EB284647}" dt="2024-04-18T09:14:29.663" v="6769" actId="165"/>
          <ac:spMkLst>
            <pc:docMk/>
            <pc:sldMk cId="1951182870" sldId="2147378662"/>
            <ac:spMk id="118" creationId="{FDDB6C99-3954-A8EA-F005-B706BEFE668D}"/>
          </ac:spMkLst>
        </pc:spChg>
        <pc:spChg chg="mod topLvl">
          <ac:chgData name="Hannu Kilpelainen" userId="68b5a656-2d55-45be-ae9b-519b4c7734fb" providerId="ADAL" clId="{F5FB0322-EB3C-4C4A-9A91-1163EB284647}" dt="2024-04-18T09:15:51.440" v="6818" actId="20577"/>
          <ac:spMkLst>
            <pc:docMk/>
            <pc:sldMk cId="1951182870" sldId="2147378662"/>
            <ac:spMk id="119" creationId="{9CD9E599-B19A-B67E-8F0E-C158B3F59595}"/>
          </ac:spMkLst>
        </pc:spChg>
        <pc:grpChg chg="mod topLvl">
          <ac:chgData name="Hannu Kilpelainen" userId="68b5a656-2d55-45be-ae9b-519b4c7734fb" providerId="ADAL" clId="{F5FB0322-EB3C-4C4A-9A91-1163EB284647}" dt="2024-04-18T09:13:54.840" v="6756" actId="165"/>
          <ac:grpSpMkLst>
            <pc:docMk/>
            <pc:sldMk cId="1951182870" sldId="2147378662"/>
            <ac:grpSpMk id="104" creationId="{D06390BD-34F6-C462-C2BD-F2E1A255DE19}"/>
          </ac:grpSpMkLst>
        </pc:grpChg>
        <pc:grpChg chg="del mod topLvl">
          <ac:chgData name="Hannu Kilpelainen" userId="68b5a656-2d55-45be-ae9b-519b4c7734fb" providerId="ADAL" clId="{F5FB0322-EB3C-4C4A-9A91-1163EB284647}" dt="2024-04-18T09:14:01.550" v="6759" actId="165"/>
          <ac:grpSpMkLst>
            <pc:docMk/>
            <pc:sldMk cId="1951182870" sldId="2147378662"/>
            <ac:grpSpMk id="108" creationId="{B1EED0A5-FCD8-C248-4C26-4133D4AB8008}"/>
          </ac:grpSpMkLst>
        </pc:grpChg>
        <pc:grpChg chg="del mod topLvl">
          <ac:chgData name="Hannu Kilpelainen" userId="68b5a656-2d55-45be-ae9b-519b4c7734fb" providerId="ADAL" clId="{F5FB0322-EB3C-4C4A-9A91-1163EB284647}" dt="2024-04-18T09:14:18.055" v="6765" actId="165"/>
          <ac:grpSpMkLst>
            <pc:docMk/>
            <pc:sldMk cId="1951182870" sldId="2147378662"/>
            <ac:grpSpMk id="112" creationId="{00CC9A38-3806-2D17-A1F5-6F090C003E05}"/>
          </ac:grpSpMkLst>
        </pc:grpChg>
        <pc:grpChg chg="del mod topLvl">
          <ac:chgData name="Hannu Kilpelainen" userId="68b5a656-2d55-45be-ae9b-519b4c7734fb" providerId="ADAL" clId="{F5FB0322-EB3C-4C4A-9A91-1163EB284647}" dt="2024-04-18T09:14:29.663" v="6769" actId="165"/>
          <ac:grpSpMkLst>
            <pc:docMk/>
            <pc:sldMk cId="1951182870" sldId="2147378662"/>
            <ac:grpSpMk id="116" creationId="{5A90FC76-7980-CDFB-A853-7FFAA10AC515}"/>
          </ac:grpSpMkLst>
        </pc:grpChg>
        <pc:grpChg chg="del mod">
          <ac:chgData name="Hannu Kilpelainen" userId="68b5a656-2d55-45be-ae9b-519b4c7734fb" providerId="ADAL" clId="{F5FB0322-EB3C-4C4A-9A91-1163EB284647}" dt="2024-04-18T09:13:54.840" v="6756" actId="165"/>
          <ac:grpSpMkLst>
            <pc:docMk/>
            <pc:sldMk cId="1951182870" sldId="2147378662"/>
            <ac:grpSpMk id="120" creationId="{E3E42EC7-F78A-6FB6-2705-7E28B1F82FC9}"/>
          </ac:grpSpMkLst>
        </pc:grpChg>
        <pc:picChg chg="mod">
          <ac:chgData name="Hannu Kilpelainen" userId="68b5a656-2d55-45be-ae9b-519b4c7734fb" providerId="ADAL" clId="{F5FB0322-EB3C-4C4A-9A91-1163EB284647}" dt="2024-04-18T09:13:54.840" v="6756" actId="165"/>
          <ac:picMkLst>
            <pc:docMk/>
            <pc:sldMk cId="1951182870" sldId="2147378662"/>
            <ac:picMk id="106" creationId="{4342B388-C0E3-7F0F-B4E2-4C3185631ED7}"/>
          </ac:picMkLst>
        </pc:picChg>
        <pc:picChg chg="mod topLvl">
          <ac:chgData name="Hannu Kilpelainen" userId="68b5a656-2d55-45be-ae9b-519b4c7734fb" providerId="ADAL" clId="{F5FB0322-EB3C-4C4A-9A91-1163EB284647}" dt="2024-04-18T09:14:09.867" v="6764" actId="207"/>
          <ac:picMkLst>
            <pc:docMk/>
            <pc:sldMk cId="1951182870" sldId="2147378662"/>
            <ac:picMk id="109" creationId="{00766FA8-2919-9D3E-38C3-3EC1E25D1E62}"/>
          </ac:picMkLst>
        </pc:picChg>
        <pc:picChg chg="mod topLvl">
          <ac:chgData name="Hannu Kilpelainen" userId="68b5a656-2d55-45be-ae9b-519b4c7734fb" providerId="ADAL" clId="{F5FB0322-EB3C-4C4A-9A91-1163EB284647}" dt="2024-04-18T09:14:23.124" v="6768" actId="207"/>
          <ac:picMkLst>
            <pc:docMk/>
            <pc:sldMk cId="1951182870" sldId="2147378662"/>
            <ac:picMk id="113" creationId="{7660F696-359D-F229-4A42-FABD331DE710}"/>
          </ac:picMkLst>
        </pc:picChg>
        <pc:picChg chg="mod topLvl">
          <ac:chgData name="Hannu Kilpelainen" userId="68b5a656-2d55-45be-ae9b-519b4c7734fb" providerId="ADAL" clId="{F5FB0322-EB3C-4C4A-9A91-1163EB284647}" dt="2024-04-18T09:14:35.197" v="6772" actId="207"/>
          <ac:picMkLst>
            <pc:docMk/>
            <pc:sldMk cId="1951182870" sldId="2147378662"/>
            <ac:picMk id="117" creationId="{FF728634-6761-6AE4-1C28-09F59BE6F4E6}"/>
          </ac:picMkLst>
        </pc:picChg>
      </pc:sldChg>
      <pc:sldChg chg="addSp delSp modSp add del mod delCm modCm modNotesTx">
        <pc:chgData name="Hannu Kilpelainen" userId="68b5a656-2d55-45be-ae9b-519b4c7734fb" providerId="ADAL" clId="{F5FB0322-EB3C-4C4A-9A91-1163EB284647}" dt="2024-05-22T06:37:23.466" v="42984" actId="20577"/>
        <pc:sldMkLst>
          <pc:docMk/>
          <pc:sldMk cId="4054734471" sldId="2147378666"/>
        </pc:sldMkLst>
        <pc:spChg chg="mod">
          <ac:chgData name="Hannu Kilpelainen" userId="68b5a656-2d55-45be-ae9b-519b4c7734fb" providerId="ADAL" clId="{F5FB0322-EB3C-4C4A-9A91-1163EB284647}" dt="2024-04-24T11:38:18.079" v="24830" actId="20577"/>
          <ac:spMkLst>
            <pc:docMk/>
            <pc:sldMk cId="4054734471" sldId="2147378666"/>
            <ac:spMk id="3" creationId="{BC194711-15A6-6BDE-AB15-ABFF06605F3C}"/>
          </ac:spMkLst>
        </pc:spChg>
        <pc:spChg chg="add del">
          <ac:chgData name="Hannu Kilpelainen" userId="68b5a656-2d55-45be-ae9b-519b4c7734fb" providerId="ADAL" clId="{F5FB0322-EB3C-4C4A-9A91-1163EB284647}" dt="2024-04-22T08:40:00.056" v="14262" actId="22"/>
          <ac:spMkLst>
            <pc:docMk/>
            <pc:sldMk cId="4054734471" sldId="2147378666"/>
            <ac:spMk id="4" creationId="{57E7962C-A2A7-E904-F5EE-17F81BD85637}"/>
          </ac:spMkLst>
        </pc:spChg>
        <pc:spChg chg="add mod">
          <ac:chgData name="Hannu Kilpelainen" userId="68b5a656-2d55-45be-ae9b-519b4c7734fb" providerId="ADAL" clId="{F5FB0322-EB3C-4C4A-9A91-1163EB284647}" dt="2024-04-24T11:36:36.311" v="24757" actId="1076"/>
          <ac:spMkLst>
            <pc:docMk/>
            <pc:sldMk cId="4054734471" sldId="2147378666"/>
            <ac:spMk id="6" creationId="{116EDC64-04C5-4393-ACBC-695831499AC4}"/>
          </ac:spMkLst>
        </pc:spChg>
        <pc:spChg chg="mod">
          <ac:chgData name="Hannu Kilpelainen" userId="68b5a656-2d55-45be-ae9b-519b4c7734fb" providerId="ADAL" clId="{F5FB0322-EB3C-4C4A-9A91-1163EB284647}" dt="2024-04-24T11:35:36.290" v="24731" actId="113"/>
          <ac:spMkLst>
            <pc:docMk/>
            <pc:sldMk cId="4054734471" sldId="2147378666"/>
            <ac:spMk id="17" creationId="{9C9BAB9B-D737-BDB3-5F18-3030C75AB37F}"/>
          </ac:spMkLst>
        </pc:spChg>
        <pc:spChg chg="mod">
          <ac:chgData name="Hannu Kilpelainen" userId="68b5a656-2d55-45be-ae9b-519b4c7734fb" providerId="ADAL" clId="{F5FB0322-EB3C-4C4A-9A91-1163EB284647}" dt="2024-05-22T06:37:23.466" v="42984" actId="20577"/>
          <ac:spMkLst>
            <pc:docMk/>
            <pc:sldMk cId="4054734471" sldId="2147378666"/>
            <ac:spMk id="18" creationId="{AD56798A-F258-3139-6D37-2576E01E3A3F}"/>
          </ac:spMkLst>
        </pc:spChg>
        <pc:spChg chg="mod">
          <ac:chgData name="Hannu Kilpelainen" userId="68b5a656-2d55-45be-ae9b-519b4c7734fb" providerId="ADAL" clId="{F5FB0322-EB3C-4C4A-9A91-1163EB284647}" dt="2024-04-24T11:36:49.255" v="24758" actId="6549"/>
          <ac:spMkLst>
            <pc:docMk/>
            <pc:sldMk cId="4054734471" sldId="2147378666"/>
            <ac:spMk id="19" creationId="{E2FA12A8-8FC9-4A90-E912-EE43160812DA}"/>
          </ac:spMkLst>
        </pc:spChg>
        <pc:picChg chg="add mod">
          <ac:chgData name="Hannu Kilpelainen" userId="68b5a656-2d55-45be-ae9b-519b4c7734fb" providerId="ADAL" clId="{F5FB0322-EB3C-4C4A-9A91-1163EB284647}" dt="2024-05-15T13:04:11.815" v="37406"/>
          <ac:picMkLst>
            <pc:docMk/>
            <pc:sldMk cId="4054734471" sldId="2147378666"/>
            <ac:picMk id="2" creationId="{B01A6C00-0694-4819-690F-829E6E0F9C6E}"/>
          </ac:picMkLst>
        </pc:picChg>
        <pc:picChg chg="mod ord modCrop">
          <ac:chgData name="Hannu Kilpelainen" userId="68b5a656-2d55-45be-ae9b-519b4c7734fb" providerId="ADAL" clId="{F5FB0322-EB3C-4C4A-9A91-1163EB284647}" dt="2024-05-15T13:03:49.049" v="37405" actId="1076"/>
          <ac:picMkLst>
            <pc:docMk/>
            <pc:sldMk cId="4054734471" sldId="2147378666"/>
            <ac:picMk id="16" creationId="{640677E0-319F-6E49-0225-86A4C6B1C900}"/>
          </ac:picMkLst>
        </pc:picChg>
        <pc:extLst>
          <p:ext xmlns:p="http://schemas.openxmlformats.org/presentationml/2006/main" uri="{D6D511B9-2390-475A-947B-AFAB55BFBCF1}">
            <pc226:cmChg xmlns:pc226="http://schemas.microsoft.com/office/powerpoint/2022/06/main/command" chg="del mod">
              <pc226:chgData name="Hannu Kilpelainen" userId="68b5a656-2d55-45be-ae9b-519b4c7734fb" providerId="ADAL" clId="{F5FB0322-EB3C-4C4A-9A91-1163EB284647}" dt="2024-05-15T08:30:16.522" v="33246"/>
              <pc2:cmMkLst xmlns:pc2="http://schemas.microsoft.com/office/powerpoint/2019/9/main/command">
                <pc:docMk/>
                <pc:sldMk cId="4054734471" sldId="2147378666"/>
                <pc2:cmMk id="{4CB5A3C4-2709-4930-BCAF-6A6DE5F1845D}"/>
              </pc2:cmMkLst>
            </pc226:cmChg>
            <pc226:cmChg xmlns:pc226="http://schemas.microsoft.com/office/powerpoint/2022/06/main/command" chg="del mod">
              <pc226:chgData name="Hannu Kilpelainen" userId="68b5a656-2d55-45be-ae9b-519b4c7734fb" providerId="ADAL" clId="{F5FB0322-EB3C-4C4A-9A91-1163EB284647}" dt="2024-05-15T08:30:17.289" v="33247"/>
              <pc2:cmMkLst xmlns:pc2="http://schemas.microsoft.com/office/powerpoint/2019/9/main/command">
                <pc:docMk/>
                <pc:sldMk cId="4054734471" sldId="2147378666"/>
                <pc2:cmMk id="{09C9D0FD-ACC6-4A01-ADD3-3D5B77BC7A2C}"/>
              </pc2:cmMkLst>
              <pc226:cmRplyChg chg="add">
                <pc226:chgData name="Hannu Kilpelainen" userId="68b5a656-2d55-45be-ae9b-519b4c7734fb" providerId="ADAL" clId="{F5FB0322-EB3C-4C4A-9A91-1163EB284647}" dt="2024-04-23T07:22:13.678" v="16647"/>
                <pc2:cmRplyMkLst xmlns:pc2="http://schemas.microsoft.com/office/powerpoint/2019/9/main/command">
                  <pc:docMk/>
                  <pc:sldMk cId="4054734471" sldId="2147378666"/>
                  <pc2:cmMk id="{09C9D0FD-ACC6-4A01-ADD3-3D5B77BC7A2C}"/>
                  <pc2:cmRplyMk id="{0D90B9EF-BAFB-4813-AE32-0F7F9B2C8A65}"/>
                </pc2:cmRplyMkLst>
              </pc226:cmRplyChg>
            </pc226:cmChg>
          </p:ext>
        </pc:extLst>
      </pc:sldChg>
      <pc:sldChg chg="modSp add del mod">
        <pc:chgData name="Hannu Kilpelainen" userId="68b5a656-2d55-45be-ae9b-519b4c7734fb" providerId="ADAL" clId="{F5FB0322-EB3C-4C4A-9A91-1163EB284647}" dt="2024-04-23T09:40:44.263" v="17748" actId="47"/>
        <pc:sldMkLst>
          <pc:docMk/>
          <pc:sldMk cId="997187505" sldId="2147378667"/>
        </pc:sldMkLst>
        <pc:spChg chg="mod">
          <ac:chgData name="Hannu Kilpelainen" userId="68b5a656-2d55-45be-ae9b-519b4c7734fb" providerId="ADAL" clId="{F5FB0322-EB3C-4C4A-9A91-1163EB284647}" dt="2024-04-18T09:03:18.320" v="6248" actId="6549"/>
          <ac:spMkLst>
            <pc:docMk/>
            <pc:sldMk cId="997187505" sldId="2147378667"/>
            <ac:spMk id="6" creationId="{1025ED4A-FDF0-5C9D-2A7D-E580906EA848}"/>
          </ac:spMkLst>
        </pc:spChg>
        <pc:spChg chg="mod">
          <ac:chgData name="Hannu Kilpelainen" userId="68b5a656-2d55-45be-ae9b-519b4c7734fb" providerId="ADAL" clId="{F5FB0322-EB3C-4C4A-9A91-1163EB284647}" dt="2024-04-18T09:10:46.239" v="6695" actId="20577"/>
          <ac:spMkLst>
            <pc:docMk/>
            <pc:sldMk cId="997187505" sldId="2147378667"/>
            <ac:spMk id="12" creationId="{AACFCD7B-4795-4EC5-D241-D72725B23BF4}"/>
          </ac:spMkLst>
        </pc:spChg>
        <pc:spChg chg="mod">
          <ac:chgData name="Hannu Kilpelainen" userId="68b5a656-2d55-45be-ae9b-519b4c7734fb" providerId="ADAL" clId="{F5FB0322-EB3C-4C4A-9A91-1163EB284647}" dt="2024-04-18T09:11:03.650" v="6712" actId="20577"/>
          <ac:spMkLst>
            <pc:docMk/>
            <pc:sldMk cId="997187505" sldId="2147378667"/>
            <ac:spMk id="13" creationId="{44537310-93D5-038F-A7EA-AF053769667A}"/>
          </ac:spMkLst>
        </pc:spChg>
        <pc:spChg chg="mod">
          <ac:chgData name="Hannu Kilpelainen" userId="68b5a656-2d55-45be-ae9b-519b4c7734fb" providerId="ADAL" clId="{F5FB0322-EB3C-4C4A-9A91-1163EB284647}" dt="2024-04-18T09:12:06.567" v="6733" actId="20577"/>
          <ac:spMkLst>
            <pc:docMk/>
            <pc:sldMk cId="997187505" sldId="2147378667"/>
            <ac:spMk id="14" creationId="{F0B5BCA8-B711-4A91-A946-E7DCB2B2A48B}"/>
          </ac:spMkLst>
        </pc:spChg>
        <pc:spChg chg="mod">
          <ac:chgData name="Hannu Kilpelainen" userId="68b5a656-2d55-45be-ae9b-519b4c7734fb" providerId="ADAL" clId="{F5FB0322-EB3C-4C4A-9A91-1163EB284647}" dt="2024-04-18T09:09:11.884" v="6664" actId="1076"/>
          <ac:spMkLst>
            <pc:docMk/>
            <pc:sldMk cId="997187505" sldId="2147378667"/>
            <ac:spMk id="15" creationId="{C6F805C9-98BA-974B-5A19-3FA033191BA8}"/>
          </ac:spMkLst>
        </pc:spChg>
        <pc:spChg chg="mod">
          <ac:chgData name="Hannu Kilpelainen" userId="68b5a656-2d55-45be-ae9b-519b4c7734fb" providerId="ADAL" clId="{F5FB0322-EB3C-4C4A-9A91-1163EB284647}" dt="2024-04-18T09:09:07.411" v="6663" actId="1076"/>
          <ac:spMkLst>
            <pc:docMk/>
            <pc:sldMk cId="997187505" sldId="2147378667"/>
            <ac:spMk id="16" creationId="{27558FFF-3B9C-7D44-F013-9B8E7553ED66}"/>
          </ac:spMkLst>
        </pc:spChg>
        <pc:spChg chg="mod">
          <ac:chgData name="Hannu Kilpelainen" userId="68b5a656-2d55-45be-ae9b-519b4c7734fb" providerId="ADAL" clId="{F5FB0322-EB3C-4C4A-9A91-1163EB284647}" dt="2024-04-18T09:09:16.180" v="6666" actId="1076"/>
          <ac:spMkLst>
            <pc:docMk/>
            <pc:sldMk cId="997187505" sldId="2147378667"/>
            <ac:spMk id="87" creationId="{8BFB4F3E-CECE-3AF0-40BE-DFBCC6E86D66}"/>
          </ac:spMkLst>
        </pc:spChg>
        <pc:spChg chg="mod">
          <ac:chgData name="Hannu Kilpelainen" userId="68b5a656-2d55-45be-ae9b-519b4c7734fb" providerId="ADAL" clId="{F5FB0322-EB3C-4C4A-9A91-1163EB284647}" dt="2024-04-18T09:09:16.180" v="6666" actId="1076"/>
          <ac:spMkLst>
            <pc:docMk/>
            <pc:sldMk cId="997187505" sldId="2147378667"/>
            <ac:spMk id="88" creationId="{D08DAABC-069F-989B-3301-2BCDDF9FD9D1}"/>
          </ac:spMkLst>
        </pc:spChg>
        <pc:spChg chg="mod">
          <ac:chgData name="Hannu Kilpelainen" userId="68b5a656-2d55-45be-ae9b-519b4c7734fb" providerId="ADAL" clId="{F5FB0322-EB3C-4C4A-9A91-1163EB284647}" dt="2024-04-18T09:09:16.180" v="6666" actId="1076"/>
          <ac:spMkLst>
            <pc:docMk/>
            <pc:sldMk cId="997187505" sldId="2147378667"/>
            <ac:spMk id="89" creationId="{9972CA2A-F78A-C8AB-38B3-3732960D8B5C}"/>
          </ac:spMkLst>
        </pc:spChg>
        <pc:spChg chg="mod">
          <ac:chgData name="Hannu Kilpelainen" userId="68b5a656-2d55-45be-ae9b-519b4c7734fb" providerId="ADAL" clId="{F5FB0322-EB3C-4C4A-9A91-1163EB284647}" dt="2024-04-18T09:09:16.180" v="6666" actId="1076"/>
          <ac:spMkLst>
            <pc:docMk/>
            <pc:sldMk cId="997187505" sldId="2147378667"/>
            <ac:spMk id="90" creationId="{98023AFE-AD6F-4114-AB23-337135EA000C}"/>
          </ac:spMkLst>
        </pc:spChg>
        <pc:grpChg chg="mod">
          <ac:chgData name="Hannu Kilpelainen" userId="68b5a656-2d55-45be-ae9b-519b4c7734fb" providerId="ADAL" clId="{F5FB0322-EB3C-4C4A-9A91-1163EB284647}" dt="2024-04-18T09:09:16.180" v="6666" actId="1076"/>
          <ac:grpSpMkLst>
            <pc:docMk/>
            <pc:sldMk cId="997187505" sldId="2147378667"/>
            <ac:grpSpMk id="86" creationId="{70F30ED2-4481-F824-2C89-A57A38791865}"/>
          </ac:grpSpMkLst>
        </pc:grpChg>
        <pc:picChg chg="mod">
          <ac:chgData name="Hannu Kilpelainen" userId="68b5a656-2d55-45be-ae9b-519b4c7734fb" providerId="ADAL" clId="{F5FB0322-EB3C-4C4A-9A91-1163EB284647}" dt="2024-04-18T09:09:14.164" v="6665" actId="1076"/>
          <ac:picMkLst>
            <pc:docMk/>
            <pc:sldMk cId="997187505" sldId="2147378667"/>
            <ac:picMk id="107" creationId="{4864AE07-3C08-0172-F1A7-5CEAE0C5B321}"/>
          </ac:picMkLst>
        </pc:picChg>
      </pc:sldChg>
      <pc:sldChg chg="add del">
        <pc:chgData name="Hannu Kilpelainen" userId="68b5a656-2d55-45be-ae9b-519b4c7734fb" providerId="ADAL" clId="{F5FB0322-EB3C-4C4A-9A91-1163EB284647}" dt="2024-04-18T08:05:40.426" v="5817"/>
        <pc:sldMkLst>
          <pc:docMk/>
          <pc:sldMk cId="174081717" sldId="2147378668"/>
        </pc:sldMkLst>
      </pc:sldChg>
      <pc:sldChg chg="addSp delSp modSp del mod modClrScheme modShow chgLayout modNotesTx">
        <pc:chgData name="Hannu Kilpelainen" userId="68b5a656-2d55-45be-ae9b-519b4c7734fb" providerId="ADAL" clId="{F5FB0322-EB3C-4C4A-9A91-1163EB284647}" dt="2024-05-15T13:06:16.768" v="37441" actId="2696"/>
        <pc:sldMkLst>
          <pc:docMk/>
          <pc:sldMk cId="3956066129" sldId="2147378668"/>
        </pc:sldMkLst>
        <pc:spChg chg="add del mod ord">
          <ac:chgData name="Hannu Kilpelainen" userId="68b5a656-2d55-45be-ae9b-519b4c7734fb" providerId="ADAL" clId="{F5FB0322-EB3C-4C4A-9A91-1163EB284647}" dt="2024-04-22T08:17:47.612" v="13840" actId="700"/>
          <ac:spMkLst>
            <pc:docMk/>
            <pc:sldMk cId="3956066129" sldId="2147378668"/>
            <ac:spMk id="2" creationId="{67632048-C819-367D-9077-04A51BB9648F}"/>
          </ac:spMkLst>
        </pc:spChg>
        <pc:spChg chg="add del mod ord">
          <ac:chgData name="Hannu Kilpelainen" userId="68b5a656-2d55-45be-ae9b-519b4c7734fb" providerId="ADAL" clId="{F5FB0322-EB3C-4C4A-9A91-1163EB284647}" dt="2024-04-22T08:17:34.933" v="13834" actId="700"/>
          <ac:spMkLst>
            <pc:docMk/>
            <pc:sldMk cId="3956066129" sldId="2147378668"/>
            <ac:spMk id="3" creationId="{E988CD60-4251-CE9E-0292-8F176B2A2E0D}"/>
          </ac:spMkLst>
        </pc:spChg>
        <pc:spChg chg="mod ord">
          <ac:chgData name="Hannu Kilpelainen" userId="68b5a656-2d55-45be-ae9b-519b4c7734fb" providerId="ADAL" clId="{F5FB0322-EB3C-4C4A-9A91-1163EB284647}" dt="2024-04-22T08:17:47.612" v="13840" actId="700"/>
          <ac:spMkLst>
            <pc:docMk/>
            <pc:sldMk cId="3956066129" sldId="2147378668"/>
            <ac:spMk id="4" creationId="{0D5D4F4E-F1CA-52AE-617D-20D748720629}"/>
          </ac:spMkLst>
        </pc:spChg>
        <pc:spChg chg="add del mod ord">
          <ac:chgData name="Hannu Kilpelainen" userId="68b5a656-2d55-45be-ae9b-519b4c7734fb" providerId="ADAL" clId="{F5FB0322-EB3C-4C4A-9A91-1163EB284647}" dt="2024-04-22T08:17:33.498" v="13833" actId="700"/>
          <ac:spMkLst>
            <pc:docMk/>
            <pc:sldMk cId="3956066129" sldId="2147378668"/>
            <ac:spMk id="5" creationId="{145797D5-AE02-221C-004F-98ADD1A01488}"/>
          </ac:spMkLst>
        </pc:spChg>
        <pc:spChg chg="add mod ord">
          <ac:chgData name="Hannu Kilpelainen" userId="68b5a656-2d55-45be-ae9b-519b4c7734fb" providerId="ADAL" clId="{F5FB0322-EB3C-4C4A-9A91-1163EB284647}" dt="2024-04-22T08:18:21.287" v="13849" actId="404"/>
          <ac:spMkLst>
            <pc:docMk/>
            <pc:sldMk cId="3956066129" sldId="2147378668"/>
            <ac:spMk id="6" creationId="{ABDFA113-53E1-AFFC-92B5-3F3322838B5B}"/>
          </ac:spMkLst>
        </pc:spChg>
        <pc:spChg chg="add mod ord">
          <ac:chgData name="Hannu Kilpelainen" userId="68b5a656-2d55-45be-ae9b-519b4c7734fb" providerId="ADAL" clId="{F5FB0322-EB3C-4C4A-9A91-1163EB284647}" dt="2024-04-22T08:17:47.612" v="13840" actId="700"/>
          <ac:spMkLst>
            <pc:docMk/>
            <pc:sldMk cId="3956066129" sldId="2147378668"/>
            <ac:spMk id="7" creationId="{2B78A133-6AE1-FE0A-8472-D20D5C169D70}"/>
          </ac:spMkLst>
        </pc:spChg>
        <pc:spChg chg="del mod ord">
          <ac:chgData name="Hannu Kilpelainen" userId="68b5a656-2d55-45be-ae9b-519b4c7734fb" providerId="ADAL" clId="{F5FB0322-EB3C-4C4A-9A91-1163EB284647}" dt="2024-04-22T08:17:47.612" v="13840" actId="700"/>
          <ac:spMkLst>
            <pc:docMk/>
            <pc:sldMk cId="3956066129" sldId="2147378668"/>
            <ac:spMk id="9" creationId="{40DF2266-722A-8F55-5E8D-33038E3F02A0}"/>
          </ac:spMkLst>
        </pc:spChg>
      </pc:sldChg>
      <pc:sldChg chg="addSp delSp modSp add mod delAnim modAnim modShow addCm modNotesTx">
        <pc:chgData name="Hannu Kilpelainen" userId="68b5a656-2d55-45be-ae9b-519b4c7734fb" providerId="ADAL" clId="{F5FB0322-EB3C-4C4A-9A91-1163EB284647}" dt="2024-04-18T12:40:02.674" v="9035"/>
        <pc:sldMkLst>
          <pc:docMk/>
          <pc:sldMk cId="4107935771" sldId="2147378668"/>
        </pc:sldMkLst>
        <pc:spChg chg="add del mod">
          <ac:chgData name="Hannu Kilpelainen" userId="68b5a656-2d55-45be-ae9b-519b4c7734fb" providerId="ADAL" clId="{F5FB0322-EB3C-4C4A-9A91-1163EB284647}" dt="2024-04-18T10:26:15.127" v="7249" actId="478"/>
          <ac:spMkLst>
            <pc:docMk/>
            <pc:sldMk cId="4107935771" sldId="2147378668"/>
            <ac:spMk id="2" creationId="{4A2B0DDB-FBD6-96FA-6A9C-7EC9270E9BF6}"/>
          </ac:spMkLst>
        </pc:spChg>
        <pc:spChg chg="mod">
          <ac:chgData name="Hannu Kilpelainen" userId="68b5a656-2d55-45be-ae9b-519b4c7734fb" providerId="ADAL" clId="{F5FB0322-EB3C-4C4A-9A91-1163EB284647}" dt="2024-04-18T10:23:04.793" v="7191" actId="1076"/>
          <ac:spMkLst>
            <pc:docMk/>
            <pc:sldMk cId="4107935771" sldId="2147378668"/>
            <ac:spMk id="3" creationId="{3C3D3337-DE5B-134D-E1C4-B5D1F69854DF}"/>
          </ac:spMkLst>
        </pc:spChg>
        <pc:spChg chg="add mod">
          <ac:chgData name="Hannu Kilpelainen" userId="68b5a656-2d55-45be-ae9b-519b4c7734fb" providerId="ADAL" clId="{F5FB0322-EB3C-4C4A-9A91-1163EB284647}" dt="2024-04-18T11:36:01.650" v="8963" actId="207"/>
          <ac:spMkLst>
            <pc:docMk/>
            <pc:sldMk cId="4107935771" sldId="2147378668"/>
            <ac:spMk id="4" creationId="{E520D39E-1080-C652-EF98-9061FC1BA126}"/>
          </ac:spMkLst>
        </pc:spChg>
        <pc:spChg chg="del">
          <ac:chgData name="Hannu Kilpelainen" userId="68b5a656-2d55-45be-ae9b-519b4c7734fb" providerId="ADAL" clId="{F5FB0322-EB3C-4C4A-9A91-1163EB284647}" dt="2024-04-18T09:26:19.300" v="6989" actId="478"/>
          <ac:spMkLst>
            <pc:docMk/>
            <pc:sldMk cId="4107935771" sldId="2147378668"/>
            <ac:spMk id="6" creationId="{1025ED4A-FDF0-5C9D-2A7D-E580906EA848}"/>
          </ac:spMkLst>
        </pc:spChg>
        <pc:spChg chg="mod topLvl">
          <ac:chgData name="Hannu Kilpelainen" userId="68b5a656-2d55-45be-ae9b-519b4c7734fb" providerId="ADAL" clId="{F5FB0322-EB3C-4C4A-9A91-1163EB284647}" dt="2024-04-18T11:33:03.730" v="8879" actId="113"/>
          <ac:spMkLst>
            <pc:docMk/>
            <pc:sldMk cId="4107935771" sldId="2147378668"/>
            <ac:spMk id="8" creationId="{8D249560-B56E-F887-6572-3DA36DFFBFDD}"/>
          </ac:spMkLst>
        </pc:spChg>
        <pc:spChg chg="mod">
          <ac:chgData name="Hannu Kilpelainen" userId="68b5a656-2d55-45be-ae9b-519b4c7734fb" providerId="ADAL" clId="{F5FB0322-EB3C-4C4A-9A91-1163EB284647}" dt="2024-04-18T11:30:01.868" v="8797" actId="165"/>
          <ac:spMkLst>
            <pc:docMk/>
            <pc:sldMk cId="4107935771" sldId="2147378668"/>
            <ac:spMk id="9" creationId="{5270F750-128A-B715-737C-8FAFB848340D}"/>
          </ac:spMkLst>
        </pc:spChg>
        <pc:spChg chg="mod">
          <ac:chgData name="Hannu Kilpelainen" userId="68b5a656-2d55-45be-ae9b-519b4c7734fb" providerId="ADAL" clId="{F5FB0322-EB3C-4C4A-9A91-1163EB284647}" dt="2024-04-18T11:30:01.868" v="8797" actId="165"/>
          <ac:spMkLst>
            <pc:docMk/>
            <pc:sldMk cId="4107935771" sldId="2147378668"/>
            <ac:spMk id="10" creationId="{05DA8E8E-5531-F5C0-6264-9E543C03F89D}"/>
          </ac:spMkLst>
        </pc:spChg>
        <pc:spChg chg="mod">
          <ac:chgData name="Hannu Kilpelainen" userId="68b5a656-2d55-45be-ae9b-519b4c7734fb" providerId="ADAL" clId="{F5FB0322-EB3C-4C4A-9A91-1163EB284647}" dt="2024-04-18T11:30:01.868" v="8797" actId="165"/>
          <ac:spMkLst>
            <pc:docMk/>
            <pc:sldMk cId="4107935771" sldId="2147378668"/>
            <ac:spMk id="11" creationId="{F978A207-D71C-E7AC-CD6D-FE992328CEA0}"/>
          </ac:spMkLst>
        </pc:spChg>
        <pc:spChg chg="del mod">
          <ac:chgData name="Hannu Kilpelainen" userId="68b5a656-2d55-45be-ae9b-519b4c7734fb" providerId="ADAL" clId="{F5FB0322-EB3C-4C4A-9A91-1163EB284647}" dt="2024-04-18T10:25:47.278" v="7245" actId="478"/>
          <ac:spMkLst>
            <pc:docMk/>
            <pc:sldMk cId="4107935771" sldId="2147378668"/>
            <ac:spMk id="12" creationId="{AACFCD7B-4795-4EC5-D241-D72725B23BF4}"/>
          </ac:spMkLst>
        </pc:spChg>
        <pc:spChg chg="del mod">
          <ac:chgData name="Hannu Kilpelainen" userId="68b5a656-2d55-45be-ae9b-519b4c7734fb" providerId="ADAL" clId="{F5FB0322-EB3C-4C4A-9A91-1163EB284647}" dt="2024-04-18T10:25:47.278" v="7245" actId="478"/>
          <ac:spMkLst>
            <pc:docMk/>
            <pc:sldMk cId="4107935771" sldId="2147378668"/>
            <ac:spMk id="13" creationId="{44537310-93D5-038F-A7EA-AF053769667A}"/>
          </ac:spMkLst>
        </pc:spChg>
        <pc:spChg chg="del mod">
          <ac:chgData name="Hannu Kilpelainen" userId="68b5a656-2d55-45be-ae9b-519b4c7734fb" providerId="ADAL" clId="{F5FB0322-EB3C-4C4A-9A91-1163EB284647}" dt="2024-04-18T10:25:47.278" v="7245" actId="478"/>
          <ac:spMkLst>
            <pc:docMk/>
            <pc:sldMk cId="4107935771" sldId="2147378668"/>
            <ac:spMk id="14" creationId="{F0B5BCA8-B711-4A91-A946-E7DCB2B2A48B}"/>
          </ac:spMkLst>
        </pc:spChg>
        <pc:spChg chg="mod">
          <ac:chgData name="Hannu Kilpelainen" userId="68b5a656-2d55-45be-ae9b-519b4c7734fb" providerId="ADAL" clId="{F5FB0322-EB3C-4C4A-9A91-1163EB284647}" dt="2024-04-18T10:27:01.617" v="7263" actId="1076"/>
          <ac:spMkLst>
            <pc:docMk/>
            <pc:sldMk cId="4107935771" sldId="2147378668"/>
            <ac:spMk id="15" creationId="{C6F805C9-98BA-974B-5A19-3FA033191BA8}"/>
          </ac:spMkLst>
        </pc:spChg>
        <pc:spChg chg="mod">
          <ac:chgData name="Hannu Kilpelainen" userId="68b5a656-2d55-45be-ae9b-519b4c7734fb" providerId="ADAL" clId="{F5FB0322-EB3C-4C4A-9A91-1163EB284647}" dt="2024-04-18T10:29:09.666" v="7292" actId="1076"/>
          <ac:spMkLst>
            <pc:docMk/>
            <pc:sldMk cId="4107935771" sldId="2147378668"/>
            <ac:spMk id="16" creationId="{27558FFF-3B9C-7D44-F013-9B8E7553ED66}"/>
          </ac:spMkLst>
        </pc:spChg>
        <pc:spChg chg="del mod">
          <ac:chgData name="Hannu Kilpelainen" userId="68b5a656-2d55-45be-ae9b-519b4c7734fb" providerId="ADAL" clId="{F5FB0322-EB3C-4C4A-9A91-1163EB284647}" dt="2024-04-18T10:36:01.975" v="7321" actId="478"/>
          <ac:spMkLst>
            <pc:docMk/>
            <pc:sldMk cId="4107935771" sldId="2147378668"/>
            <ac:spMk id="17" creationId="{24E03D17-B670-7D9C-EC16-DF3D7BFE1FFE}"/>
          </ac:spMkLst>
        </pc:spChg>
        <pc:spChg chg="mod">
          <ac:chgData name="Hannu Kilpelainen" userId="68b5a656-2d55-45be-ae9b-519b4c7734fb" providerId="ADAL" clId="{F5FB0322-EB3C-4C4A-9A91-1163EB284647}" dt="2024-04-18T11:30:01.868" v="8797" actId="165"/>
          <ac:spMkLst>
            <pc:docMk/>
            <pc:sldMk cId="4107935771" sldId="2147378668"/>
            <ac:spMk id="18" creationId="{059BBE37-2817-C31F-2BEF-7C47761EA597}"/>
          </ac:spMkLst>
        </pc:spChg>
        <pc:spChg chg="mod">
          <ac:chgData name="Hannu Kilpelainen" userId="68b5a656-2d55-45be-ae9b-519b4c7734fb" providerId="ADAL" clId="{F5FB0322-EB3C-4C4A-9A91-1163EB284647}" dt="2024-04-18T11:30:01.868" v="8797" actId="165"/>
          <ac:spMkLst>
            <pc:docMk/>
            <pc:sldMk cId="4107935771" sldId="2147378668"/>
            <ac:spMk id="19" creationId="{E6D0F377-EB51-ED6E-3C5E-B042AE5536D5}"/>
          </ac:spMkLst>
        </pc:spChg>
        <pc:spChg chg="mod">
          <ac:chgData name="Hannu Kilpelainen" userId="68b5a656-2d55-45be-ae9b-519b4c7734fb" providerId="ADAL" clId="{F5FB0322-EB3C-4C4A-9A91-1163EB284647}" dt="2024-04-18T11:30:01.868" v="8797" actId="165"/>
          <ac:spMkLst>
            <pc:docMk/>
            <pc:sldMk cId="4107935771" sldId="2147378668"/>
            <ac:spMk id="20" creationId="{C3AC43B4-A401-B123-C868-842A4DBB9CC8}"/>
          </ac:spMkLst>
        </pc:spChg>
        <pc:spChg chg="mod">
          <ac:chgData name="Hannu Kilpelainen" userId="68b5a656-2d55-45be-ae9b-519b4c7734fb" providerId="ADAL" clId="{F5FB0322-EB3C-4C4A-9A91-1163EB284647}" dt="2024-04-18T11:30:01.868" v="8797" actId="165"/>
          <ac:spMkLst>
            <pc:docMk/>
            <pc:sldMk cId="4107935771" sldId="2147378668"/>
            <ac:spMk id="21" creationId="{CC29BD07-887D-9DF5-82FC-9C8A1BED69DB}"/>
          </ac:spMkLst>
        </pc:spChg>
        <pc:spChg chg="add del mod ord topLvl">
          <ac:chgData name="Hannu Kilpelainen" userId="68b5a656-2d55-45be-ae9b-519b4c7734fb" providerId="ADAL" clId="{F5FB0322-EB3C-4C4A-9A91-1163EB284647}" dt="2024-04-18T11:06:38.863" v="8198" actId="478"/>
          <ac:spMkLst>
            <pc:docMk/>
            <pc:sldMk cId="4107935771" sldId="2147378668"/>
            <ac:spMk id="23" creationId="{8EAF4086-24C1-474D-09CC-7ED292FE242B}"/>
          </ac:spMkLst>
        </pc:spChg>
        <pc:spChg chg="mod topLvl">
          <ac:chgData name="Hannu Kilpelainen" userId="68b5a656-2d55-45be-ae9b-519b4c7734fb" providerId="ADAL" clId="{F5FB0322-EB3C-4C4A-9A91-1163EB284647}" dt="2024-04-18T11:35:04.592" v="8948" actId="1038"/>
          <ac:spMkLst>
            <pc:docMk/>
            <pc:sldMk cId="4107935771" sldId="2147378668"/>
            <ac:spMk id="26" creationId="{0E9D3AF3-44F2-AD18-C5F6-AAE8771128D9}"/>
          </ac:spMkLst>
        </pc:spChg>
        <pc:spChg chg="mod">
          <ac:chgData name="Hannu Kilpelainen" userId="68b5a656-2d55-45be-ae9b-519b4c7734fb" providerId="ADAL" clId="{F5FB0322-EB3C-4C4A-9A91-1163EB284647}" dt="2024-04-18T11:35:04.592" v="8948" actId="1038"/>
          <ac:spMkLst>
            <pc:docMk/>
            <pc:sldMk cId="4107935771" sldId="2147378668"/>
            <ac:spMk id="27" creationId="{DB957459-DB55-FC32-ACC2-654EA691832B}"/>
          </ac:spMkLst>
        </pc:spChg>
        <pc:spChg chg="mod">
          <ac:chgData name="Hannu Kilpelainen" userId="68b5a656-2d55-45be-ae9b-519b4c7734fb" providerId="ADAL" clId="{F5FB0322-EB3C-4C4A-9A91-1163EB284647}" dt="2024-04-18T11:35:04.592" v="8948" actId="1038"/>
          <ac:spMkLst>
            <pc:docMk/>
            <pc:sldMk cId="4107935771" sldId="2147378668"/>
            <ac:spMk id="28" creationId="{49F61B93-8D24-7EF8-7084-54725219B259}"/>
          </ac:spMkLst>
        </pc:spChg>
        <pc:spChg chg="mod">
          <ac:chgData name="Hannu Kilpelainen" userId="68b5a656-2d55-45be-ae9b-519b4c7734fb" providerId="ADAL" clId="{F5FB0322-EB3C-4C4A-9A91-1163EB284647}" dt="2024-04-18T11:35:04.592" v="8948" actId="1038"/>
          <ac:spMkLst>
            <pc:docMk/>
            <pc:sldMk cId="4107935771" sldId="2147378668"/>
            <ac:spMk id="29" creationId="{93C9523F-BA21-D3EA-87AF-FA50A3A46C3D}"/>
          </ac:spMkLst>
        </pc:spChg>
        <pc:spChg chg="mod">
          <ac:chgData name="Hannu Kilpelainen" userId="68b5a656-2d55-45be-ae9b-519b4c7734fb" providerId="ADAL" clId="{F5FB0322-EB3C-4C4A-9A91-1163EB284647}" dt="2024-04-18T11:35:04.592" v="8948" actId="1038"/>
          <ac:spMkLst>
            <pc:docMk/>
            <pc:sldMk cId="4107935771" sldId="2147378668"/>
            <ac:spMk id="30" creationId="{055E44CC-8393-7215-4419-D52649E08836}"/>
          </ac:spMkLst>
        </pc:spChg>
        <pc:spChg chg="add mod">
          <ac:chgData name="Hannu Kilpelainen" userId="68b5a656-2d55-45be-ae9b-519b4c7734fb" providerId="ADAL" clId="{F5FB0322-EB3C-4C4A-9A91-1163EB284647}" dt="2024-04-18T11:35:04.592" v="8948" actId="1038"/>
          <ac:spMkLst>
            <pc:docMk/>
            <pc:sldMk cId="4107935771" sldId="2147378668"/>
            <ac:spMk id="31" creationId="{127B6181-60BB-B748-AB87-9F95CB9CE752}"/>
          </ac:spMkLst>
        </pc:spChg>
        <pc:spChg chg="add mod">
          <ac:chgData name="Hannu Kilpelainen" userId="68b5a656-2d55-45be-ae9b-519b4c7734fb" providerId="ADAL" clId="{F5FB0322-EB3C-4C4A-9A91-1163EB284647}" dt="2024-04-18T11:35:04.592" v="8948" actId="1038"/>
          <ac:spMkLst>
            <pc:docMk/>
            <pc:sldMk cId="4107935771" sldId="2147378668"/>
            <ac:spMk id="32" creationId="{A542606C-A8AA-EFB4-0404-1AE20739F4B4}"/>
          </ac:spMkLst>
        </pc:spChg>
        <pc:spChg chg="add mod topLvl">
          <ac:chgData name="Hannu Kilpelainen" userId="68b5a656-2d55-45be-ae9b-519b4c7734fb" providerId="ADAL" clId="{F5FB0322-EB3C-4C4A-9A91-1163EB284647}" dt="2024-04-18T11:35:04.592" v="8948" actId="1038"/>
          <ac:spMkLst>
            <pc:docMk/>
            <pc:sldMk cId="4107935771" sldId="2147378668"/>
            <ac:spMk id="33" creationId="{855771B2-D2B1-016B-62C2-638225FD9206}"/>
          </ac:spMkLst>
        </pc:spChg>
        <pc:spChg chg="mod">
          <ac:chgData name="Hannu Kilpelainen" userId="68b5a656-2d55-45be-ae9b-519b4c7734fb" providerId="ADAL" clId="{F5FB0322-EB3C-4C4A-9A91-1163EB284647}" dt="2024-04-18T11:29:16.614" v="8790" actId="1036"/>
          <ac:spMkLst>
            <pc:docMk/>
            <pc:sldMk cId="4107935771" sldId="2147378668"/>
            <ac:spMk id="40" creationId="{38DE197A-B53D-E50C-4169-F0E6EB8B0FF2}"/>
          </ac:spMkLst>
        </pc:spChg>
        <pc:spChg chg="mod">
          <ac:chgData name="Hannu Kilpelainen" userId="68b5a656-2d55-45be-ae9b-519b4c7734fb" providerId="ADAL" clId="{F5FB0322-EB3C-4C4A-9A91-1163EB284647}" dt="2024-04-18T11:29:16.614" v="8790" actId="1036"/>
          <ac:spMkLst>
            <pc:docMk/>
            <pc:sldMk cId="4107935771" sldId="2147378668"/>
            <ac:spMk id="41" creationId="{1547E643-7075-910C-7ADF-0DE6EA3971BF}"/>
          </ac:spMkLst>
        </pc:spChg>
        <pc:spChg chg="mod">
          <ac:chgData name="Hannu Kilpelainen" userId="68b5a656-2d55-45be-ae9b-519b4c7734fb" providerId="ADAL" clId="{F5FB0322-EB3C-4C4A-9A91-1163EB284647}" dt="2024-04-18T11:29:16.614" v="8790" actId="1036"/>
          <ac:spMkLst>
            <pc:docMk/>
            <pc:sldMk cId="4107935771" sldId="2147378668"/>
            <ac:spMk id="42" creationId="{4A8CF332-FDCA-43AF-8AF5-16A46CE79A3C}"/>
          </ac:spMkLst>
        </pc:spChg>
        <pc:spChg chg="mod">
          <ac:chgData name="Hannu Kilpelainen" userId="68b5a656-2d55-45be-ae9b-519b4c7734fb" providerId="ADAL" clId="{F5FB0322-EB3C-4C4A-9A91-1163EB284647}" dt="2024-04-18T11:29:16.614" v="8790" actId="1036"/>
          <ac:spMkLst>
            <pc:docMk/>
            <pc:sldMk cId="4107935771" sldId="2147378668"/>
            <ac:spMk id="43" creationId="{31899449-F81A-2FB0-E5AF-3397790D4D7A}"/>
          </ac:spMkLst>
        </pc:spChg>
        <pc:spChg chg="mod">
          <ac:chgData name="Hannu Kilpelainen" userId="68b5a656-2d55-45be-ae9b-519b4c7734fb" providerId="ADAL" clId="{F5FB0322-EB3C-4C4A-9A91-1163EB284647}" dt="2024-04-18T11:29:16.614" v="8790" actId="1036"/>
          <ac:spMkLst>
            <pc:docMk/>
            <pc:sldMk cId="4107935771" sldId="2147378668"/>
            <ac:spMk id="44" creationId="{7495BBEF-811D-6F75-2C86-FBEB27C01AF0}"/>
          </ac:spMkLst>
        </pc:spChg>
        <pc:spChg chg="mod">
          <ac:chgData name="Hannu Kilpelainen" userId="68b5a656-2d55-45be-ae9b-519b4c7734fb" providerId="ADAL" clId="{F5FB0322-EB3C-4C4A-9A91-1163EB284647}" dt="2024-04-18T11:29:16.614" v="8790" actId="1036"/>
          <ac:spMkLst>
            <pc:docMk/>
            <pc:sldMk cId="4107935771" sldId="2147378668"/>
            <ac:spMk id="45" creationId="{98E7F0E6-0905-D726-0381-8F7E7498FD06}"/>
          </ac:spMkLst>
        </pc:spChg>
        <pc:spChg chg="mod">
          <ac:chgData name="Hannu Kilpelainen" userId="68b5a656-2d55-45be-ae9b-519b4c7734fb" providerId="ADAL" clId="{F5FB0322-EB3C-4C4A-9A91-1163EB284647}" dt="2024-04-18T11:29:16.614" v="8790" actId="1036"/>
          <ac:spMkLst>
            <pc:docMk/>
            <pc:sldMk cId="4107935771" sldId="2147378668"/>
            <ac:spMk id="46" creationId="{72CA15DE-51DB-E7B8-C1D3-1EA712731392}"/>
          </ac:spMkLst>
        </pc:spChg>
        <pc:spChg chg="mod">
          <ac:chgData name="Hannu Kilpelainen" userId="68b5a656-2d55-45be-ae9b-519b4c7734fb" providerId="ADAL" clId="{F5FB0322-EB3C-4C4A-9A91-1163EB284647}" dt="2024-04-18T11:29:16.614" v="8790" actId="1036"/>
          <ac:spMkLst>
            <pc:docMk/>
            <pc:sldMk cId="4107935771" sldId="2147378668"/>
            <ac:spMk id="47" creationId="{E09123CD-4E65-D68C-0336-93969CA90B95}"/>
          </ac:spMkLst>
        </pc:spChg>
        <pc:spChg chg="mod">
          <ac:chgData name="Hannu Kilpelainen" userId="68b5a656-2d55-45be-ae9b-519b4c7734fb" providerId="ADAL" clId="{F5FB0322-EB3C-4C4A-9A91-1163EB284647}" dt="2024-04-18T11:29:16.614" v="8790" actId="1036"/>
          <ac:spMkLst>
            <pc:docMk/>
            <pc:sldMk cId="4107935771" sldId="2147378668"/>
            <ac:spMk id="49" creationId="{FBEF08AA-70D6-6B06-DA0E-A8FCAF7E0868}"/>
          </ac:spMkLst>
        </pc:spChg>
        <pc:spChg chg="mod">
          <ac:chgData name="Hannu Kilpelainen" userId="68b5a656-2d55-45be-ae9b-519b4c7734fb" providerId="ADAL" clId="{F5FB0322-EB3C-4C4A-9A91-1163EB284647}" dt="2024-04-18T11:29:16.614" v="8790" actId="1036"/>
          <ac:spMkLst>
            <pc:docMk/>
            <pc:sldMk cId="4107935771" sldId="2147378668"/>
            <ac:spMk id="52" creationId="{32C6B36B-D2EC-C22B-028A-1CCF89C8F36C}"/>
          </ac:spMkLst>
        </pc:spChg>
        <pc:spChg chg="add mod">
          <ac:chgData name="Hannu Kilpelainen" userId="68b5a656-2d55-45be-ae9b-519b4c7734fb" providerId="ADAL" clId="{F5FB0322-EB3C-4C4A-9A91-1163EB284647}" dt="2024-04-18T11:29:16.614" v="8790" actId="1036"/>
          <ac:spMkLst>
            <pc:docMk/>
            <pc:sldMk cId="4107935771" sldId="2147378668"/>
            <ac:spMk id="56" creationId="{3AE7F301-0AD9-C22D-C818-CAD8F37E7195}"/>
          </ac:spMkLst>
        </pc:spChg>
        <pc:spChg chg="add mod">
          <ac:chgData name="Hannu Kilpelainen" userId="68b5a656-2d55-45be-ae9b-519b4c7734fb" providerId="ADAL" clId="{F5FB0322-EB3C-4C4A-9A91-1163EB284647}" dt="2024-04-18T11:35:24.298" v="8960" actId="14100"/>
          <ac:spMkLst>
            <pc:docMk/>
            <pc:sldMk cId="4107935771" sldId="2147378668"/>
            <ac:spMk id="57" creationId="{7E11BBBA-29A8-8921-2024-9E299793B219}"/>
          </ac:spMkLst>
        </pc:spChg>
        <pc:spChg chg="add mod">
          <ac:chgData name="Hannu Kilpelainen" userId="68b5a656-2d55-45be-ae9b-519b4c7734fb" providerId="ADAL" clId="{F5FB0322-EB3C-4C4A-9A91-1163EB284647}" dt="2024-04-18T11:35:33.065" v="8962" actId="14100"/>
          <ac:spMkLst>
            <pc:docMk/>
            <pc:sldMk cId="4107935771" sldId="2147378668"/>
            <ac:spMk id="58" creationId="{0F3602A7-91C4-174B-EFA6-231BB8D9367D}"/>
          </ac:spMkLst>
        </pc:spChg>
        <pc:spChg chg="mod">
          <ac:chgData name="Hannu Kilpelainen" userId="68b5a656-2d55-45be-ae9b-519b4c7734fb" providerId="ADAL" clId="{F5FB0322-EB3C-4C4A-9A91-1163EB284647}" dt="2024-04-18T11:29:16.614" v="8790" actId="1036"/>
          <ac:spMkLst>
            <pc:docMk/>
            <pc:sldMk cId="4107935771" sldId="2147378668"/>
            <ac:spMk id="60" creationId="{346E510A-4D34-AB92-7742-B4D25F139BC4}"/>
          </ac:spMkLst>
        </pc:spChg>
        <pc:spChg chg="add mod">
          <ac:chgData name="Hannu Kilpelainen" userId="68b5a656-2d55-45be-ae9b-519b4c7734fb" providerId="ADAL" clId="{F5FB0322-EB3C-4C4A-9A91-1163EB284647}" dt="2024-04-18T11:29:16.614" v="8790" actId="1036"/>
          <ac:spMkLst>
            <pc:docMk/>
            <pc:sldMk cId="4107935771" sldId="2147378668"/>
            <ac:spMk id="63" creationId="{926B60E6-2467-A838-A2EF-F3A0E1102F31}"/>
          </ac:spMkLst>
        </pc:spChg>
        <pc:spChg chg="add mod">
          <ac:chgData name="Hannu Kilpelainen" userId="68b5a656-2d55-45be-ae9b-519b4c7734fb" providerId="ADAL" clId="{F5FB0322-EB3C-4C4A-9A91-1163EB284647}" dt="2024-04-18T11:29:16.614" v="8790" actId="1036"/>
          <ac:spMkLst>
            <pc:docMk/>
            <pc:sldMk cId="4107935771" sldId="2147378668"/>
            <ac:spMk id="64" creationId="{7E5EFC84-B07D-87AA-71D4-6FD46E56E742}"/>
          </ac:spMkLst>
        </pc:spChg>
        <pc:spChg chg="add mod">
          <ac:chgData name="Hannu Kilpelainen" userId="68b5a656-2d55-45be-ae9b-519b4c7734fb" providerId="ADAL" clId="{F5FB0322-EB3C-4C4A-9A91-1163EB284647}" dt="2024-04-18T11:29:16.614" v="8790" actId="1036"/>
          <ac:spMkLst>
            <pc:docMk/>
            <pc:sldMk cId="4107935771" sldId="2147378668"/>
            <ac:spMk id="65" creationId="{73D94F39-9039-845B-DBE5-7CB9A459BE61}"/>
          </ac:spMkLst>
        </pc:spChg>
        <pc:spChg chg="add mod">
          <ac:chgData name="Hannu Kilpelainen" userId="68b5a656-2d55-45be-ae9b-519b4c7734fb" providerId="ADAL" clId="{F5FB0322-EB3C-4C4A-9A91-1163EB284647}" dt="2024-04-18T11:29:16.614" v="8790" actId="1036"/>
          <ac:spMkLst>
            <pc:docMk/>
            <pc:sldMk cId="4107935771" sldId="2147378668"/>
            <ac:spMk id="66" creationId="{9A109ED5-C6A9-B429-11D9-645F257A3989}"/>
          </ac:spMkLst>
        </pc:spChg>
        <pc:spChg chg="add mod">
          <ac:chgData name="Hannu Kilpelainen" userId="68b5a656-2d55-45be-ae9b-519b4c7734fb" providerId="ADAL" clId="{F5FB0322-EB3C-4C4A-9A91-1163EB284647}" dt="2024-04-18T11:29:16.614" v="8790" actId="1036"/>
          <ac:spMkLst>
            <pc:docMk/>
            <pc:sldMk cId="4107935771" sldId="2147378668"/>
            <ac:spMk id="67" creationId="{2045B6DC-414E-6B70-6765-DA123606DD4E}"/>
          </ac:spMkLst>
        </pc:spChg>
        <pc:spChg chg="mod">
          <ac:chgData name="Hannu Kilpelainen" userId="68b5a656-2d55-45be-ae9b-519b4c7734fb" providerId="ADAL" clId="{F5FB0322-EB3C-4C4A-9A91-1163EB284647}" dt="2024-04-18T10:26:30.287" v="7254" actId="1076"/>
          <ac:spMkLst>
            <pc:docMk/>
            <pc:sldMk cId="4107935771" sldId="2147378668"/>
            <ac:spMk id="71" creationId="{7C9EB932-F9A6-A278-3BC2-8FB7C5D10E05}"/>
          </ac:spMkLst>
        </pc:spChg>
        <pc:spChg chg="mod">
          <ac:chgData name="Hannu Kilpelainen" userId="68b5a656-2d55-45be-ae9b-519b4c7734fb" providerId="ADAL" clId="{F5FB0322-EB3C-4C4A-9A91-1163EB284647}" dt="2024-04-18T10:26:30.287" v="7254" actId="1076"/>
          <ac:spMkLst>
            <pc:docMk/>
            <pc:sldMk cId="4107935771" sldId="2147378668"/>
            <ac:spMk id="72" creationId="{66A48E89-D132-7D20-BA33-1A038FFF8D7B}"/>
          </ac:spMkLst>
        </pc:spChg>
        <pc:spChg chg="mod">
          <ac:chgData name="Hannu Kilpelainen" userId="68b5a656-2d55-45be-ae9b-519b4c7734fb" providerId="ADAL" clId="{F5FB0322-EB3C-4C4A-9A91-1163EB284647}" dt="2024-04-18T10:26:30.287" v="7254" actId="1076"/>
          <ac:spMkLst>
            <pc:docMk/>
            <pc:sldMk cId="4107935771" sldId="2147378668"/>
            <ac:spMk id="73" creationId="{81B923F5-B29C-8C8E-D280-0A12A08468FB}"/>
          </ac:spMkLst>
        </pc:spChg>
        <pc:spChg chg="mod">
          <ac:chgData name="Hannu Kilpelainen" userId="68b5a656-2d55-45be-ae9b-519b4c7734fb" providerId="ADAL" clId="{F5FB0322-EB3C-4C4A-9A91-1163EB284647}" dt="2024-04-18T10:26:30.287" v="7254" actId="1076"/>
          <ac:spMkLst>
            <pc:docMk/>
            <pc:sldMk cId="4107935771" sldId="2147378668"/>
            <ac:spMk id="74" creationId="{6230A3E0-D2DC-5147-34F3-3F0738922901}"/>
          </ac:spMkLst>
        </pc:spChg>
        <pc:spChg chg="mod">
          <ac:chgData name="Hannu Kilpelainen" userId="68b5a656-2d55-45be-ae9b-519b4c7734fb" providerId="ADAL" clId="{F5FB0322-EB3C-4C4A-9A91-1163EB284647}" dt="2024-04-18T10:26:30.287" v="7254" actId="1076"/>
          <ac:spMkLst>
            <pc:docMk/>
            <pc:sldMk cId="4107935771" sldId="2147378668"/>
            <ac:spMk id="75" creationId="{D2595509-E385-EEE4-6A68-6B80714C0DB0}"/>
          </ac:spMkLst>
        </pc:spChg>
        <pc:spChg chg="mod">
          <ac:chgData name="Hannu Kilpelainen" userId="68b5a656-2d55-45be-ae9b-519b4c7734fb" providerId="ADAL" clId="{F5FB0322-EB3C-4C4A-9A91-1163EB284647}" dt="2024-04-18T10:26:30.287" v="7254" actId="1076"/>
          <ac:spMkLst>
            <pc:docMk/>
            <pc:sldMk cId="4107935771" sldId="2147378668"/>
            <ac:spMk id="76" creationId="{AF96261D-2208-B37A-1181-390759AE6C77}"/>
          </ac:spMkLst>
        </pc:spChg>
        <pc:spChg chg="mod">
          <ac:chgData name="Hannu Kilpelainen" userId="68b5a656-2d55-45be-ae9b-519b4c7734fb" providerId="ADAL" clId="{F5FB0322-EB3C-4C4A-9A91-1163EB284647}" dt="2024-04-18T10:26:30.287" v="7254" actId="1076"/>
          <ac:spMkLst>
            <pc:docMk/>
            <pc:sldMk cId="4107935771" sldId="2147378668"/>
            <ac:spMk id="78" creationId="{FB686BED-13AB-0A0B-4F02-E7964853EB49}"/>
          </ac:spMkLst>
        </pc:spChg>
        <pc:spChg chg="mod">
          <ac:chgData name="Hannu Kilpelainen" userId="68b5a656-2d55-45be-ae9b-519b4c7734fb" providerId="ADAL" clId="{F5FB0322-EB3C-4C4A-9A91-1163EB284647}" dt="2024-04-18T10:26:30.287" v="7254" actId="1076"/>
          <ac:spMkLst>
            <pc:docMk/>
            <pc:sldMk cId="4107935771" sldId="2147378668"/>
            <ac:spMk id="79" creationId="{6ED82426-1A60-4DD6-272C-3B5A1DAF0597}"/>
          </ac:spMkLst>
        </pc:spChg>
        <pc:spChg chg="mod">
          <ac:chgData name="Hannu Kilpelainen" userId="68b5a656-2d55-45be-ae9b-519b4c7734fb" providerId="ADAL" clId="{F5FB0322-EB3C-4C4A-9A91-1163EB284647}" dt="2024-04-18T10:26:30.287" v="7254" actId="1076"/>
          <ac:spMkLst>
            <pc:docMk/>
            <pc:sldMk cId="4107935771" sldId="2147378668"/>
            <ac:spMk id="80" creationId="{CF863EBE-2A8E-CE35-DCF3-6DB26FF6A123}"/>
          </ac:spMkLst>
        </pc:spChg>
        <pc:spChg chg="mod">
          <ac:chgData name="Hannu Kilpelainen" userId="68b5a656-2d55-45be-ae9b-519b4c7734fb" providerId="ADAL" clId="{F5FB0322-EB3C-4C4A-9A91-1163EB284647}" dt="2024-04-18T10:26:30.287" v="7254" actId="1076"/>
          <ac:spMkLst>
            <pc:docMk/>
            <pc:sldMk cId="4107935771" sldId="2147378668"/>
            <ac:spMk id="81" creationId="{DE7D103D-E438-700F-BDBB-5CF20C4C98F9}"/>
          </ac:spMkLst>
        </pc:spChg>
        <pc:spChg chg="mod">
          <ac:chgData name="Hannu Kilpelainen" userId="68b5a656-2d55-45be-ae9b-519b4c7734fb" providerId="ADAL" clId="{F5FB0322-EB3C-4C4A-9A91-1163EB284647}" dt="2024-04-18T10:26:30.287" v="7254" actId="1076"/>
          <ac:spMkLst>
            <pc:docMk/>
            <pc:sldMk cId="4107935771" sldId="2147378668"/>
            <ac:spMk id="83" creationId="{09976CB5-89FD-0565-63BE-529BBBF12A50}"/>
          </ac:spMkLst>
        </pc:spChg>
        <pc:spChg chg="mod">
          <ac:chgData name="Hannu Kilpelainen" userId="68b5a656-2d55-45be-ae9b-519b4c7734fb" providerId="ADAL" clId="{F5FB0322-EB3C-4C4A-9A91-1163EB284647}" dt="2024-04-18T10:26:30.287" v="7254" actId="1076"/>
          <ac:spMkLst>
            <pc:docMk/>
            <pc:sldMk cId="4107935771" sldId="2147378668"/>
            <ac:spMk id="84" creationId="{A1B16B22-5048-EC1C-F8EE-FE1F18B24DC5}"/>
          </ac:spMkLst>
        </pc:spChg>
        <pc:spChg chg="mod">
          <ac:chgData name="Hannu Kilpelainen" userId="68b5a656-2d55-45be-ae9b-519b4c7734fb" providerId="ADAL" clId="{F5FB0322-EB3C-4C4A-9A91-1163EB284647}" dt="2024-04-18T10:26:30.287" v="7254" actId="1076"/>
          <ac:spMkLst>
            <pc:docMk/>
            <pc:sldMk cId="4107935771" sldId="2147378668"/>
            <ac:spMk id="85" creationId="{3ED01D32-78F7-83CD-597F-36CE98751DD5}"/>
          </ac:spMkLst>
        </pc:spChg>
        <pc:spChg chg="mod">
          <ac:chgData name="Hannu Kilpelainen" userId="68b5a656-2d55-45be-ae9b-519b4c7734fb" providerId="ADAL" clId="{F5FB0322-EB3C-4C4A-9A91-1163EB284647}" dt="2024-04-18T10:29:09.666" v="7292" actId="1076"/>
          <ac:spMkLst>
            <pc:docMk/>
            <pc:sldMk cId="4107935771" sldId="2147378668"/>
            <ac:spMk id="87" creationId="{8BFB4F3E-CECE-3AF0-40BE-DFBCC6E86D66}"/>
          </ac:spMkLst>
        </pc:spChg>
        <pc:spChg chg="mod">
          <ac:chgData name="Hannu Kilpelainen" userId="68b5a656-2d55-45be-ae9b-519b4c7734fb" providerId="ADAL" clId="{F5FB0322-EB3C-4C4A-9A91-1163EB284647}" dt="2024-04-18T10:29:09.666" v="7292" actId="1076"/>
          <ac:spMkLst>
            <pc:docMk/>
            <pc:sldMk cId="4107935771" sldId="2147378668"/>
            <ac:spMk id="88" creationId="{D08DAABC-069F-989B-3301-2BCDDF9FD9D1}"/>
          </ac:spMkLst>
        </pc:spChg>
        <pc:spChg chg="mod">
          <ac:chgData name="Hannu Kilpelainen" userId="68b5a656-2d55-45be-ae9b-519b4c7734fb" providerId="ADAL" clId="{F5FB0322-EB3C-4C4A-9A91-1163EB284647}" dt="2024-04-18T10:29:09.666" v="7292" actId="1076"/>
          <ac:spMkLst>
            <pc:docMk/>
            <pc:sldMk cId="4107935771" sldId="2147378668"/>
            <ac:spMk id="89" creationId="{9972CA2A-F78A-C8AB-38B3-3732960D8B5C}"/>
          </ac:spMkLst>
        </pc:spChg>
        <pc:spChg chg="mod">
          <ac:chgData name="Hannu Kilpelainen" userId="68b5a656-2d55-45be-ae9b-519b4c7734fb" providerId="ADAL" clId="{F5FB0322-EB3C-4C4A-9A91-1163EB284647}" dt="2024-04-18T10:29:09.666" v="7292" actId="1076"/>
          <ac:spMkLst>
            <pc:docMk/>
            <pc:sldMk cId="4107935771" sldId="2147378668"/>
            <ac:spMk id="90" creationId="{98023AFE-AD6F-4114-AB23-337135EA000C}"/>
          </ac:spMkLst>
        </pc:spChg>
        <pc:spChg chg="mod">
          <ac:chgData name="Hannu Kilpelainen" userId="68b5a656-2d55-45be-ae9b-519b4c7734fb" providerId="ADAL" clId="{F5FB0322-EB3C-4C4A-9A91-1163EB284647}" dt="2024-04-18T10:29:09.666" v="7292" actId="1076"/>
          <ac:spMkLst>
            <pc:docMk/>
            <pc:sldMk cId="4107935771" sldId="2147378668"/>
            <ac:spMk id="92" creationId="{F77C4A5E-221A-5110-B711-B8B22B85F230}"/>
          </ac:spMkLst>
        </pc:spChg>
        <pc:spChg chg="mod">
          <ac:chgData name="Hannu Kilpelainen" userId="68b5a656-2d55-45be-ae9b-519b4c7734fb" providerId="ADAL" clId="{F5FB0322-EB3C-4C4A-9A91-1163EB284647}" dt="2024-04-18T10:29:09.666" v="7292" actId="1076"/>
          <ac:spMkLst>
            <pc:docMk/>
            <pc:sldMk cId="4107935771" sldId="2147378668"/>
            <ac:spMk id="93" creationId="{EA7086BB-92F8-29F0-E3FE-91E3A458CFFF}"/>
          </ac:spMkLst>
        </pc:spChg>
        <pc:spChg chg="mod">
          <ac:chgData name="Hannu Kilpelainen" userId="68b5a656-2d55-45be-ae9b-519b4c7734fb" providerId="ADAL" clId="{F5FB0322-EB3C-4C4A-9A91-1163EB284647}" dt="2024-04-18T10:29:09.666" v="7292" actId="1076"/>
          <ac:spMkLst>
            <pc:docMk/>
            <pc:sldMk cId="4107935771" sldId="2147378668"/>
            <ac:spMk id="94" creationId="{F9623E44-F7B2-74C5-ADD8-8D6EEAE6BD35}"/>
          </ac:spMkLst>
        </pc:spChg>
        <pc:spChg chg="add mod ord">
          <ac:chgData name="Hannu Kilpelainen" userId="68b5a656-2d55-45be-ae9b-519b4c7734fb" providerId="ADAL" clId="{F5FB0322-EB3C-4C4A-9A91-1163EB284647}" dt="2024-04-18T11:29:16.614" v="8790" actId="1036"/>
          <ac:spMkLst>
            <pc:docMk/>
            <pc:sldMk cId="4107935771" sldId="2147378668"/>
            <ac:spMk id="95" creationId="{37D682AF-EBB9-B46F-1D85-E0F20AAD68DB}"/>
          </ac:spMkLst>
        </pc:spChg>
        <pc:spChg chg="add mod">
          <ac:chgData name="Hannu Kilpelainen" userId="68b5a656-2d55-45be-ae9b-519b4c7734fb" providerId="ADAL" clId="{F5FB0322-EB3C-4C4A-9A91-1163EB284647}" dt="2024-04-18T11:29:16.614" v="8790" actId="1036"/>
          <ac:spMkLst>
            <pc:docMk/>
            <pc:sldMk cId="4107935771" sldId="2147378668"/>
            <ac:spMk id="96" creationId="{D6C8E014-439A-86A6-02A5-BC99C1976961}"/>
          </ac:spMkLst>
        </pc:spChg>
        <pc:spChg chg="add mod">
          <ac:chgData name="Hannu Kilpelainen" userId="68b5a656-2d55-45be-ae9b-519b4c7734fb" providerId="ADAL" clId="{F5FB0322-EB3C-4C4A-9A91-1163EB284647}" dt="2024-04-18T10:48:51.499" v="7598" actId="1038"/>
          <ac:spMkLst>
            <pc:docMk/>
            <pc:sldMk cId="4107935771" sldId="2147378668"/>
            <ac:spMk id="97" creationId="{B63B4166-F9C2-EDCE-5512-669A7E0CF2A7}"/>
          </ac:spMkLst>
        </pc:spChg>
        <pc:spChg chg="mod">
          <ac:chgData name="Hannu Kilpelainen" userId="68b5a656-2d55-45be-ae9b-519b4c7734fb" providerId="ADAL" clId="{F5FB0322-EB3C-4C4A-9A91-1163EB284647}" dt="2024-04-18T11:29:16.614" v="8790" actId="1036"/>
          <ac:spMkLst>
            <pc:docMk/>
            <pc:sldMk cId="4107935771" sldId="2147378668"/>
            <ac:spMk id="99" creationId="{450C71E6-0C57-8217-3BEF-20ECAA62C55B}"/>
          </ac:spMkLst>
        </pc:spChg>
        <pc:spChg chg="add mod">
          <ac:chgData name="Hannu Kilpelainen" userId="68b5a656-2d55-45be-ae9b-519b4c7734fb" providerId="ADAL" clId="{F5FB0322-EB3C-4C4A-9A91-1163EB284647}" dt="2024-04-18T10:48:51.499" v="7598" actId="1038"/>
          <ac:spMkLst>
            <pc:docMk/>
            <pc:sldMk cId="4107935771" sldId="2147378668"/>
            <ac:spMk id="101" creationId="{CDA2F449-FCE8-F9A2-08E8-901D34832624}"/>
          </ac:spMkLst>
        </pc:spChg>
        <pc:spChg chg="add mod">
          <ac:chgData name="Hannu Kilpelainen" userId="68b5a656-2d55-45be-ae9b-519b4c7734fb" providerId="ADAL" clId="{F5FB0322-EB3C-4C4A-9A91-1163EB284647}" dt="2024-04-18T11:29:16.614" v="8790" actId="1036"/>
          <ac:spMkLst>
            <pc:docMk/>
            <pc:sldMk cId="4107935771" sldId="2147378668"/>
            <ac:spMk id="102" creationId="{58C9968A-980B-F970-BED4-30E8196FFB04}"/>
          </ac:spMkLst>
        </pc:spChg>
        <pc:spChg chg="add del mod">
          <ac:chgData name="Hannu Kilpelainen" userId="68b5a656-2d55-45be-ae9b-519b4c7734fb" providerId="ADAL" clId="{F5FB0322-EB3C-4C4A-9A91-1163EB284647}" dt="2024-04-18T10:56:14.382" v="7699" actId="478"/>
          <ac:spMkLst>
            <pc:docMk/>
            <pc:sldMk cId="4107935771" sldId="2147378668"/>
            <ac:spMk id="103" creationId="{246B3D41-1CBE-2F28-C88F-2B10046E829A}"/>
          </ac:spMkLst>
        </pc:spChg>
        <pc:spChg chg="add mod">
          <ac:chgData name="Hannu Kilpelainen" userId="68b5a656-2d55-45be-ae9b-519b4c7734fb" providerId="ADAL" clId="{F5FB0322-EB3C-4C4A-9A91-1163EB284647}" dt="2024-04-18T11:29:16.614" v="8790" actId="1036"/>
          <ac:spMkLst>
            <pc:docMk/>
            <pc:sldMk cId="4107935771" sldId="2147378668"/>
            <ac:spMk id="104" creationId="{EE8FE691-1869-31B0-0A63-795720A10641}"/>
          </ac:spMkLst>
        </pc:spChg>
        <pc:spChg chg="add mod">
          <ac:chgData name="Hannu Kilpelainen" userId="68b5a656-2d55-45be-ae9b-519b4c7734fb" providerId="ADAL" clId="{F5FB0322-EB3C-4C4A-9A91-1163EB284647}" dt="2024-04-18T10:48:51.499" v="7598" actId="1038"/>
          <ac:spMkLst>
            <pc:docMk/>
            <pc:sldMk cId="4107935771" sldId="2147378668"/>
            <ac:spMk id="105" creationId="{C2D766D1-E4B0-B99B-04D5-BAC958A599C2}"/>
          </ac:spMkLst>
        </pc:spChg>
        <pc:spChg chg="add mod">
          <ac:chgData name="Hannu Kilpelainen" userId="68b5a656-2d55-45be-ae9b-519b4c7734fb" providerId="ADAL" clId="{F5FB0322-EB3C-4C4A-9A91-1163EB284647}" dt="2024-04-18T11:29:16.614" v="8790" actId="1036"/>
          <ac:spMkLst>
            <pc:docMk/>
            <pc:sldMk cId="4107935771" sldId="2147378668"/>
            <ac:spMk id="106" creationId="{89E60157-6416-4473-F0EC-1113CA65D72A}"/>
          </ac:spMkLst>
        </pc:spChg>
        <pc:spChg chg="add del mod">
          <ac:chgData name="Hannu Kilpelainen" userId="68b5a656-2d55-45be-ae9b-519b4c7734fb" providerId="ADAL" clId="{F5FB0322-EB3C-4C4A-9A91-1163EB284647}" dt="2024-04-18T11:25:57.318" v="8649" actId="478"/>
          <ac:spMkLst>
            <pc:docMk/>
            <pc:sldMk cId="4107935771" sldId="2147378668"/>
            <ac:spMk id="112" creationId="{7E6B2297-87D2-55E5-0FCE-4D989746B09C}"/>
          </ac:spMkLst>
        </pc:spChg>
        <pc:spChg chg="add mod topLvl">
          <ac:chgData name="Hannu Kilpelainen" userId="68b5a656-2d55-45be-ae9b-519b4c7734fb" providerId="ADAL" clId="{F5FB0322-EB3C-4C4A-9A91-1163EB284647}" dt="2024-04-18T11:32:57.227" v="8878" actId="113"/>
          <ac:spMkLst>
            <pc:docMk/>
            <pc:sldMk cId="4107935771" sldId="2147378668"/>
            <ac:spMk id="119" creationId="{5CCE43BD-2C8C-CD3C-3F20-B5BECEC07757}"/>
          </ac:spMkLst>
        </pc:spChg>
        <pc:spChg chg="add del mod">
          <ac:chgData name="Hannu Kilpelainen" userId="68b5a656-2d55-45be-ae9b-519b4c7734fb" providerId="ADAL" clId="{F5FB0322-EB3C-4C4A-9A91-1163EB284647}" dt="2024-04-18T10:39:10.344" v="7454" actId="478"/>
          <ac:spMkLst>
            <pc:docMk/>
            <pc:sldMk cId="4107935771" sldId="2147378668"/>
            <ac:spMk id="122" creationId="{C6C300D8-C20F-39FD-3A22-1D894028C99A}"/>
          </ac:spMkLst>
        </pc:spChg>
        <pc:spChg chg="add mod">
          <ac:chgData name="Hannu Kilpelainen" userId="68b5a656-2d55-45be-ae9b-519b4c7734fb" providerId="ADAL" clId="{F5FB0322-EB3C-4C4A-9A91-1163EB284647}" dt="2024-04-18T11:32:55.855" v="8877" actId="113"/>
          <ac:spMkLst>
            <pc:docMk/>
            <pc:sldMk cId="4107935771" sldId="2147378668"/>
            <ac:spMk id="123" creationId="{6785EDC3-607C-3F1A-C39D-FD5AF14E6C52}"/>
          </ac:spMkLst>
        </pc:spChg>
        <pc:spChg chg="add mod">
          <ac:chgData name="Hannu Kilpelainen" userId="68b5a656-2d55-45be-ae9b-519b4c7734fb" providerId="ADAL" clId="{F5FB0322-EB3C-4C4A-9A91-1163EB284647}" dt="2024-04-18T11:35:04.592" v="8948" actId="1038"/>
          <ac:spMkLst>
            <pc:docMk/>
            <pc:sldMk cId="4107935771" sldId="2147378668"/>
            <ac:spMk id="147" creationId="{6B1E9ECB-4090-4D46-357E-0EF6183107B8}"/>
          </ac:spMkLst>
        </pc:spChg>
        <pc:grpChg chg="add del mod">
          <ac:chgData name="Hannu Kilpelainen" userId="68b5a656-2d55-45be-ae9b-519b4c7734fb" providerId="ADAL" clId="{F5FB0322-EB3C-4C4A-9A91-1163EB284647}" dt="2024-04-18T09:29:18.179" v="7030" actId="165"/>
          <ac:grpSpMkLst>
            <pc:docMk/>
            <pc:sldMk cId="4107935771" sldId="2147378668"/>
            <ac:grpSpMk id="5" creationId="{78A242FA-F7CB-A85E-1738-FF77375693EA}"/>
          </ac:grpSpMkLst>
        </pc:grpChg>
        <pc:grpChg chg="mod topLvl">
          <ac:chgData name="Hannu Kilpelainen" userId="68b5a656-2d55-45be-ae9b-519b4c7734fb" providerId="ADAL" clId="{F5FB0322-EB3C-4C4A-9A91-1163EB284647}" dt="2024-04-18T11:30:15.584" v="8799" actId="164"/>
          <ac:grpSpMkLst>
            <pc:docMk/>
            <pc:sldMk cId="4107935771" sldId="2147378668"/>
            <ac:grpSpMk id="7" creationId="{22141F05-7774-3BA5-763E-4F2F729FCEA3}"/>
          </ac:grpSpMkLst>
        </pc:grpChg>
        <pc:grpChg chg="add del mod">
          <ac:chgData name="Hannu Kilpelainen" userId="68b5a656-2d55-45be-ae9b-519b4c7734fb" providerId="ADAL" clId="{F5FB0322-EB3C-4C4A-9A91-1163EB284647}" dt="2024-04-18T11:25:27.184" v="8646" actId="165"/>
          <ac:grpSpMkLst>
            <pc:docMk/>
            <pc:sldMk cId="4107935771" sldId="2147378668"/>
            <ac:grpSpMk id="22" creationId="{F1499CC0-498D-B629-A7BE-3A746D07C3EC}"/>
          </ac:grpSpMkLst>
        </pc:grpChg>
        <pc:grpChg chg="add del mod topLvl">
          <ac:chgData name="Hannu Kilpelainen" userId="68b5a656-2d55-45be-ae9b-519b4c7734fb" providerId="ADAL" clId="{F5FB0322-EB3C-4C4A-9A91-1163EB284647}" dt="2024-04-18T11:05:59.220" v="8184" actId="165"/>
          <ac:grpSpMkLst>
            <pc:docMk/>
            <pc:sldMk cId="4107935771" sldId="2147378668"/>
            <ac:grpSpMk id="24" creationId="{0A5D9F07-50BB-B9AF-9BB9-88C24D321A9C}"/>
          </ac:grpSpMkLst>
        </pc:grpChg>
        <pc:grpChg chg="mod topLvl">
          <ac:chgData name="Hannu Kilpelainen" userId="68b5a656-2d55-45be-ae9b-519b4c7734fb" providerId="ADAL" clId="{F5FB0322-EB3C-4C4A-9A91-1163EB284647}" dt="2024-04-18T11:35:04.592" v="8948" actId="1038"/>
          <ac:grpSpMkLst>
            <pc:docMk/>
            <pc:sldMk cId="4107935771" sldId="2147378668"/>
            <ac:grpSpMk id="25" creationId="{0B366093-7E41-4FD3-7B40-6B42A5F49482}"/>
          </ac:grpSpMkLst>
        </pc:grpChg>
        <pc:grpChg chg="add mod">
          <ac:chgData name="Hannu Kilpelainen" userId="68b5a656-2d55-45be-ae9b-519b4c7734fb" providerId="ADAL" clId="{F5FB0322-EB3C-4C4A-9A91-1163EB284647}" dt="2024-04-18T11:29:16.614" v="8790" actId="1036"/>
          <ac:grpSpMkLst>
            <pc:docMk/>
            <pc:sldMk cId="4107935771" sldId="2147378668"/>
            <ac:grpSpMk id="38" creationId="{466E3BEB-AD08-738A-2CFC-EC0F44D5544E}"/>
          </ac:grpSpMkLst>
        </pc:grpChg>
        <pc:grpChg chg="mod">
          <ac:chgData name="Hannu Kilpelainen" userId="68b5a656-2d55-45be-ae9b-519b4c7734fb" providerId="ADAL" clId="{F5FB0322-EB3C-4C4A-9A91-1163EB284647}" dt="2024-04-18T11:29:16.614" v="8790" actId="1036"/>
          <ac:grpSpMkLst>
            <pc:docMk/>
            <pc:sldMk cId="4107935771" sldId="2147378668"/>
            <ac:grpSpMk id="39" creationId="{B7841C40-6D1D-28A6-3D3C-69DEDFE111E3}"/>
          </ac:grpSpMkLst>
        </pc:grpChg>
        <pc:grpChg chg="add mod">
          <ac:chgData name="Hannu Kilpelainen" userId="68b5a656-2d55-45be-ae9b-519b4c7734fb" providerId="ADAL" clId="{F5FB0322-EB3C-4C4A-9A91-1163EB284647}" dt="2024-04-18T11:29:16.614" v="8790" actId="1036"/>
          <ac:grpSpMkLst>
            <pc:docMk/>
            <pc:sldMk cId="4107935771" sldId="2147378668"/>
            <ac:grpSpMk id="48" creationId="{3CDF058E-CB25-BD4F-933C-3E5BD70C63A2}"/>
          </ac:grpSpMkLst>
        </pc:grpChg>
        <pc:grpChg chg="add mod">
          <ac:chgData name="Hannu Kilpelainen" userId="68b5a656-2d55-45be-ae9b-519b4c7734fb" providerId="ADAL" clId="{F5FB0322-EB3C-4C4A-9A91-1163EB284647}" dt="2024-04-18T11:29:16.614" v="8790" actId="1036"/>
          <ac:grpSpMkLst>
            <pc:docMk/>
            <pc:sldMk cId="4107935771" sldId="2147378668"/>
            <ac:grpSpMk id="51" creationId="{D5AA1645-4906-5764-FBA7-368FB8C395E2}"/>
          </ac:grpSpMkLst>
        </pc:grpChg>
        <pc:grpChg chg="add mod">
          <ac:chgData name="Hannu Kilpelainen" userId="68b5a656-2d55-45be-ae9b-519b4c7734fb" providerId="ADAL" clId="{F5FB0322-EB3C-4C4A-9A91-1163EB284647}" dt="2024-04-18T11:29:16.614" v="8790" actId="1036"/>
          <ac:grpSpMkLst>
            <pc:docMk/>
            <pc:sldMk cId="4107935771" sldId="2147378668"/>
            <ac:grpSpMk id="59" creationId="{E3B81972-2C78-7026-AA3A-86BE3C88798F}"/>
          </ac:grpSpMkLst>
        </pc:grpChg>
        <pc:grpChg chg="del mod">
          <ac:chgData name="Hannu Kilpelainen" userId="68b5a656-2d55-45be-ae9b-519b4c7734fb" providerId="ADAL" clId="{F5FB0322-EB3C-4C4A-9A91-1163EB284647}" dt="2024-04-18T10:29:58.649" v="7304" actId="478"/>
          <ac:grpSpMkLst>
            <pc:docMk/>
            <pc:sldMk cId="4107935771" sldId="2147378668"/>
            <ac:grpSpMk id="70" creationId="{BB421F9E-0321-D716-3F2E-633D763F5DA8}"/>
          </ac:grpSpMkLst>
        </pc:grpChg>
        <pc:grpChg chg="del mod">
          <ac:chgData name="Hannu Kilpelainen" userId="68b5a656-2d55-45be-ae9b-519b4c7734fb" providerId="ADAL" clId="{F5FB0322-EB3C-4C4A-9A91-1163EB284647}" dt="2024-04-18T10:30:00.054" v="7306" actId="478"/>
          <ac:grpSpMkLst>
            <pc:docMk/>
            <pc:sldMk cId="4107935771" sldId="2147378668"/>
            <ac:grpSpMk id="77" creationId="{F7D22B42-7DEC-3952-4551-3299B436C6B0}"/>
          </ac:grpSpMkLst>
        </pc:grpChg>
        <pc:grpChg chg="del mod">
          <ac:chgData name="Hannu Kilpelainen" userId="68b5a656-2d55-45be-ae9b-519b4c7734fb" providerId="ADAL" clId="{F5FB0322-EB3C-4C4A-9A91-1163EB284647}" dt="2024-04-18T10:29:59.517" v="7305" actId="478"/>
          <ac:grpSpMkLst>
            <pc:docMk/>
            <pc:sldMk cId="4107935771" sldId="2147378668"/>
            <ac:grpSpMk id="82" creationId="{E7F9DF8F-0490-A025-94A1-6286E11E0497}"/>
          </ac:grpSpMkLst>
        </pc:grpChg>
        <pc:grpChg chg="mod">
          <ac:chgData name="Hannu Kilpelainen" userId="68b5a656-2d55-45be-ae9b-519b4c7734fb" providerId="ADAL" clId="{F5FB0322-EB3C-4C4A-9A91-1163EB284647}" dt="2024-04-18T10:29:09.666" v="7292" actId="1076"/>
          <ac:grpSpMkLst>
            <pc:docMk/>
            <pc:sldMk cId="4107935771" sldId="2147378668"/>
            <ac:grpSpMk id="86" creationId="{70F30ED2-4481-F824-2C89-A57A38791865}"/>
          </ac:grpSpMkLst>
        </pc:grpChg>
        <pc:grpChg chg="mod">
          <ac:chgData name="Hannu Kilpelainen" userId="68b5a656-2d55-45be-ae9b-519b4c7734fb" providerId="ADAL" clId="{F5FB0322-EB3C-4C4A-9A91-1163EB284647}" dt="2024-04-18T10:29:09.666" v="7292" actId="1076"/>
          <ac:grpSpMkLst>
            <pc:docMk/>
            <pc:sldMk cId="4107935771" sldId="2147378668"/>
            <ac:grpSpMk id="91" creationId="{AC75EE19-6012-3C03-7D99-25FF5059873E}"/>
          </ac:grpSpMkLst>
        </pc:grpChg>
        <pc:grpChg chg="add del mod">
          <ac:chgData name="Hannu Kilpelainen" userId="68b5a656-2d55-45be-ae9b-519b4c7734fb" providerId="ADAL" clId="{F5FB0322-EB3C-4C4A-9A91-1163EB284647}" dt="2024-04-18T10:56:09.860" v="7697" actId="478"/>
          <ac:grpSpMkLst>
            <pc:docMk/>
            <pc:sldMk cId="4107935771" sldId="2147378668"/>
            <ac:grpSpMk id="98" creationId="{95119E50-085C-A2D6-0159-C58CCD183C4E}"/>
          </ac:grpSpMkLst>
        </pc:grpChg>
        <pc:grpChg chg="add mod ord">
          <ac:chgData name="Hannu Kilpelainen" userId="68b5a656-2d55-45be-ae9b-519b4c7734fb" providerId="ADAL" clId="{F5FB0322-EB3C-4C4A-9A91-1163EB284647}" dt="2024-04-18T11:35:04.592" v="8948" actId="1038"/>
          <ac:grpSpMkLst>
            <pc:docMk/>
            <pc:sldMk cId="4107935771" sldId="2147378668"/>
            <ac:grpSpMk id="109" creationId="{FFC659D3-41C9-619D-1F01-D2A148C4588D}"/>
          </ac:grpSpMkLst>
        </pc:grpChg>
        <pc:grpChg chg="add del mod">
          <ac:chgData name="Hannu Kilpelainen" userId="68b5a656-2d55-45be-ae9b-519b4c7734fb" providerId="ADAL" clId="{F5FB0322-EB3C-4C4A-9A91-1163EB284647}" dt="2024-04-18T10:29:28.049" v="7296" actId="478"/>
          <ac:grpSpMkLst>
            <pc:docMk/>
            <pc:sldMk cId="4107935771" sldId="2147378668"/>
            <ac:grpSpMk id="110" creationId="{60BB6281-3DA1-8025-6716-22C60ACE9A03}"/>
          </ac:grpSpMkLst>
        </pc:grpChg>
        <pc:grpChg chg="add del mod">
          <ac:chgData name="Hannu Kilpelainen" userId="68b5a656-2d55-45be-ae9b-519b4c7734fb" providerId="ADAL" clId="{F5FB0322-EB3C-4C4A-9A91-1163EB284647}" dt="2024-04-18T10:29:28.049" v="7296" actId="478"/>
          <ac:grpSpMkLst>
            <pc:docMk/>
            <pc:sldMk cId="4107935771" sldId="2147378668"/>
            <ac:grpSpMk id="111" creationId="{2F2D0BC6-CF2C-F9D4-BB2B-0438BC1971DF}"/>
          </ac:grpSpMkLst>
        </pc:grpChg>
        <pc:grpChg chg="add del mod">
          <ac:chgData name="Hannu Kilpelainen" userId="68b5a656-2d55-45be-ae9b-519b4c7734fb" providerId="ADAL" clId="{F5FB0322-EB3C-4C4A-9A91-1163EB284647}" dt="2024-04-18T10:59:52.685" v="7778" actId="165"/>
          <ac:grpSpMkLst>
            <pc:docMk/>
            <pc:sldMk cId="4107935771" sldId="2147378668"/>
            <ac:grpSpMk id="125" creationId="{37D393C6-7099-775A-AD2A-65F415E6CF52}"/>
          </ac:grpSpMkLst>
        </pc:grpChg>
        <pc:grpChg chg="add mod">
          <ac:chgData name="Hannu Kilpelainen" userId="68b5a656-2d55-45be-ae9b-519b4c7734fb" providerId="ADAL" clId="{F5FB0322-EB3C-4C4A-9A91-1163EB284647}" dt="2024-04-18T11:29:16.614" v="8790" actId="1036"/>
          <ac:grpSpMkLst>
            <pc:docMk/>
            <pc:sldMk cId="4107935771" sldId="2147378668"/>
            <ac:grpSpMk id="127" creationId="{C51DDEDD-9A0D-3B4F-0029-FC3A805E7663}"/>
          </ac:grpSpMkLst>
        </pc:grpChg>
        <pc:grpChg chg="add mod">
          <ac:chgData name="Hannu Kilpelainen" userId="68b5a656-2d55-45be-ae9b-519b4c7734fb" providerId="ADAL" clId="{F5FB0322-EB3C-4C4A-9A91-1163EB284647}" dt="2024-04-18T10:47:35.499" v="7551" actId="164"/>
          <ac:grpSpMkLst>
            <pc:docMk/>
            <pc:sldMk cId="4107935771" sldId="2147378668"/>
            <ac:grpSpMk id="128" creationId="{309509CF-A8A8-288B-5051-AF5EB398FCB1}"/>
          </ac:grpSpMkLst>
        </pc:grpChg>
        <pc:grpChg chg="add del mod">
          <ac:chgData name="Hannu Kilpelainen" userId="68b5a656-2d55-45be-ae9b-519b4c7734fb" providerId="ADAL" clId="{F5FB0322-EB3C-4C4A-9A91-1163EB284647}" dt="2024-04-18T10:55:18.593" v="7692" actId="478"/>
          <ac:grpSpMkLst>
            <pc:docMk/>
            <pc:sldMk cId="4107935771" sldId="2147378668"/>
            <ac:grpSpMk id="129" creationId="{3D2F52B1-AD77-CAD3-15E2-8C8E1EC7DE8F}"/>
          </ac:grpSpMkLst>
        </pc:grpChg>
        <pc:grpChg chg="add mod topLvl">
          <ac:chgData name="Hannu Kilpelainen" userId="68b5a656-2d55-45be-ae9b-519b4c7734fb" providerId="ADAL" clId="{F5FB0322-EB3C-4C4A-9A91-1163EB284647}" dt="2024-04-18T11:35:04.592" v="8948" actId="1038"/>
          <ac:grpSpMkLst>
            <pc:docMk/>
            <pc:sldMk cId="4107935771" sldId="2147378668"/>
            <ac:grpSpMk id="130" creationId="{DF77CBCC-CA94-29E9-4816-B47177EF6713}"/>
          </ac:grpSpMkLst>
        </pc:grpChg>
        <pc:grpChg chg="add del mod">
          <ac:chgData name="Hannu Kilpelainen" userId="68b5a656-2d55-45be-ae9b-519b4c7734fb" providerId="ADAL" clId="{F5FB0322-EB3C-4C4A-9A91-1163EB284647}" dt="2024-04-18T11:05:28.225" v="8177" actId="165"/>
          <ac:grpSpMkLst>
            <pc:docMk/>
            <pc:sldMk cId="4107935771" sldId="2147378668"/>
            <ac:grpSpMk id="134" creationId="{223D03C3-E350-CBA4-2B0F-E4A370033128}"/>
          </ac:grpSpMkLst>
        </pc:grpChg>
        <pc:grpChg chg="add mod">
          <ac:chgData name="Hannu Kilpelainen" userId="68b5a656-2d55-45be-ae9b-519b4c7734fb" providerId="ADAL" clId="{F5FB0322-EB3C-4C4A-9A91-1163EB284647}" dt="2024-04-18T11:29:16.614" v="8790" actId="1036"/>
          <ac:grpSpMkLst>
            <pc:docMk/>
            <pc:sldMk cId="4107935771" sldId="2147378668"/>
            <ac:grpSpMk id="136" creationId="{FC111C29-21B9-2663-A788-8E8E21AD8785}"/>
          </ac:grpSpMkLst>
        </pc:grpChg>
        <pc:grpChg chg="add del mod">
          <ac:chgData name="Hannu Kilpelainen" userId="68b5a656-2d55-45be-ae9b-519b4c7734fb" providerId="ADAL" clId="{F5FB0322-EB3C-4C4A-9A91-1163EB284647}" dt="2024-04-18T11:31:14.813" v="8808" actId="165"/>
          <ac:grpSpMkLst>
            <pc:docMk/>
            <pc:sldMk cId="4107935771" sldId="2147378668"/>
            <ac:grpSpMk id="143" creationId="{9E4E5C18-CD6C-841F-6B43-460FA43973CB}"/>
          </ac:grpSpMkLst>
        </pc:grpChg>
        <pc:grpChg chg="add mod">
          <ac:chgData name="Hannu Kilpelainen" userId="68b5a656-2d55-45be-ae9b-519b4c7734fb" providerId="ADAL" clId="{F5FB0322-EB3C-4C4A-9A91-1163EB284647}" dt="2024-04-18T11:29:16.614" v="8790" actId="1036"/>
          <ac:grpSpMkLst>
            <pc:docMk/>
            <pc:sldMk cId="4107935771" sldId="2147378668"/>
            <ac:grpSpMk id="149" creationId="{6D5DCAEE-730B-FEB7-9CB4-D426645C192D}"/>
          </ac:grpSpMkLst>
        </pc:grpChg>
        <pc:grpChg chg="add del mod">
          <ac:chgData name="Hannu Kilpelainen" userId="68b5a656-2d55-45be-ae9b-519b4c7734fb" providerId="ADAL" clId="{F5FB0322-EB3C-4C4A-9A91-1163EB284647}" dt="2024-04-18T11:29:45.666" v="8792" actId="165"/>
          <ac:grpSpMkLst>
            <pc:docMk/>
            <pc:sldMk cId="4107935771" sldId="2147378668"/>
            <ac:grpSpMk id="150" creationId="{F186124B-A6FA-4964-AA14-C48D7642DC53}"/>
          </ac:grpSpMkLst>
        </pc:grpChg>
        <pc:grpChg chg="add del mod">
          <ac:chgData name="Hannu Kilpelainen" userId="68b5a656-2d55-45be-ae9b-519b4c7734fb" providerId="ADAL" clId="{F5FB0322-EB3C-4C4A-9A91-1163EB284647}" dt="2024-04-18T11:30:01.868" v="8797" actId="165"/>
          <ac:grpSpMkLst>
            <pc:docMk/>
            <pc:sldMk cId="4107935771" sldId="2147378668"/>
            <ac:grpSpMk id="151" creationId="{5783F6BA-DF9F-C528-81F1-726047F3AF9C}"/>
          </ac:grpSpMkLst>
        </pc:grpChg>
        <pc:grpChg chg="add mod">
          <ac:chgData name="Hannu Kilpelainen" userId="68b5a656-2d55-45be-ae9b-519b4c7734fb" providerId="ADAL" clId="{F5FB0322-EB3C-4C4A-9A91-1163EB284647}" dt="2024-04-18T11:30:15.584" v="8799" actId="164"/>
          <ac:grpSpMkLst>
            <pc:docMk/>
            <pc:sldMk cId="4107935771" sldId="2147378668"/>
            <ac:grpSpMk id="152" creationId="{E82517B1-86D0-F1F5-98AA-29F578ACFF1C}"/>
          </ac:grpSpMkLst>
        </pc:grpChg>
        <pc:grpChg chg="add mod">
          <ac:chgData name="Hannu Kilpelainen" userId="68b5a656-2d55-45be-ae9b-519b4c7734fb" providerId="ADAL" clId="{F5FB0322-EB3C-4C4A-9A91-1163EB284647}" dt="2024-04-18T11:35:04.592" v="8948" actId="1038"/>
          <ac:grpSpMkLst>
            <pc:docMk/>
            <pc:sldMk cId="4107935771" sldId="2147378668"/>
            <ac:grpSpMk id="153" creationId="{1218128B-6D82-8453-5A2F-38A6432F55B0}"/>
          </ac:grpSpMkLst>
        </pc:grpChg>
        <pc:picChg chg="add mod">
          <ac:chgData name="Hannu Kilpelainen" userId="68b5a656-2d55-45be-ae9b-519b4c7734fb" providerId="ADAL" clId="{F5FB0322-EB3C-4C4A-9A91-1163EB284647}" dt="2024-04-18T11:35:04.592" v="8948" actId="1038"/>
          <ac:picMkLst>
            <pc:docMk/>
            <pc:sldMk cId="4107935771" sldId="2147378668"/>
            <ac:picMk id="34" creationId="{B6C6305F-0BB6-9597-ECE4-74B26FDBF38B}"/>
          </ac:picMkLst>
        </pc:picChg>
        <pc:picChg chg="add mod">
          <ac:chgData name="Hannu Kilpelainen" userId="68b5a656-2d55-45be-ae9b-519b4c7734fb" providerId="ADAL" clId="{F5FB0322-EB3C-4C4A-9A91-1163EB284647}" dt="2024-04-18T11:35:04.592" v="8948" actId="1038"/>
          <ac:picMkLst>
            <pc:docMk/>
            <pc:sldMk cId="4107935771" sldId="2147378668"/>
            <ac:picMk id="35" creationId="{0AD4C00E-976D-B977-E3A6-AF720BA3FB4B}"/>
          </ac:picMkLst>
        </pc:picChg>
        <pc:picChg chg="mod">
          <ac:chgData name="Hannu Kilpelainen" userId="68b5a656-2d55-45be-ae9b-519b4c7734fb" providerId="ADAL" clId="{F5FB0322-EB3C-4C4A-9A91-1163EB284647}" dt="2024-04-18T11:29:16.614" v="8790" actId="1036"/>
          <ac:picMkLst>
            <pc:docMk/>
            <pc:sldMk cId="4107935771" sldId="2147378668"/>
            <ac:picMk id="50" creationId="{4D9C7F80-1F37-B90D-BCA2-FD8288942D2A}"/>
          </ac:picMkLst>
        </pc:picChg>
        <pc:picChg chg="mod">
          <ac:chgData name="Hannu Kilpelainen" userId="68b5a656-2d55-45be-ae9b-519b4c7734fb" providerId="ADAL" clId="{F5FB0322-EB3C-4C4A-9A91-1163EB284647}" dt="2024-04-18T11:29:16.614" v="8790" actId="1036"/>
          <ac:picMkLst>
            <pc:docMk/>
            <pc:sldMk cId="4107935771" sldId="2147378668"/>
            <ac:picMk id="53" creationId="{24B98037-D966-1111-5D6A-C4F0CADEC471}"/>
          </ac:picMkLst>
        </pc:picChg>
        <pc:picChg chg="mod">
          <ac:chgData name="Hannu Kilpelainen" userId="68b5a656-2d55-45be-ae9b-519b4c7734fb" providerId="ADAL" clId="{F5FB0322-EB3C-4C4A-9A91-1163EB284647}" dt="2024-04-18T11:29:16.614" v="8790" actId="1036"/>
          <ac:picMkLst>
            <pc:docMk/>
            <pc:sldMk cId="4107935771" sldId="2147378668"/>
            <ac:picMk id="61" creationId="{1F4BD818-2B5F-5950-267A-5E172C43FD22}"/>
          </ac:picMkLst>
        </pc:picChg>
        <pc:picChg chg="del mod">
          <ac:chgData name="Hannu Kilpelainen" userId="68b5a656-2d55-45be-ae9b-519b4c7734fb" providerId="ADAL" clId="{F5FB0322-EB3C-4C4A-9A91-1163EB284647}" dt="2024-04-18T10:56:09.860" v="7697" actId="478"/>
          <ac:picMkLst>
            <pc:docMk/>
            <pc:sldMk cId="4107935771" sldId="2147378668"/>
            <ac:picMk id="100" creationId="{2A4925B4-F496-4D02-3F8E-6D1ABDC46C89}"/>
          </ac:picMkLst>
        </pc:picChg>
        <pc:picChg chg="mod">
          <ac:chgData name="Hannu Kilpelainen" userId="68b5a656-2d55-45be-ae9b-519b4c7734fb" providerId="ADAL" clId="{F5FB0322-EB3C-4C4A-9A91-1163EB284647}" dt="2024-04-18T10:27:01.617" v="7263" actId="1076"/>
          <ac:picMkLst>
            <pc:docMk/>
            <pc:sldMk cId="4107935771" sldId="2147378668"/>
            <ac:picMk id="107" creationId="{4864AE07-3C08-0172-F1A7-5CEAE0C5B321}"/>
          </ac:picMkLst>
        </pc:picChg>
        <pc:picChg chg="add mod topLvl">
          <ac:chgData name="Hannu Kilpelainen" userId="68b5a656-2d55-45be-ae9b-519b4c7734fb" providerId="ADAL" clId="{F5FB0322-EB3C-4C4A-9A91-1163EB284647}" dt="2024-04-18T11:29:16.614" v="8790" actId="1036"/>
          <ac:picMkLst>
            <pc:docMk/>
            <pc:sldMk cId="4107935771" sldId="2147378668"/>
            <ac:picMk id="120" creationId="{F3B93800-DDDA-E127-F398-4339BC1B63D5}"/>
          </ac:picMkLst>
        </pc:picChg>
        <pc:picChg chg="add mod">
          <ac:chgData name="Hannu Kilpelainen" userId="68b5a656-2d55-45be-ae9b-519b4c7734fb" providerId="ADAL" clId="{F5FB0322-EB3C-4C4A-9A91-1163EB284647}" dt="2024-04-18T11:29:16.614" v="8790" actId="1036"/>
          <ac:picMkLst>
            <pc:docMk/>
            <pc:sldMk cId="4107935771" sldId="2147378668"/>
            <ac:picMk id="121" creationId="{2B18E565-7792-266F-7EDF-833FB8288B4D}"/>
          </ac:picMkLst>
        </pc:picChg>
        <pc:picChg chg="add mod">
          <ac:chgData name="Hannu Kilpelainen" userId="68b5a656-2d55-45be-ae9b-519b4c7734fb" providerId="ADAL" clId="{F5FB0322-EB3C-4C4A-9A91-1163EB284647}" dt="2024-04-18T11:35:08.173" v="8959" actId="1038"/>
          <ac:picMkLst>
            <pc:docMk/>
            <pc:sldMk cId="4107935771" sldId="2147378668"/>
            <ac:picMk id="133" creationId="{6F555B00-8D55-9B1D-1141-475E02D10BE6}"/>
          </ac:picMkLst>
        </pc:picChg>
        <pc:cxnChg chg="add mod">
          <ac:chgData name="Hannu Kilpelainen" userId="68b5a656-2d55-45be-ae9b-519b4c7734fb" providerId="ADAL" clId="{F5FB0322-EB3C-4C4A-9A91-1163EB284647}" dt="2024-04-18T11:29:16.614" v="8790" actId="1036"/>
          <ac:cxnSpMkLst>
            <pc:docMk/>
            <pc:sldMk cId="4107935771" sldId="2147378668"/>
            <ac:cxnSpMk id="36" creationId="{8781C7D1-8388-4FF5-18A1-F2EA04294BC1}"/>
          </ac:cxnSpMkLst>
        </pc:cxnChg>
        <pc:cxnChg chg="add del mod topLvl">
          <ac:chgData name="Hannu Kilpelainen" userId="68b5a656-2d55-45be-ae9b-519b4c7734fb" providerId="ADAL" clId="{F5FB0322-EB3C-4C4A-9A91-1163EB284647}" dt="2024-04-18T11:33:32.759" v="8882" actId="478"/>
          <ac:cxnSpMkLst>
            <pc:docMk/>
            <pc:sldMk cId="4107935771" sldId="2147378668"/>
            <ac:cxnSpMk id="37" creationId="{AAD62256-0A6D-BB5D-0F32-279B39B2F96D}"/>
          </ac:cxnSpMkLst>
        </pc:cxnChg>
        <pc:cxnChg chg="add mod">
          <ac:chgData name="Hannu Kilpelainen" userId="68b5a656-2d55-45be-ae9b-519b4c7734fb" providerId="ADAL" clId="{F5FB0322-EB3C-4C4A-9A91-1163EB284647}" dt="2024-04-18T11:29:16.614" v="8790" actId="1036"/>
          <ac:cxnSpMkLst>
            <pc:docMk/>
            <pc:sldMk cId="4107935771" sldId="2147378668"/>
            <ac:cxnSpMk id="54" creationId="{E2E7A1B0-2126-FEE0-18EB-D9FC2A759A1C}"/>
          </ac:cxnSpMkLst>
        </pc:cxnChg>
        <pc:cxnChg chg="add mod">
          <ac:chgData name="Hannu Kilpelainen" userId="68b5a656-2d55-45be-ae9b-519b4c7734fb" providerId="ADAL" clId="{F5FB0322-EB3C-4C4A-9A91-1163EB284647}" dt="2024-04-18T11:29:16.614" v="8790" actId="1036"/>
          <ac:cxnSpMkLst>
            <pc:docMk/>
            <pc:sldMk cId="4107935771" sldId="2147378668"/>
            <ac:cxnSpMk id="55" creationId="{52728784-02B3-B447-D25B-7BCAB0BD3B51}"/>
          </ac:cxnSpMkLst>
        </pc:cxnChg>
        <pc:cxnChg chg="add mod">
          <ac:chgData name="Hannu Kilpelainen" userId="68b5a656-2d55-45be-ae9b-519b4c7734fb" providerId="ADAL" clId="{F5FB0322-EB3C-4C4A-9A91-1163EB284647}" dt="2024-04-18T11:29:16.614" v="8790" actId="1036"/>
          <ac:cxnSpMkLst>
            <pc:docMk/>
            <pc:sldMk cId="4107935771" sldId="2147378668"/>
            <ac:cxnSpMk id="62" creationId="{38E64834-1500-08F2-75F0-651E68F2B7AA}"/>
          </ac:cxnSpMkLst>
        </pc:cxnChg>
        <pc:cxnChg chg="add mod">
          <ac:chgData name="Hannu Kilpelainen" userId="68b5a656-2d55-45be-ae9b-519b4c7734fb" providerId="ADAL" clId="{F5FB0322-EB3C-4C4A-9A91-1163EB284647}" dt="2024-04-18T11:29:16.614" v="8790" actId="1036"/>
          <ac:cxnSpMkLst>
            <pc:docMk/>
            <pc:sldMk cId="4107935771" sldId="2147378668"/>
            <ac:cxnSpMk id="108" creationId="{69F024DC-BE7E-E7BF-B8F7-26C14EA50F32}"/>
          </ac:cxnSpMkLst>
        </pc:cxnChg>
        <pc:cxnChg chg="add del mod">
          <ac:chgData name="Hannu Kilpelainen" userId="68b5a656-2d55-45be-ae9b-519b4c7734fb" providerId="ADAL" clId="{F5FB0322-EB3C-4C4A-9A91-1163EB284647}" dt="2024-04-18T10:28:43.421" v="7286" actId="478"/>
          <ac:cxnSpMkLst>
            <pc:docMk/>
            <pc:sldMk cId="4107935771" sldId="2147378668"/>
            <ac:cxnSpMk id="114" creationId="{B8304567-5E4C-EDA5-7EDE-8FFC9B78D8C8}"/>
          </ac:cxnSpMkLst>
        </pc:cxnChg>
        <pc:cxnChg chg="add del mod">
          <ac:chgData name="Hannu Kilpelainen" userId="68b5a656-2d55-45be-ae9b-519b4c7734fb" providerId="ADAL" clId="{F5FB0322-EB3C-4C4A-9A91-1163EB284647}" dt="2024-04-18T10:59:09.584" v="7768" actId="478"/>
          <ac:cxnSpMkLst>
            <pc:docMk/>
            <pc:sldMk cId="4107935771" sldId="2147378668"/>
            <ac:cxnSpMk id="118" creationId="{8F42C76E-F4DF-50D7-9301-9D1D856066AF}"/>
          </ac:cxnSpMkLst>
        </pc:cxnChg>
        <pc:cxnChg chg="add mod">
          <ac:chgData name="Hannu Kilpelainen" userId="68b5a656-2d55-45be-ae9b-519b4c7734fb" providerId="ADAL" clId="{F5FB0322-EB3C-4C4A-9A91-1163EB284647}" dt="2024-04-18T11:29:16.614" v="8790" actId="1036"/>
          <ac:cxnSpMkLst>
            <pc:docMk/>
            <pc:sldMk cId="4107935771" sldId="2147378668"/>
            <ac:cxnSpMk id="126" creationId="{A535EAB4-5FBC-8976-03D0-C4C2C42E0F56}"/>
          </ac:cxnSpMkLst>
        </pc:cxnChg>
        <pc:cxnChg chg="add del mod">
          <ac:chgData name="Hannu Kilpelainen" userId="68b5a656-2d55-45be-ae9b-519b4c7734fb" providerId="ADAL" clId="{F5FB0322-EB3C-4C4A-9A91-1163EB284647}" dt="2024-04-18T11:29:16.614" v="8790" actId="1036"/>
          <ac:cxnSpMkLst>
            <pc:docMk/>
            <pc:sldMk cId="4107935771" sldId="2147378668"/>
            <ac:cxnSpMk id="139" creationId="{70D325DE-2508-8C86-6C7E-C9E704903D11}"/>
          </ac:cxnSpMkLst>
        </pc:cxnChg>
        <pc:cxnChg chg="add mod">
          <ac:chgData name="Hannu Kilpelainen" userId="68b5a656-2d55-45be-ae9b-519b4c7734fb" providerId="ADAL" clId="{F5FB0322-EB3C-4C4A-9A91-1163EB284647}" dt="2024-04-18T11:29:16.614" v="8790" actId="1036"/>
          <ac:cxnSpMkLst>
            <pc:docMk/>
            <pc:sldMk cId="4107935771" sldId="2147378668"/>
            <ac:cxnSpMk id="140" creationId="{92A70390-2BC2-E579-D5D1-A80F4EB0241A}"/>
          </ac:cxnSpMkLst>
        </pc:cxnChg>
        <pc:cxnChg chg="add mod">
          <ac:chgData name="Hannu Kilpelainen" userId="68b5a656-2d55-45be-ae9b-519b4c7734fb" providerId="ADAL" clId="{F5FB0322-EB3C-4C4A-9A91-1163EB284647}" dt="2024-04-18T11:34:04.081" v="8899" actId="1035"/>
          <ac:cxnSpMkLst>
            <pc:docMk/>
            <pc:sldMk cId="4107935771" sldId="2147378668"/>
            <ac:cxnSpMk id="142" creationId="{85E2B255-FE76-B6AD-F5D0-BE9BC3745E1B}"/>
          </ac:cxnSpMkLst>
        </pc:cxnChg>
        <pc:cxnChg chg="add mod">
          <ac:chgData name="Hannu Kilpelainen" userId="68b5a656-2d55-45be-ae9b-519b4c7734fb" providerId="ADAL" clId="{F5FB0322-EB3C-4C4A-9A91-1163EB284647}" dt="2024-04-18T11:35:04.592" v="8948" actId="1038"/>
          <ac:cxnSpMkLst>
            <pc:docMk/>
            <pc:sldMk cId="4107935771" sldId="2147378668"/>
            <ac:cxnSpMk id="144" creationId="{05CC4214-35F9-EA55-9672-D3907124E865}"/>
          </ac:cxnSpMkLst>
        </pc:cxnChg>
        <pc:cxnChg chg="add del mod">
          <ac:chgData name="Hannu Kilpelainen" userId="68b5a656-2d55-45be-ae9b-519b4c7734fb" providerId="ADAL" clId="{F5FB0322-EB3C-4C4A-9A91-1163EB284647}" dt="2024-04-18T11:08:08.183" v="8224" actId="478"/>
          <ac:cxnSpMkLst>
            <pc:docMk/>
            <pc:sldMk cId="4107935771" sldId="2147378668"/>
            <ac:cxnSpMk id="145" creationId="{F32EF59D-9C78-27F4-9B70-24210053F58A}"/>
          </ac:cxnSpMkLst>
        </pc:cxnChg>
        <pc:cxnChg chg="add mod">
          <ac:chgData name="Hannu Kilpelainen" userId="68b5a656-2d55-45be-ae9b-519b4c7734fb" providerId="ADAL" clId="{F5FB0322-EB3C-4C4A-9A91-1163EB284647}" dt="2024-04-18T11:35:04.592" v="8948" actId="1038"/>
          <ac:cxnSpMkLst>
            <pc:docMk/>
            <pc:sldMk cId="4107935771" sldId="2147378668"/>
            <ac:cxnSpMk id="146" creationId="{F244167A-FF18-8BF6-75D1-DBF5D47E8C1A}"/>
          </ac:cxnSpMkLst>
        </pc:cxnChg>
        <pc:cxnChg chg="add mod">
          <ac:chgData name="Hannu Kilpelainen" userId="68b5a656-2d55-45be-ae9b-519b4c7734fb" providerId="ADAL" clId="{F5FB0322-EB3C-4C4A-9A91-1163EB284647}" dt="2024-04-18T11:34:04.081" v="8899" actId="1035"/>
          <ac:cxnSpMkLst>
            <pc:docMk/>
            <pc:sldMk cId="4107935771" sldId="2147378668"/>
            <ac:cxnSpMk id="148" creationId="{8B787B05-3F09-56D1-2B78-EE786CCE853D}"/>
          </ac:cxnSpMkLst>
        </pc:cxnChg>
        <pc:extLst>
          <p:ext xmlns:p="http://schemas.openxmlformats.org/presentationml/2006/main" uri="{D6D511B9-2390-475A-947B-AFAB55BFBCF1}">
            <pc226:cmChg xmlns:pc226="http://schemas.microsoft.com/office/powerpoint/2022/06/main/command" chg="add">
              <pc226:chgData name="Hannu Kilpelainen" userId="68b5a656-2d55-45be-ae9b-519b4c7734fb" providerId="ADAL" clId="{F5FB0322-EB3C-4C4A-9A91-1163EB284647}" dt="2024-04-18T12:40:02.674" v="9035"/>
              <pc2:cmMkLst xmlns:pc2="http://schemas.microsoft.com/office/powerpoint/2019/9/main/command">
                <pc:docMk/>
                <pc:sldMk cId="4107935771" sldId="2147378668"/>
                <pc2:cmMk id="{45189A49-8732-48BB-BD6E-A799348F6803}"/>
              </pc2:cmMkLst>
            </pc226:cmChg>
          </p:ext>
        </pc:extLst>
      </pc:sldChg>
      <pc:sldChg chg="add del">
        <pc:chgData name="Hannu Kilpelainen" userId="68b5a656-2d55-45be-ae9b-519b4c7734fb" providerId="ADAL" clId="{F5FB0322-EB3C-4C4A-9A91-1163EB284647}" dt="2024-04-18T08:05:40.426" v="5817"/>
        <pc:sldMkLst>
          <pc:docMk/>
          <pc:sldMk cId="1656173876" sldId="2147378669"/>
        </pc:sldMkLst>
      </pc:sldChg>
      <pc:sldChg chg="del mod ord modShow">
        <pc:chgData name="Hannu Kilpelainen" userId="68b5a656-2d55-45be-ae9b-519b4c7734fb" providerId="ADAL" clId="{F5FB0322-EB3C-4C4A-9A91-1163EB284647}" dt="2024-04-29T08:10:12.930" v="31189" actId="47"/>
        <pc:sldMkLst>
          <pc:docMk/>
          <pc:sldMk cId="646187668" sldId="2147378670"/>
        </pc:sldMkLst>
      </pc:sldChg>
      <pc:sldChg chg="add del">
        <pc:chgData name="Hannu Kilpelainen" userId="68b5a656-2d55-45be-ae9b-519b4c7734fb" providerId="ADAL" clId="{F5FB0322-EB3C-4C4A-9A91-1163EB284647}" dt="2024-04-18T08:05:40.426" v="5817"/>
        <pc:sldMkLst>
          <pc:docMk/>
          <pc:sldMk cId="1668325134" sldId="2147378670"/>
        </pc:sldMkLst>
      </pc:sldChg>
      <pc:sldChg chg="addSp delSp modSp del mod ord delAnim modAnim modShow">
        <pc:chgData name="Hannu Kilpelainen" userId="68b5a656-2d55-45be-ae9b-519b4c7734fb" providerId="ADAL" clId="{F5FB0322-EB3C-4C4A-9A91-1163EB284647}" dt="2024-04-24T13:35:41.714" v="27371" actId="47"/>
        <pc:sldMkLst>
          <pc:docMk/>
          <pc:sldMk cId="4107935771" sldId="2147378671"/>
        </pc:sldMkLst>
        <pc:spChg chg="mod">
          <ac:chgData name="Hannu Kilpelainen" userId="68b5a656-2d55-45be-ae9b-519b4c7734fb" providerId="ADAL" clId="{F5FB0322-EB3C-4C4A-9A91-1163EB284647}" dt="2024-04-19T12:42:43.636" v="12119"/>
          <ac:spMkLst>
            <pc:docMk/>
            <pc:sldMk cId="4107935771" sldId="2147378671"/>
            <ac:spMk id="3" creationId="{3C3D3337-DE5B-134D-E1C4-B5D1F69854DF}"/>
          </ac:spMkLst>
        </pc:spChg>
        <pc:spChg chg="del mod">
          <ac:chgData name="Hannu Kilpelainen" userId="68b5a656-2d55-45be-ae9b-519b4c7734fb" providerId="ADAL" clId="{F5FB0322-EB3C-4C4A-9A91-1163EB284647}" dt="2024-04-19T11:29:52.721" v="11742" actId="478"/>
          <ac:spMkLst>
            <pc:docMk/>
            <pc:sldMk cId="4107935771" sldId="2147378671"/>
            <ac:spMk id="4" creationId="{E520D39E-1080-C652-EF98-9061FC1BA126}"/>
          </ac:spMkLst>
        </pc:spChg>
        <pc:spChg chg="mod topLvl">
          <ac:chgData name="Hannu Kilpelainen" userId="68b5a656-2d55-45be-ae9b-519b4c7734fb" providerId="ADAL" clId="{F5FB0322-EB3C-4C4A-9A91-1163EB284647}" dt="2024-04-19T11:30:52.850" v="11797" actId="1035"/>
          <ac:spMkLst>
            <pc:docMk/>
            <pc:sldMk cId="4107935771" sldId="2147378671"/>
            <ac:spMk id="8" creationId="{8D249560-B56E-F887-6572-3DA36DFFBFDD}"/>
          </ac:spMkLst>
        </pc:spChg>
        <pc:spChg chg="mod">
          <ac:chgData name="Hannu Kilpelainen" userId="68b5a656-2d55-45be-ae9b-519b4c7734fb" providerId="ADAL" clId="{F5FB0322-EB3C-4C4A-9A91-1163EB284647}" dt="2024-04-19T11:30:52.850" v="11797" actId="1035"/>
          <ac:spMkLst>
            <pc:docMk/>
            <pc:sldMk cId="4107935771" sldId="2147378671"/>
            <ac:spMk id="9" creationId="{5270F750-128A-B715-737C-8FAFB848340D}"/>
          </ac:spMkLst>
        </pc:spChg>
        <pc:spChg chg="mod">
          <ac:chgData name="Hannu Kilpelainen" userId="68b5a656-2d55-45be-ae9b-519b4c7734fb" providerId="ADAL" clId="{F5FB0322-EB3C-4C4A-9A91-1163EB284647}" dt="2024-04-19T11:30:52.850" v="11797" actId="1035"/>
          <ac:spMkLst>
            <pc:docMk/>
            <pc:sldMk cId="4107935771" sldId="2147378671"/>
            <ac:spMk id="10" creationId="{05DA8E8E-5531-F5C0-6264-9E543C03F89D}"/>
          </ac:spMkLst>
        </pc:spChg>
        <pc:spChg chg="mod">
          <ac:chgData name="Hannu Kilpelainen" userId="68b5a656-2d55-45be-ae9b-519b4c7734fb" providerId="ADAL" clId="{F5FB0322-EB3C-4C4A-9A91-1163EB284647}" dt="2024-04-19T11:30:52.850" v="11797" actId="1035"/>
          <ac:spMkLst>
            <pc:docMk/>
            <pc:sldMk cId="4107935771" sldId="2147378671"/>
            <ac:spMk id="11" creationId="{F978A207-D71C-E7AC-CD6D-FE992328CEA0}"/>
          </ac:spMkLst>
        </pc:spChg>
        <pc:spChg chg="mod">
          <ac:chgData name="Hannu Kilpelainen" userId="68b5a656-2d55-45be-ae9b-519b4c7734fb" providerId="ADAL" clId="{F5FB0322-EB3C-4C4A-9A91-1163EB284647}" dt="2024-04-19T11:30:52.850" v="11797" actId="1035"/>
          <ac:spMkLst>
            <pc:docMk/>
            <pc:sldMk cId="4107935771" sldId="2147378671"/>
            <ac:spMk id="18" creationId="{059BBE37-2817-C31F-2BEF-7C47761EA597}"/>
          </ac:spMkLst>
        </pc:spChg>
        <pc:spChg chg="mod">
          <ac:chgData name="Hannu Kilpelainen" userId="68b5a656-2d55-45be-ae9b-519b4c7734fb" providerId="ADAL" clId="{F5FB0322-EB3C-4C4A-9A91-1163EB284647}" dt="2024-04-19T11:30:52.850" v="11797" actId="1035"/>
          <ac:spMkLst>
            <pc:docMk/>
            <pc:sldMk cId="4107935771" sldId="2147378671"/>
            <ac:spMk id="19" creationId="{E6D0F377-EB51-ED6E-3C5E-B042AE5536D5}"/>
          </ac:spMkLst>
        </pc:spChg>
        <pc:spChg chg="mod">
          <ac:chgData name="Hannu Kilpelainen" userId="68b5a656-2d55-45be-ae9b-519b4c7734fb" providerId="ADAL" clId="{F5FB0322-EB3C-4C4A-9A91-1163EB284647}" dt="2024-04-19T11:30:52.850" v="11797" actId="1035"/>
          <ac:spMkLst>
            <pc:docMk/>
            <pc:sldMk cId="4107935771" sldId="2147378671"/>
            <ac:spMk id="20" creationId="{C3AC43B4-A401-B123-C868-842A4DBB9CC8}"/>
          </ac:spMkLst>
        </pc:spChg>
        <pc:spChg chg="mod">
          <ac:chgData name="Hannu Kilpelainen" userId="68b5a656-2d55-45be-ae9b-519b4c7734fb" providerId="ADAL" clId="{F5FB0322-EB3C-4C4A-9A91-1163EB284647}" dt="2024-04-19T11:30:52.850" v="11797" actId="1035"/>
          <ac:spMkLst>
            <pc:docMk/>
            <pc:sldMk cId="4107935771" sldId="2147378671"/>
            <ac:spMk id="21" creationId="{CC29BD07-887D-9DF5-82FC-9C8A1BED69DB}"/>
          </ac:spMkLst>
        </pc:spChg>
        <pc:spChg chg="mod topLvl">
          <ac:chgData name="Hannu Kilpelainen" userId="68b5a656-2d55-45be-ae9b-519b4c7734fb" providerId="ADAL" clId="{F5FB0322-EB3C-4C4A-9A91-1163EB284647}" dt="2024-04-19T12:58:03.933" v="12544" actId="1076"/>
          <ac:spMkLst>
            <pc:docMk/>
            <pc:sldMk cId="4107935771" sldId="2147378671"/>
            <ac:spMk id="26" creationId="{0E9D3AF3-44F2-AD18-C5F6-AAE8771128D9}"/>
          </ac:spMkLst>
        </pc:spChg>
        <pc:spChg chg="mod">
          <ac:chgData name="Hannu Kilpelainen" userId="68b5a656-2d55-45be-ae9b-519b4c7734fb" providerId="ADAL" clId="{F5FB0322-EB3C-4C4A-9A91-1163EB284647}" dt="2024-04-19T12:58:03.933" v="12544" actId="1076"/>
          <ac:spMkLst>
            <pc:docMk/>
            <pc:sldMk cId="4107935771" sldId="2147378671"/>
            <ac:spMk id="27" creationId="{DB957459-DB55-FC32-ACC2-654EA691832B}"/>
          </ac:spMkLst>
        </pc:spChg>
        <pc:spChg chg="mod">
          <ac:chgData name="Hannu Kilpelainen" userId="68b5a656-2d55-45be-ae9b-519b4c7734fb" providerId="ADAL" clId="{F5FB0322-EB3C-4C4A-9A91-1163EB284647}" dt="2024-04-19T12:58:03.933" v="12544" actId="1076"/>
          <ac:spMkLst>
            <pc:docMk/>
            <pc:sldMk cId="4107935771" sldId="2147378671"/>
            <ac:spMk id="28" creationId="{49F61B93-8D24-7EF8-7084-54725219B259}"/>
          </ac:spMkLst>
        </pc:spChg>
        <pc:spChg chg="mod">
          <ac:chgData name="Hannu Kilpelainen" userId="68b5a656-2d55-45be-ae9b-519b4c7734fb" providerId="ADAL" clId="{F5FB0322-EB3C-4C4A-9A91-1163EB284647}" dt="2024-04-19T12:58:03.933" v="12544" actId="1076"/>
          <ac:spMkLst>
            <pc:docMk/>
            <pc:sldMk cId="4107935771" sldId="2147378671"/>
            <ac:spMk id="29" creationId="{93C9523F-BA21-D3EA-87AF-FA50A3A46C3D}"/>
          </ac:spMkLst>
        </pc:spChg>
        <pc:spChg chg="mod">
          <ac:chgData name="Hannu Kilpelainen" userId="68b5a656-2d55-45be-ae9b-519b4c7734fb" providerId="ADAL" clId="{F5FB0322-EB3C-4C4A-9A91-1163EB284647}" dt="2024-04-19T12:58:03.933" v="12544" actId="1076"/>
          <ac:spMkLst>
            <pc:docMk/>
            <pc:sldMk cId="4107935771" sldId="2147378671"/>
            <ac:spMk id="30" creationId="{055E44CC-8393-7215-4419-D52649E08836}"/>
          </ac:spMkLst>
        </pc:spChg>
        <pc:spChg chg="mod">
          <ac:chgData name="Hannu Kilpelainen" userId="68b5a656-2d55-45be-ae9b-519b4c7734fb" providerId="ADAL" clId="{F5FB0322-EB3C-4C4A-9A91-1163EB284647}" dt="2024-04-19T13:13:37.534" v="12762" actId="20577"/>
          <ac:spMkLst>
            <pc:docMk/>
            <pc:sldMk cId="4107935771" sldId="2147378671"/>
            <ac:spMk id="31" creationId="{127B6181-60BB-B748-AB87-9F95CB9CE752}"/>
          </ac:spMkLst>
        </pc:spChg>
        <pc:spChg chg="mod">
          <ac:chgData name="Hannu Kilpelainen" userId="68b5a656-2d55-45be-ae9b-519b4c7734fb" providerId="ADAL" clId="{F5FB0322-EB3C-4C4A-9A91-1163EB284647}" dt="2024-04-19T12:58:32.483" v="12547" actId="1035"/>
          <ac:spMkLst>
            <pc:docMk/>
            <pc:sldMk cId="4107935771" sldId="2147378671"/>
            <ac:spMk id="32" creationId="{A542606C-A8AA-EFB4-0404-1AE20739F4B4}"/>
          </ac:spMkLst>
        </pc:spChg>
        <pc:spChg chg="mod topLvl">
          <ac:chgData name="Hannu Kilpelainen" userId="68b5a656-2d55-45be-ae9b-519b4c7734fb" providerId="ADAL" clId="{F5FB0322-EB3C-4C4A-9A91-1163EB284647}" dt="2024-04-19T12:58:03.933" v="12544" actId="1076"/>
          <ac:spMkLst>
            <pc:docMk/>
            <pc:sldMk cId="4107935771" sldId="2147378671"/>
            <ac:spMk id="33" creationId="{855771B2-D2B1-016B-62C2-638225FD9206}"/>
          </ac:spMkLst>
        </pc:spChg>
        <pc:spChg chg="mod">
          <ac:chgData name="Hannu Kilpelainen" userId="68b5a656-2d55-45be-ae9b-519b4c7734fb" providerId="ADAL" clId="{F5FB0322-EB3C-4C4A-9A91-1163EB284647}" dt="2024-04-19T11:30:52.850" v="11797" actId="1035"/>
          <ac:spMkLst>
            <pc:docMk/>
            <pc:sldMk cId="4107935771" sldId="2147378671"/>
            <ac:spMk id="40" creationId="{38DE197A-B53D-E50C-4169-F0E6EB8B0FF2}"/>
          </ac:spMkLst>
        </pc:spChg>
        <pc:spChg chg="mod">
          <ac:chgData name="Hannu Kilpelainen" userId="68b5a656-2d55-45be-ae9b-519b4c7734fb" providerId="ADAL" clId="{F5FB0322-EB3C-4C4A-9A91-1163EB284647}" dt="2024-04-19T11:30:52.850" v="11797" actId="1035"/>
          <ac:spMkLst>
            <pc:docMk/>
            <pc:sldMk cId="4107935771" sldId="2147378671"/>
            <ac:spMk id="41" creationId="{1547E643-7075-910C-7ADF-0DE6EA3971BF}"/>
          </ac:spMkLst>
        </pc:spChg>
        <pc:spChg chg="mod">
          <ac:chgData name="Hannu Kilpelainen" userId="68b5a656-2d55-45be-ae9b-519b4c7734fb" providerId="ADAL" clId="{F5FB0322-EB3C-4C4A-9A91-1163EB284647}" dt="2024-04-19T11:30:52.850" v="11797" actId="1035"/>
          <ac:spMkLst>
            <pc:docMk/>
            <pc:sldMk cId="4107935771" sldId="2147378671"/>
            <ac:spMk id="42" creationId="{4A8CF332-FDCA-43AF-8AF5-16A46CE79A3C}"/>
          </ac:spMkLst>
        </pc:spChg>
        <pc:spChg chg="mod">
          <ac:chgData name="Hannu Kilpelainen" userId="68b5a656-2d55-45be-ae9b-519b4c7734fb" providerId="ADAL" clId="{F5FB0322-EB3C-4C4A-9A91-1163EB284647}" dt="2024-04-19T11:30:52.850" v="11797" actId="1035"/>
          <ac:spMkLst>
            <pc:docMk/>
            <pc:sldMk cId="4107935771" sldId="2147378671"/>
            <ac:spMk id="43" creationId="{31899449-F81A-2FB0-E5AF-3397790D4D7A}"/>
          </ac:spMkLst>
        </pc:spChg>
        <pc:spChg chg="mod">
          <ac:chgData name="Hannu Kilpelainen" userId="68b5a656-2d55-45be-ae9b-519b4c7734fb" providerId="ADAL" clId="{F5FB0322-EB3C-4C4A-9A91-1163EB284647}" dt="2024-04-19T11:30:52.850" v="11797" actId="1035"/>
          <ac:spMkLst>
            <pc:docMk/>
            <pc:sldMk cId="4107935771" sldId="2147378671"/>
            <ac:spMk id="44" creationId="{7495BBEF-811D-6F75-2C86-FBEB27C01AF0}"/>
          </ac:spMkLst>
        </pc:spChg>
        <pc:spChg chg="mod">
          <ac:chgData name="Hannu Kilpelainen" userId="68b5a656-2d55-45be-ae9b-519b4c7734fb" providerId="ADAL" clId="{F5FB0322-EB3C-4C4A-9A91-1163EB284647}" dt="2024-04-19T11:30:52.850" v="11797" actId="1035"/>
          <ac:spMkLst>
            <pc:docMk/>
            <pc:sldMk cId="4107935771" sldId="2147378671"/>
            <ac:spMk id="45" creationId="{98E7F0E6-0905-D726-0381-8F7E7498FD06}"/>
          </ac:spMkLst>
        </pc:spChg>
        <pc:spChg chg="mod">
          <ac:chgData name="Hannu Kilpelainen" userId="68b5a656-2d55-45be-ae9b-519b4c7734fb" providerId="ADAL" clId="{F5FB0322-EB3C-4C4A-9A91-1163EB284647}" dt="2024-04-19T11:30:52.850" v="11797" actId="1035"/>
          <ac:spMkLst>
            <pc:docMk/>
            <pc:sldMk cId="4107935771" sldId="2147378671"/>
            <ac:spMk id="46" creationId="{72CA15DE-51DB-E7B8-C1D3-1EA712731392}"/>
          </ac:spMkLst>
        </pc:spChg>
        <pc:spChg chg="mod">
          <ac:chgData name="Hannu Kilpelainen" userId="68b5a656-2d55-45be-ae9b-519b4c7734fb" providerId="ADAL" clId="{F5FB0322-EB3C-4C4A-9A91-1163EB284647}" dt="2024-04-19T11:30:52.850" v="11797" actId="1035"/>
          <ac:spMkLst>
            <pc:docMk/>
            <pc:sldMk cId="4107935771" sldId="2147378671"/>
            <ac:spMk id="47" creationId="{E09123CD-4E65-D68C-0336-93969CA90B95}"/>
          </ac:spMkLst>
        </pc:spChg>
        <pc:spChg chg="mod">
          <ac:chgData name="Hannu Kilpelainen" userId="68b5a656-2d55-45be-ae9b-519b4c7734fb" providerId="ADAL" clId="{F5FB0322-EB3C-4C4A-9A91-1163EB284647}" dt="2024-04-19T11:30:52.850" v="11797" actId="1035"/>
          <ac:spMkLst>
            <pc:docMk/>
            <pc:sldMk cId="4107935771" sldId="2147378671"/>
            <ac:spMk id="49" creationId="{FBEF08AA-70D6-6B06-DA0E-A8FCAF7E0868}"/>
          </ac:spMkLst>
        </pc:spChg>
        <pc:spChg chg="mod">
          <ac:chgData name="Hannu Kilpelainen" userId="68b5a656-2d55-45be-ae9b-519b4c7734fb" providerId="ADAL" clId="{F5FB0322-EB3C-4C4A-9A91-1163EB284647}" dt="2024-04-19T11:30:52.850" v="11797" actId="1035"/>
          <ac:spMkLst>
            <pc:docMk/>
            <pc:sldMk cId="4107935771" sldId="2147378671"/>
            <ac:spMk id="52" creationId="{32C6B36B-D2EC-C22B-028A-1CCF89C8F36C}"/>
          </ac:spMkLst>
        </pc:spChg>
        <pc:spChg chg="mod">
          <ac:chgData name="Hannu Kilpelainen" userId="68b5a656-2d55-45be-ae9b-519b4c7734fb" providerId="ADAL" clId="{F5FB0322-EB3C-4C4A-9A91-1163EB284647}" dt="2024-04-19T12:51:00.564" v="12361" actId="1037"/>
          <ac:spMkLst>
            <pc:docMk/>
            <pc:sldMk cId="4107935771" sldId="2147378671"/>
            <ac:spMk id="56" creationId="{3AE7F301-0AD9-C22D-C818-CAD8F37E7195}"/>
          </ac:spMkLst>
        </pc:spChg>
        <pc:spChg chg="mod">
          <ac:chgData name="Hannu Kilpelainen" userId="68b5a656-2d55-45be-ae9b-519b4c7734fb" providerId="ADAL" clId="{F5FB0322-EB3C-4C4A-9A91-1163EB284647}" dt="2024-04-19T11:30:52.850" v="11797" actId="1035"/>
          <ac:spMkLst>
            <pc:docMk/>
            <pc:sldMk cId="4107935771" sldId="2147378671"/>
            <ac:spMk id="57" creationId="{7E11BBBA-29A8-8921-2024-9E299793B219}"/>
          </ac:spMkLst>
        </pc:spChg>
        <pc:spChg chg="mod">
          <ac:chgData name="Hannu Kilpelainen" userId="68b5a656-2d55-45be-ae9b-519b4c7734fb" providerId="ADAL" clId="{F5FB0322-EB3C-4C4A-9A91-1163EB284647}" dt="2024-04-19T11:30:52.850" v="11797" actId="1035"/>
          <ac:spMkLst>
            <pc:docMk/>
            <pc:sldMk cId="4107935771" sldId="2147378671"/>
            <ac:spMk id="58" creationId="{0F3602A7-91C4-174B-EFA6-231BB8D9367D}"/>
          </ac:spMkLst>
        </pc:spChg>
        <pc:spChg chg="mod">
          <ac:chgData name="Hannu Kilpelainen" userId="68b5a656-2d55-45be-ae9b-519b4c7734fb" providerId="ADAL" clId="{F5FB0322-EB3C-4C4A-9A91-1163EB284647}" dt="2024-04-19T11:30:52.850" v="11797" actId="1035"/>
          <ac:spMkLst>
            <pc:docMk/>
            <pc:sldMk cId="4107935771" sldId="2147378671"/>
            <ac:spMk id="60" creationId="{346E510A-4D34-AB92-7742-B4D25F139BC4}"/>
          </ac:spMkLst>
        </pc:spChg>
        <pc:spChg chg="mod">
          <ac:chgData name="Hannu Kilpelainen" userId="68b5a656-2d55-45be-ae9b-519b4c7734fb" providerId="ADAL" clId="{F5FB0322-EB3C-4C4A-9A91-1163EB284647}" dt="2024-04-19T12:51:17.904" v="12369" actId="1036"/>
          <ac:spMkLst>
            <pc:docMk/>
            <pc:sldMk cId="4107935771" sldId="2147378671"/>
            <ac:spMk id="63" creationId="{926B60E6-2467-A838-A2EF-F3A0E1102F31}"/>
          </ac:spMkLst>
        </pc:spChg>
        <pc:spChg chg="mod">
          <ac:chgData name="Hannu Kilpelainen" userId="68b5a656-2d55-45be-ae9b-519b4c7734fb" providerId="ADAL" clId="{F5FB0322-EB3C-4C4A-9A91-1163EB284647}" dt="2024-04-19T12:54:47.623" v="12474" actId="1076"/>
          <ac:spMkLst>
            <pc:docMk/>
            <pc:sldMk cId="4107935771" sldId="2147378671"/>
            <ac:spMk id="64" creationId="{7E5EFC84-B07D-87AA-71D4-6FD46E56E742}"/>
          </ac:spMkLst>
        </pc:spChg>
        <pc:spChg chg="mod">
          <ac:chgData name="Hannu Kilpelainen" userId="68b5a656-2d55-45be-ae9b-519b4c7734fb" providerId="ADAL" clId="{F5FB0322-EB3C-4C4A-9A91-1163EB284647}" dt="2024-04-19T11:30:52.850" v="11797" actId="1035"/>
          <ac:spMkLst>
            <pc:docMk/>
            <pc:sldMk cId="4107935771" sldId="2147378671"/>
            <ac:spMk id="65" creationId="{73D94F39-9039-845B-DBE5-7CB9A459BE61}"/>
          </ac:spMkLst>
        </pc:spChg>
        <pc:spChg chg="mod">
          <ac:chgData name="Hannu Kilpelainen" userId="68b5a656-2d55-45be-ae9b-519b4c7734fb" providerId="ADAL" clId="{F5FB0322-EB3C-4C4A-9A91-1163EB284647}" dt="2024-04-19T12:40:16.355" v="12047" actId="1076"/>
          <ac:spMkLst>
            <pc:docMk/>
            <pc:sldMk cId="4107935771" sldId="2147378671"/>
            <ac:spMk id="66" creationId="{9A109ED5-C6A9-B429-11D9-645F257A3989}"/>
          </ac:spMkLst>
        </pc:spChg>
        <pc:spChg chg="mod">
          <ac:chgData name="Hannu Kilpelainen" userId="68b5a656-2d55-45be-ae9b-519b4c7734fb" providerId="ADAL" clId="{F5FB0322-EB3C-4C4A-9A91-1163EB284647}" dt="2024-04-19T12:40:07.403" v="12044" actId="20577"/>
          <ac:spMkLst>
            <pc:docMk/>
            <pc:sldMk cId="4107935771" sldId="2147378671"/>
            <ac:spMk id="67" creationId="{2045B6DC-414E-6B70-6765-DA123606DD4E}"/>
          </ac:spMkLst>
        </pc:spChg>
        <pc:spChg chg="mod">
          <ac:chgData name="Hannu Kilpelainen" userId="68b5a656-2d55-45be-ae9b-519b4c7734fb" providerId="ADAL" clId="{F5FB0322-EB3C-4C4A-9A91-1163EB284647}" dt="2024-04-19T11:34:38.522" v="11857" actId="14100"/>
          <ac:spMkLst>
            <pc:docMk/>
            <pc:sldMk cId="4107935771" sldId="2147378671"/>
            <ac:spMk id="95" creationId="{37D682AF-EBB9-B46F-1D85-E0F20AAD68DB}"/>
          </ac:spMkLst>
        </pc:spChg>
        <pc:spChg chg="mod">
          <ac:chgData name="Hannu Kilpelainen" userId="68b5a656-2d55-45be-ae9b-519b4c7734fb" providerId="ADAL" clId="{F5FB0322-EB3C-4C4A-9A91-1163EB284647}" dt="2024-04-19T12:52:03.472" v="12385" actId="14100"/>
          <ac:spMkLst>
            <pc:docMk/>
            <pc:sldMk cId="4107935771" sldId="2147378671"/>
            <ac:spMk id="96" creationId="{D6C8E014-439A-86A6-02A5-BC99C1976961}"/>
          </ac:spMkLst>
        </pc:spChg>
        <pc:spChg chg="del mod">
          <ac:chgData name="Hannu Kilpelainen" userId="68b5a656-2d55-45be-ae9b-519b4c7734fb" providerId="ADAL" clId="{F5FB0322-EB3C-4C4A-9A91-1163EB284647}" dt="2024-04-19T11:33:16.756" v="11847" actId="478"/>
          <ac:spMkLst>
            <pc:docMk/>
            <pc:sldMk cId="4107935771" sldId="2147378671"/>
            <ac:spMk id="99" creationId="{450C71E6-0C57-8217-3BEF-20ECAA62C55B}"/>
          </ac:spMkLst>
        </pc:spChg>
        <pc:spChg chg="mod">
          <ac:chgData name="Hannu Kilpelainen" userId="68b5a656-2d55-45be-ae9b-519b4c7734fb" providerId="ADAL" clId="{F5FB0322-EB3C-4C4A-9A91-1163EB284647}" dt="2024-04-19T12:50:38.263" v="12351" actId="207"/>
          <ac:spMkLst>
            <pc:docMk/>
            <pc:sldMk cId="4107935771" sldId="2147378671"/>
            <ac:spMk id="102" creationId="{58C9968A-980B-F970-BED4-30E8196FFB04}"/>
          </ac:spMkLst>
        </pc:spChg>
        <pc:spChg chg="mod">
          <ac:chgData name="Hannu Kilpelainen" userId="68b5a656-2d55-45be-ae9b-519b4c7734fb" providerId="ADAL" clId="{F5FB0322-EB3C-4C4A-9A91-1163EB284647}" dt="2024-04-19T12:48:24.407" v="12239" actId="1038"/>
          <ac:spMkLst>
            <pc:docMk/>
            <pc:sldMk cId="4107935771" sldId="2147378671"/>
            <ac:spMk id="104" creationId="{EE8FE691-1869-31B0-0A63-795720A10641}"/>
          </ac:spMkLst>
        </pc:spChg>
        <pc:spChg chg="mod">
          <ac:chgData name="Hannu Kilpelainen" userId="68b5a656-2d55-45be-ae9b-519b4c7734fb" providerId="ADAL" clId="{F5FB0322-EB3C-4C4A-9A91-1163EB284647}" dt="2024-04-19T13:19:34.221" v="12766" actId="1076"/>
          <ac:spMkLst>
            <pc:docMk/>
            <pc:sldMk cId="4107935771" sldId="2147378671"/>
            <ac:spMk id="106" creationId="{89E60157-6416-4473-F0EC-1113CA65D72A}"/>
          </ac:spMkLst>
        </pc:spChg>
        <pc:spChg chg="mod">
          <ac:chgData name="Hannu Kilpelainen" userId="68b5a656-2d55-45be-ae9b-519b4c7734fb" providerId="ADAL" clId="{F5FB0322-EB3C-4C4A-9A91-1163EB284647}" dt="2024-04-19T12:39:23.489" v="12035" actId="20577"/>
          <ac:spMkLst>
            <pc:docMk/>
            <pc:sldMk cId="4107935771" sldId="2147378671"/>
            <ac:spMk id="119" creationId="{5CCE43BD-2C8C-CD3C-3F20-B5BECEC07757}"/>
          </ac:spMkLst>
        </pc:spChg>
        <pc:spChg chg="mod">
          <ac:chgData name="Hannu Kilpelainen" userId="68b5a656-2d55-45be-ae9b-519b4c7734fb" providerId="ADAL" clId="{F5FB0322-EB3C-4C4A-9A91-1163EB284647}" dt="2024-04-19T12:39:19.043" v="12031" actId="20577"/>
          <ac:spMkLst>
            <pc:docMk/>
            <pc:sldMk cId="4107935771" sldId="2147378671"/>
            <ac:spMk id="123" creationId="{6785EDC3-607C-3F1A-C39D-FD5AF14E6C52}"/>
          </ac:spMkLst>
        </pc:spChg>
        <pc:spChg chg="mod">
          <ac:chgData name="Hannu Kilpelainen" userId="68b5a656-2d55-45be-ae9b-519b4c7734fb" providerId="ADAL" clId="{F5FB0322-EB3C-4C4A-9A91-1163EB284647}" dt="2024-04-19T13:13:37.534" v="12762" actId="20577"/>
          <ac:spMkLst>
            <pc:docMk/>
            <pc:sldMk cId="4107935771" sldId="2147378671"/>
            <ac:spMk id="147" creationId="{6B1E9ECB-4090-4D46-357E-0EF6183107B8}"/>
          </ac:spMkLst>
        </pc:spChg>
        <pc:spChg chg="add mod">
          <ac:chgData name="Hannu Kilpelainen" userId="68b5a656-2d55-45be-ae9b-519b4c7734fb" providerId="ADAL" clId="{F5FB0322-EB3C-4C4A-9A91-1163EB284647}" dt="2024-04-19T12:49:18.715" v="12344" actId="1076"/>
          <ac:spMkLst>
            <pc:docMk/>
            <pc:sldMk cId="4107935771" sldId="2147378671"/>
            <ac:spMk id="154" creationId="{644156F5-7571-D821-A1AC-8A258962B259}"/>
          </ac:spMkLst>
        </pc:spChg>
        <pc:spChg chg="add mod ord">
          <ac:chgData name="Hannu Kilpelainen" userId="68b5a656-2d55-45be-ae9b-519b4c7734fb" providerId="ADAL" clId="{F5FB0322-EB3C-4C4A-9A91-1163EB284647}" dt="2024-04-19T11:34:43.722" v="11859" actId="1038"/>
          <ac:spMkLst>
            <pc:docMk/>
            <pc:sldMk cId="4107935771" sldId="2147378671"/>
            <ac:spMk id="158" creationId="{4DC72AE3-5266-A1BA-3906-E56F87E6B6B3}"/>
          </ac:spMkLst>
        </pc:spChg>
        <pc:spChg chg="mod topLvl">
          <ac:chgData name="Hannu Kilpelainen" userId="68b5a656-2d55-45be-ae9b-519b4c7734fb" providerId="ADAL" clId="{F5FB0322-EB3C-4C4A-9A91-1163EB284647}" dt="2024-04-19T11:42:45.114" v="11875" actId="165"/>
          <ac:spMkLst>
            <pc:docMk/>
            <pc:sldMk cId="4107935771" sldId="2147378671"/>
            <ac:spMk id="164" creationId="{BE87D5A3-72EB-E621-87AE-55E81168DE21}"/>
          </ac:spMkLst>
        </pc:spChg>
        <pc:spChg chg="add del mod">
          <ac:chgData name="Hannu Kilpelainen" userId="68b5a656-2d55-45be-ae9b-519b4c7734fb" providerId="ADAL" clId="{F5FB0322-EB3C-4C4A-9A91-1163EB284647}" dt="2024-04-19T12:48:12.423" v="12223" actId="478"/>
          <ac:spMkLst>
            <pc:docMk/>
            <pc:sldMk cId="4107935771" sldId="2147378671"/>
            <ac:spMk id="168" creationId="{5347C7ED-7438-67BE-85FA-7AA9874F8C2E}"/>
          </ac:spMkLst>
        </pc:spChg>
        <pc:spChg chg="add mod">
          <ac:chgData name="Hannu Kilpelainen" userId="68b5a656-2d55-45be-ae9b-519b4c7734fb" providerId="ADAL" clId="{F5FB0322-EB3C-4C4A-9A91-1163EB284647}" dt="2024-04-19T12:50:15.263" v="12349" actId="14100"/>
          <ac:spMkLst>
            <pc:docMk/>
            <pc:sldMk cId="4107935771" sldId="2147378671"/>
            <ac:spMk id="169" creationId="{F5EB6C1D-93BF-BFC8-C256-99B53C1B1B74}"/>
          </ac:spMkLst>
        </pc:spChg>
        <pc:spChg chg="add del">
          <ac:chgData name="Hannu Kilpelainen" userId="68b5a656-2d55-45be-ae9b-519b4c7734fb" providerId="ADAL" clId="{F5FB0322-EB3C-4C4A-9A91-1163EB284647}" dt="2024-04-19T12:37:25.285" v="11994" actId="22"/>
          <ac:spMkLst>
            <pc:docMk/>
            <pc:sldMk cId="4107935771" sldId="2147378671"/>
            <ac:spMk id="171" creationId="{BFE780BC-4645-AD84-6FAC-F2A0F9172797}"/>
          </ac:spMkLst>
        </pc:spChg>
        <pc:spChg chg="add del mod">
          <ac:chgData name="Hannu Kilpelainen" userId="68b5a656-2d55-45be-ae9b-519b4c7734fb" providerId="ADAL" clId="{F5FB0322-EB3C-4C4A-9A91-1163EB284647}" dt="2024-04-19T12:43:00.700" v="12121" actId="478"/>
          <ac:spMkLst>
            <pc:docMk/>
            <pc:sldMk cId="4107935771" sldId="2147378671"/>
            <ac:spMk id="173" creationId="{A3BDE54B-943D-DBA9-7D8B-109A12FB6E6A}"/>
          </ac:spMkLst>
        </pc:spChg>
        <pc:spChg chg="add mod">
          <ac:chgData name="Hannu Kilpelainen" userId="68b5a656-2d55-45be-ae9b-519b4c7734fb" providerId="ADAL" clId="{F5FB0322-EB3C-4C4A-9A91-1163EB284647}" dt="2024-04-19T13:19:45.453" v="12774" actId="1036"/>
          <ac:spMkLst>
            <pc:docMk/>
            <pc:sldMk cId="4107935771" sldId="2147378671"/>
            <ac:spMk id="174" creationId="{EDBFA5F8-6F63-C7E4-B8E5-0B673EDDC6C1}"/>
          </ac:spMkLst>
        </pc:spChg>
        <pc:spChg chg="add del">
          <ac:chgData name="Hannu Kilpelainen" userId="68b5a656-2d55-45be-ae9b-519b4c7734fb" providerId="ADAL" clId="{F5FB0322-EB3C-4C4A-9A91-1163EB284647}" dt="2024-04-19T12:52:37.183" v="12390" actId="22"/>
          <ac:spMkLst>
            <pc:docMk/>
            <pc:sldMk cId="4107935771" sldId="2147378671"/>
            <ac:spMk id="176" creationId="{0A6F56FA-5AF3-C5FC-4617-7BC06721C1AD}"/>
          </ac:spMkLst>
        </pc:spChg>
        <pc:spChg chg="add mod">
          <ac:chgData name="Hannu Kilpelainen" userId="68b5a656-2d55-45be-ae9b-519b4c7734fb" providerId="ADAL" clId="{F5FB0322-EB3C-4C4A-9A91-1163EB284647}" dt="2024-04-19T12:58:03.933" v="12544" actId="1076"/>
          <ac:spMkLst>
            <pc:docMk/>
            <pc:sldMk cId="4107935771" sldId="2147378671"/>
            <ac:spMk id="178" creationId="{01C884E3-DF02-8846-F0D1-F80367906BBC}"/>
          </ac:spMkLst>
        </pc:spChg>
        <pc:spChg chg="add mod">
          <ac:chgData name="Hannu Kilpelainen" userId="68b5a656-2d55-45be-ae9b-519b4c7734fb" providerId="ADAL" clId="{F5FB0322-EB3C-4C4A-9A91-1163EB284647}" dt="2024-04-19T12:58:03.933" v="12544" actId="1076"/>
          <ac:spMkLst>
            <pc:docMk/>
            <pc:sldMk cId="4107935771" sldId="2147378671"/>
            <ac:spMk id="179" creationId="{8393B69D-9737-E4E8-B7ED-79EF455535D9}"/>
          </ac:spMkLst>
        </pc:spChg>
        <pc:spChg chg="add mod">
          <ac:chgData name="Hannu Kilpelainen" userId="68b5a656-2d55-45be-ae9b-519b4c7734fb" providerId="ADAL" clId="{F5FB0322-EB3C-4C4A-9A91-1163EB284647}" dt="2024-04-23T12:27:02.236" v="19477" actId="14100"/>
          <ac:spMkLst>
            <pc:docMk/>
            <pc:sldMk cId="4107935771" sldId="2147378671"/>
            <ac:spMk id="182" creationId="{92084C5D-98A0-9B2F-A75F-E8B8EA246345}"/>
          </ac:spMkLst>
        </pc:spChg>
        <pc:grpChg chg="mod topLvl">
          <ac:chgData name="Hannu Kilpelainen" userId="68b5a656-2d55-45be-ae9b-519b4c7734fb" providerId="ADAL" clId="{F5FB0322-EB3C-4C4A-9A91-1163EB284647}" dt="2024-04-19T11:30:52.850" v="11797" actId="1035"/>
          <ac:grpSpMkLst>
            <pc:docMk/>
            <pc:sldMk cId="4107935771" sldId="2147378671"/>
            <ac:grpSpMk id="7" creationId="{22141F05-7774-3BA5-763E-4F2F729FCEA3}"/>
          </ac:grpSpMkLst>
        </pc:grpChg>
        <pc:grpChg chg="mod topLvl">
          <ac:chgData name="Hannu Kilpelainen" userId="68b5a656-2d55-45be-ae9b-519b4c7734fb" providerId="ADAL" clId="{F5FB0322-EB3C-4C4A-9A91-1163EB284647}" dt="2024-04-19T12:58:03.933" v="12544" actId="1076"/>
          <ac:grpSpMkLst>
            <pc:docMk/>
            <pc:sldMk cId="4107935771" sldId="2147378671"/>
            <ac:grpSpMk id="25" creationId="{0B366093-7E41-4FD3-7B40-6B42A5F49482}"/>
          </ac:grpSpMkLst>
        </pc:grpChg>
        <pc:grpChg chg="mod">
          <ac:chgData name="Hannu Kilpelainen" userId="68b5a656-2d55-45be-ae9b-519b4c7734fb" providerId="ADAL" clId="{F5FB0322-EB3C-4C4A-9A91-1163EB284647}" dt="2024-04-19T11:30:52.850" v="11797" actId="1035"/>
          <ac:grpSpMkLst>
            <pc:docMk/>
            <pc:sldMk cId="4107935771" sldId="2147378671"/>
            <ac:grpSpMk id="38" creationId="{466E3BEB-AD08-738A-2CFC-EC0F44D5544E}"/>
          </ac:grpSpMkLst>
        </pc:grpChg>
        <pc:grpChg chg="mod">
          <ac:chgData name="Hannu Kilpelainen" userId="68b5a656-2d55-45be-ae9b-519b4c7734fb" providerId="ADAL" clId="{F5FB0322-EB3C-4C4A-9A91-1163EB284647}" dt="2024-04-19T11:30:52.850" v="11797" actId="1035"/>
          <ac:grpSpMkLst>
            <pc:docMk/>
            <pc:sldMk cId="4107935771" sldId="2147378671"/>
            <ac:grpSpMk id="39" creationId="{B7841C40-6D1D-28A6-3D3C-69DEDFE111E3}"/>
          </ac:grpSpMkLst>
        </pc:grpChg>
        <pc:grpChg chg="mod">
          <ac:chgData name="Hannu Kilpelainen" userId="68b5a656-2d55-45be-ae9b-519b4c7734fb" providerId="ADAL" clId="{F5FB0322-EB3C-4C4A-9A91-1163EB284647}" dt="2024-04-19T11:30:52.850" v="11797" actId="1035"/>
          <ac:grpSpMkLst>
            <pc:docMk/>
            <pc:sldMk cId="4107935771" sldId="2147378671"/>
            <ac:grpSpMk id="48" creationId="{3CDF058E-CB25-BD4F-933C-3E5BD70C63A2}"/>
          </ac:grpSpMkLst>
        </pc:grpChg>
        <pc:grpChg chg="mod">
          <ac:chgData name="Hannu Kilpelainen" userId="68b5a656-2d55-45be-ae9b-519b4c7734fb" providerId="ADAL" clId="{F5FB0322-EB3C-4C4A-9A91-1163EB284647}" dt="2024-04-19T11:30:52.850" v="11797" actId="1035"/>
          <ac:grpSpMkLst>
            <pc:docMk/>
            <pc:sldMk cId="4107935771" sldId="2147378671"/>
            <ac:grpSpMk id="51" creationId="{D5AA1645-4906-5764-FBA7-368FB8C395E2}"/>
          </ac:grpSpMkLst>
        </pc:grpChg>
        <pc:grpChg chg="mod">
          <ac:chgData name="Hannu Kilpelainen" userId="68b5a656-2d55-45be-ae9b-519b4c7734fb" providerId="ADAL" clId="{F5FB0322-EB3C-4C4A-9A91-1163EB284647}" dt="2024-04-19T11:30:52.850" v="11797" actId="1035"/>
          <ac:grpSpMkLst>
            <pc:docMk/>
            <pc:sldMk cId="4107935771" sldId="2147378671"/>
            <ac:grpSpMk id="59" creationId="{E3B81972-2C78-7026-AA3A-86BE3C88798F}"/>
          </ac:grpSpMkLst>
        </pc:grpChg>
        <pc:grpChg chg="mod">
          <ac:chgData name="Hannu Kilpelainen" userId="68b5a656-2d55-45be-ae9b-519b4c7734fb" providerId="ADAL" clId="{F5FB0322-EB3C-4C4A-9A91-1163EB284647}" dt="2024-04-19T13:13:37.534" v="12762" actId="20577"/>
          <ac:grpSpMkLst>
            <pc:docMk/>
            <pc:sldMk cId="4107935771" sldId="2147378671"/>
            <ac:grpSpMk id="109" creationId="{FFC659D3-41C9-619D-1F01-D2A148C4588D}"/>
          </ac:grpSpMkLst>
        </pc:grpChg>
        <pc:grpChg chg="mod">
          <ac:chgData name="Hannu Kilpelainen" userId="68b5a656-2d55-45be-ae9b-519b4c7734fb" providerId="ADAL" clId="{F5FB0322-EB3C-4C4A-9A91-1163EB284647}" dt="2024-04-19T11:32:57.751" v="11845" actId="1076"/>
          <ac:grpSpMkLst>
            <pc:docMk/>
            <pc:sldMk cId="4107935771" sldId="2147378671"/>
            <ac:grpSpMk id="127" creationId="{C51DDEDD-9A0D-3B4F-0029-FC3A805E7663}"/>
          </ac:grpSpMkLst>
        </pc:grpChg>
        <pc:grpChg chg="mod topLvl">
          <ac:chgData name="Hannu Kilpelainen" userId="68b5a656-2d55-45be-ae9b-519b4c7734fb" providerId="ADAL" clId="{F5FB0322-EB3C-4C4A-9A91-1163EB284647}" dt="2024-04-19T12:58:03.933" v="12544" actId="1076"/>
          <ac:grpSpMkLst>
            <pc:docMk/>
            <pc:sldMk cId="4107935771" sldId="2147378671"/>
            <ac:grpSpMk id="130" creationId="{DF77CBCC-CA94-29E9-4816-B47177EF6713}"/>
          </ac:grpSpMkLst>
        </pc:grpChg>
        <pc:grpChg chg="mod">
          <ac:chgData name="Hannu Kilpelainen" userId="68b5a656-2d55-45be-ae9b-519b4c7734fb" providerId="ADAL" clId="{F5FB0322-EB3C-4C4A-9A91-1163EB284647}" dt="2024-04-19T12:51:54.882" v="12384" actId="1036"/>
          <ac:grpSpMkLst>
            <pc:docMk/>
            <pc:sldMk cId="4107935771" sldId="2147378671"/>
            <ac:grpSpMk id="136" creationId="{FC111C29-21B9-2663-A788-8E8E21AD8785}"/>
          </ac:grpSpMkLst>
        </pc:grpChg>
        <pc:grpChg chg="mod">
          <ac:chgData name="Hannu Kilpelainen" userId="68b5a656-2d55-45be-ae9b-519b4c7734fb" providerId="ADAL" clId="{F5FB0322-EB3C-4C4A-9A91-1163EB284647}" dt="2024-04-19T12:51:54.882" v="12384" actId="1036"/>
          <ac:grpSpMkLst>
            <pc:docMk/>
            <pc:sldMk cId="4107935771" sldId="2147378671"/>
            <ac:grpSpMk id="149" creationId="{6D5DCAEE-730B-FEB7-9CB4-D426645C192D}"/>
          </ac:grpSpMkLst>
        </pc:grpChg>
        <pc:grpChg chg="del mod">
          <ac:chgData name="Hannu Kilpelainen" userId="68b5a656-2d55-45be-ae9b-519b4c7734fb" providerId="ADAL" clId="{F5FB0322-EB3C-4C4A-9A91-1163EB284647}" dt="2024-04-19T08:30:19.748" v="11351" actId="165"/>
          <ac:grpSpMkLst>
            <pc:docMk/>
            <pc:sldMk cId="4107935771" sldId="2147378671"/>
            <ac:grpSpMk id="152" creationId="{E82517B1-86D0-F1F5-98AA-29F578ACFF1C}"/>
          </ac:grpSpMkLst>
        </pc:grpChg>
        <pc:grpChg chg="mod">
          <ac:chgData name="Hannu Kilpelainen" userId="68b5a656-2d55-45be-ae9b-519b4c7734fb" providerId="ADAL" clId="{F5FB0322-EB3C-4C4A-9A91-1163EB284647}" dt="2024-04-19T13:13:37.534" v="12762" actId="20577"/>
          <ac:grpSpMkLst>
            <pc:docMk/>
            <pc:sldMk cId="4107935771" sldId="2147378671"/>
            <ac:grpSpMk id="153" creationId="{1218128B-6D82-8453-5A2F-38A6432F55B0}"/>
          </ac:grpSpMkLst>
        </pc:grpChg>
        <pc:grpChg chg="add del mod">
          <ac:chgData name="Hannu Kilpelainen" userId="68b5a656-2d55-45be-ae9b-519b4c7734fb" providerId="ADAL" clId="{F5FB0322-EB3C-4C4A-9A91-1163EB284647}" dt="2024-04-19T12:52:32.042" v="12388" actId="165"/>
          <ac:grpSpMkLst>
            <pc:docMk/>
            <pc:sldMk cId="4107935771" sldId="2147378671"/>
            <ac:grpSpMk id="155" creationId="{B975F88E-83A3-E12F-7518-6BA2EC9312D9}"/>
          </ac:grpSpMkLst>
        </pc:grpChg>
        <pc:grpChg chg="add mod">
          <ac:chgData name="Hannu Kilpelainen" userId="68b5a656-2d55-45be-ae9b-519b4c7734fb" providerId="ADAL" clId="{F5FB0322-EB3C-4C4A-9A91-1163EB284647}" dt="2024-04-19T11:30:52.850" v="11797" actId="1035"/>
          <ac:grpSpMkLst>
            <pc:docMk/>
            <pc:sldMk cId="4107935771" sldId="2147378671"/>
            <ac:grpSpMk id="156" creationId="{AD94D465-76F7-B544-2ED5-9A0432CE4C85}"/>
          </ac:grpSpMkLst>
        </pc:grpChg>
        <pc:grpChg chg="add del mod">
          <ac:chgData name="Hannu Kilpelainen" userId="68b5a656-2d55-45be-ae9b-519b4c7734fb" providerId="ADAL" clId="{F5FB0322-EB3C-4C4A-9A91-1163EB284647}" dt="2024-04-19T11:42:46.004" v="11877" actId="1076"/>
          <ac:grpSpMkLst>
            <pc:docMk/>
            <pc:sldMk cId="4107935771" sldId="2147378671"/>
            <ac:grpSpMk id="163" creationId="{83A82F5C-125A-9DC9-52EC-5A09A628EF65}"/>
          </ac:grpSpMkLst>
        </pc:grpChg>
        <pc:grpChg chg="add mod">
          <ac:chgData name="Hannu Kilpelainen" userId="68b5a656-2d55-45be-ae9b-519b4c7734fb" providerId="ADAL" clId="{F5FB0322-EB3C-4C4A-9A91-1163EB284647}" dt="2024-04-19T12:58:03.933" v="12544" actId="1076"/>
          <ac:grpSpMkLst>
            <pc:docMk/>
            <pc:sldMk cId="4107935771" sldId="2147378671"/>
            <ac:grpSpMk id="180" creationId="{BAA6F38F-C9B9-5FBE-F177-A7B046A1A5C2}"/>
          </ac:grpSpMkLst>
        </pc:grpChg>
        <pc:picChg chg="mod">
          <ac:chgData name="Hannu Kilpelainen" userId="68b5a656-2d55-45be-ae9b-519b4c7734fb" providerId="ADAL" clId="{F5FB0322-EB3C-4C4A-9A91-1163EB284647}" dt="2024-04-19T13:13:37.534" v="12762" actId="20577"/>
          <ac:picMkLst>
            <pc:docMk/>
            <pc:sldMk cId="4107935771" sldId="2147378671"/>
            <ac:picMk id="34" creationId="{B6C6305F-0BB6-9597-ECE4-74B26FDBF38B}"/>
          </ac:picMkLst>
        </pc:picChg>
        <pc:picChg chg="mod">
          <ac:chgData name="Hannu Kilpelainen" userId="68b5a656-2d55-45be-ae9b-519b4c7734fb" providerId="ADAL" clId="{F5FB0322-EB3C-4C4A-9A91-1163EB284647}" dt="2024-04-19T12:58:03.933" v="12544" actId="1076"/>
          <ac:picMkLst>
            <pc:docMk/>
            <pc:sldMk cId="4107935771" sldId="2147378671"/>
            <ac:picMk id="35" creationId="{0AD4C00E-976D-B977-E3A6-AF720BA3FB4B}"/>
          </ac:picMkLst>
        </pc:picChg>
        <pc:picChg chg="mod">
          <ac:chgData name="Hannu Kilpelainen" userId="68b5a656-2d55-45be-ae9b-519b4c7734fb" providerId="ADAL" clId="{F5FB0322-EB3C-4C4A-9A91-1163EB284647}" dt="2024-04-19T11:30:52.850" v="11797" actId="1035"/>
          <ac:picMkLst>
            <pc:docMk/>
            <pc:sldMk cId="4107935771" sldId="2147378671"/>
            <ac:picMk id="50" creationId="{4D9C7F80-1F37-B90D-BCA2-FD8288942D2A}"/>
          </ac:picMkLst>
        </pc:picChg>
        <pc:picChg chg="mod">
          <ac:chgData name="Hannu Kilpelainen" userId="68b5a656-2d55-45be-ae9b-519b4c7734fb" providerId="ADAL" clId="{F5FB0322-EB3C-4C4A-9A91-1163EB284647}" dt="2024-04-19T11:30:52.850" v="11797" actId="1035"/>
          <ac:picMkLst>
            <pc:docMk/>
            <pc:sldMk cId="4107935771" sldId="2147378671"/>
            <ac:picMk id="53" creationId="{24B98037-D966-1111-5D6A-C4F0CADEC471}"/>
          </ac:picMkLst>
        </pc:picChg>
        <pc:picChg chg="mod">
          <ac:chgData name="Hannu Kilpelainen" userId="68b5a656-2d55-45be-ae9b-519b4c7734fb" providerId="ADAL" clId="{F5FB0322-EB3C-4C4A-9A91-1163EB284647}" dt="2024-04-19T11:30:52.850" v="11797" actId="1035"/>
          <ac:picMkLst>
            <pc:docMk/>
            <pc:sldMk cId="4107935771" sldId="2147378671"/>
            <ac:picMk id="61" creationId="{1F4BD818-2B5F-5950-267A-5E172C43FD22}"/>
          </ac:picMkLst>
        </pc:picChg>
        <pc:picChg chg="mod">
          <ac:chgData name="Hannu Kilpelainen" userId="68b5a656-2d55-45be-ae9b-519b4c7734fb" providerId="ADAL" clId="{F5FB0322-EB3C-4C4A-9A91-1163EB284647}" dt="2024-04-19T11:30:52.850" v="11797" actId="1035"/>
          <ac:picMkLst>
            <pc:docMk/>
            <pc:sldMk cId="4107935771" sldId="2147378671"/>
            <ac:picMk id="120" creationId="{F3B93800-DDDA-E127-F398-4339BC1B63D5}"/>
          </ac:picMkLst>
        </pc:picChg>
        <pc:picChg chg="mod">
          <ac:chgData name="Hannu Kilpelainen" userId="68b5a656-2d55-45be-ae9b-519b4c7734fb" providerId="ADAL" clId="{F5FB0322-EB3C-4C4A-9A91-1163EB284647}" dt="2024-04-19T11:31:56.723" v="11806" actId="1076"/>
          <ac:picMkLst>
            <pc:docMk/>
            <pc:sldMk cId="4107935771" sldId="2147378671"/>
            <ac:picMk id="121" creationId="{2B18E565-7792-266F-7EDF-833FB8288B4D}"/>
          </ac:picMkLst>
        </pc:picChg>
        <pc:picChg chg="add del mod">
          <ac:chgData name="Hannu Kilpelainen" userId="68b5a656-2d55-45be-ae9b-519b4c7734fb" providerId="ADAL" clId="{F5FB0322-EB3C-4C4A-9A91-1163EB284647}" dt="2024-04-19T13:13:35.693" v="12757" actId="1038"/>
          <ac:picMkLst>
            <pc:docMk/>
            <pc:sldMk cId="4107935771" sldId="2147378671"/>
            <ac:picMk id="133" creationId="{6F555B00-8D55-9B1D-1141-475E02D10BE6}"/>
          </ac:picMkLst>
        </pc:picChg>
        <pc:picChg chg="mod topLvl">
          <ac:chgData name="Hannu Kilpelainen" userId="68b5a656-2d55-45be-ae9b-519b4c7734fb" providerId="ADAL" clId="{F5FB0322-EB3C-4C4A-9A91-1163EB284647}" dt="2024-04-19T11:42:45.114" v="11875" actId="165"/>
          <ac:picMkLst>
            <pc:docMk/>
            <pc:sldMk cId="4107935771" sldId="2147378671"/>
            <ac:picMk id="165" creationId="{66229452-1A43-9CD9-3584-9FF024A3AF3C}"/>
          </ac:picMkLst>
        </pc:picChg>
        <pc:cxnChg chg="mod">
          <ac:chgData name="Hannu Kilpelainen" userId="68b5a656-2d55-45be-ae9b-519b4c7734fb" providerId="ADAL" clId="{F5FB0322-EB3C-4C4A-9A91-1163EB284647}" dt="2024-04-19T11:30:52.850" v="11797" actId="1035"/>
          <ac:cxnSpMkLst>
            <pc:docMk/>
            <pc:sldMk cId="4107935771" sldId="2147378671"/>
            <ac:cxnSpMk id="36" creationId="{8781C7D1-8388-4FF5-18A1-F2EA04294BC1}"/>
          </ac:cxnSpMkLst>
        </pc:cxnChg>
        <pc:cxnChg chg="mod">
          <ac:chgData name="Hannu Kilpelainen" userId="68b5a656-2d55-45be-ae9b-519b4c7734fb" providerId="ADAL" clId="{F5FB0322-EB3C-4C4A-9A91-1163EB284647}" dt="2024-04-19T11:30:52.850" v="11797" actId="1035"/>
          <ac:cxnSpMkLst>
            <pc:docMk/>
            <pc:sldMk cId="4107935771" sldId="2147378671"/>
            <ac:cxnSpMk id="54" creationId="{E2E7A1B0-2126-FEE0-18EB-D9FC2A759A1C}"/>
          </ac:cxnSpMkLst>
        </pc:cxnChg>
        <pc:cxnChg chg="mod">
          <ac:chgData name="Hannu Kilpelainen" userId="68b5a656-2d55-45be-ae9b-519b4c7734fb" providerId="ADAL" clId="{F5FB0322-EB3C-4C4A-9A91-1163EB284647}" dt="2024-04-19T11:30:52.850" v="11797" actId="1035"/>
          <ac:cxnSpMkLst>
            <pc:docMk/>
            <pc:sldMk cId="4107935771" sldId="2147378671"/>
            <ac:cxnSpMk id="55" creationId="{52728784-02B3-B447-D25B-7BCAB0BD3B51}"/>
          </ac:cxnSpMkLst>
        </pc:cxnChg>
        <pc:cxnChg chg="mod">
          <ac:chgData name="Hannu Kilpelainen" userId="68b5a656-2d55-45be-ae9b-519b4c7734fb" providerId="ADAL" clId="{F5FB0322-EB3C-4C4A-9A91-1163EB284647}" dt="2024-04-19T12:40:20.173" v="12048" actId="1076"/>
          <ac:cxnSpMkLst>
            <pc:docMk/>
            <pc:sldMk cId="4107935771" sldId="2147378671"/>
            <ac:cxnSpMk id="62" creationId="{38E64834-1500-08F2-75F0-651E68F2B7AA}"/>
          </ac:cxnSpMkLst>
        </pc:cxnChg>
        <pc:cxnChg chg="mod">
          <ac:chgData name="Hannu Kilpelainen" userId="68b5a656-2d55-45be-ae9b-519b4c7734fb" providerId="ADAL" clId="{F5FB0322-EB3C-4C4A-9A91-1163EB284647}" dt="2024-04-19T11:30:52.850" v="11797" actId="1035"/>
          <ac:cxnSpMkLst>
            <pc:docMk/>
            <pc:sldMk cId="4107935771" sldId="2147378671"/>
            <ac:cxnSpMk id="108" creationId="{69F024DC-BE7E-E7BF-B8F7-26C14EA50F32}"/>
          </ac:cxnSpMkLst>
        </pc:cxnChg>
        <pc:cxnChg chg="mod">
          <ac:chgData name="Hannu Kilpelainen" userId="68b5a656-2d55-45be-ae9b-519b4c7734fb" providerId="ADAL" clId="{F5FB0322-EB3C-4C4A-9A91-1163EB284647}" dt="2024-04-19T12:51:54.882" v="12384" actId="1036"/>
          <ac:cxnSpMkLst>
            <pc:docMk/>
            <pc:sldMk cId="4107935771" sldId="2147378671"/>
            <ac:cxnSpMk id="126" creationId="{A535EAB4-5FBC-8976-03D0-C4C2C42E0F56}"/>
          </ac:cxnSpMkLst>
        </pc:cxnChg>
        <pc:cxnChg chg="del mod">
          <ac:chgData name="Hannu Kilpelainen" userId="68b5a656-2d55-45be-ae9b-519b4c7734fb" providerId="ADAL" clId="{F5FB0322-EB3C-4C4A-9A91-1163EB284647}" dt="2024-04-19T11:26:50.979" v="11666" actId="478"/>
          <ac:cxnSpMkLst>
            <pc:docMk/>
            <pc:sldMk cId="4107935771" sldId="2147378671"/>
            <ac:cxnSpMk id="139" creationId="{70D325DE-2508-8C86-6C7E-C9E704903D11}"/>
          </ac:cxnSpMkLst>
        </pc:cxnChg>
        <pc:cxnChg chg="del">
          <ac:chgData name="Hannu Kilpelainen" userId="68b5a656-2d55-45be-ae9b-519b4c7734fb" providerId="ADAL" clId="{F5FB0322-EB3C-4C4A-9A91-1163EB284647}" dt="2024-04-19T11:26:49.043" v="11665" actId="478"/>
          <ac:cxnSpMkLst>
            <pc:docMk/>
            <pc:sldMk cId="4107935771" sldId="2147378671"/>
            <ac:cxnSpMk id="140" creationId="{92A70390-2BC2-E579-D5D1-A80F4EB0241A}"/>
          </ac:cxnSpMkLst>
        </pc:cxnChg>
        <pc:cxnChg chg="mod">
          <ac:chgData name="Hannu Kilpelainen" userId="68b5a656-2d55-45be-ae9b-519b4c7734fb" providerId="ADAL" clId="{F5FB0322-EB3C-4C4A-9A91-1163EB284647}" dt="2024-04-19T12:51:54.882" v="12384" actId="1036"/>
          <ac:cxnSpMkLst>
            <pc:docMk/>
            <pc:sldMk cId="4107935771" sldId="2147378671"/>
            <ac:cxnSpMk id="142" creationId="{85E2B255-FE76-B6AD-F5D0-BE9BC3745E1B}"/>
          </ac:cxnSpMkLst>
        </pc:cxnChg>
        <pc:cxnChg chg="del mod">
          <ac:chgData name="Hannu Kilpelainen" userId="68b5a656-2d55-45be-ae9b-519b4c7734fb" providerId="ADAL" clId="{F5FB0322-EB3C-4C4A-9A91-1163EB284647}" dt="2024-04-19T08:23:34.079" v="11259" actId="478"/>
          <ac:cxnSpMkLst>
            <pc:docMk/>
            <pc:sldMk cId="4107935771" sldId="2147378671"/>
            <ac:cxnSpMk id="144" creationId="{05CC4214-35F9-EA55-9672-D3907124E865}"/>
          </ac:cxnSpMkLst>
        </pc:cxnChg>
        <pc:cxnChg chg="del mod">
          <ac:chgData name="Hannu Kilpelainen" userId="68b5a656-2d55-45be-ae9b-519b4c7734fb" providerId="ADAL" clId="{F5FB0322-EB3C-4C4A-9A91-1163EB284647}" dt="2024-04-19T08:21:43.945" v="11210" actId="478"/>
          <ac:cxnSpMkLst>
            <pc:docMk/>
            <pc:sldMk cId="4107935771" sldId="2147378671"/>
            <ac:cxnSpMk id="146" creationId="{F244167A-FF18-8BF6-75D1-DBF5D47E8C1A}"/>
          </ac:cxnSpMkLst>
        </pc:cxnChg>
        <pc:cxnChg chg="del mod">
          <ac:chgData name="Hannu Kilpelainen" userId="68b5a656-2d55-45be-ae9b-519b4c7734fb" providerId="ADAL" clId="{F5FB0322-EB3C-4C4A-9A91-1163EB284647}" dt="2024-04-19T08:32:18.173" v="11429" actId="478"/>
          <ac:cxnSpMkLst>
            <pc:docMk/>
            <pc:sldMk cId="4107935771" sldId="2147378671"/>
            <ac:cxnSpMk id="148" creationId="{8B787B05-3F09-56D1-2B78-EE786CCE853D}"/>
          </ac:cxnSpMkLst>
        </pc:cxnChg>
        <pc:cxnChg chg="add mod">
          <ac:chgData name="Hannu Kilpelainen" userId="68b5a656-2d55-45be-ae9b-519b4c7734fb" providerId="ADAL" clId="{F5FB0322-EB3C-4C4A-9A91-1163EB284647}" dt="2024-04-19T11:34:51.798" v="11861" actId="1076"/>
          <ac:cxnSpMkLst>
            <pc:docMk/>
            <pc:sldMk cId="4107935771" sldId="2147378671"/>
            <ac:cxnSpMk id="157" creationId="{61450C3A-BF68-8400-9EE7-48F9281EA974}"/>
          </ac:cxnSpMkLst>
        </pc:cxnChg>
        <pc:cxnChg chg="add mod">
          <ac:chgData name="Hannu Kilpelainen" userId="68b5a656-2d55-45be-ae9b-519b4c7734fb" providerId="ADAL" clId="{F5FB0322-EB3C-4C4A-9A91-1163EB284647}" dt="2024-04-19T12:51:54.882" v="12384" actId="1036"/>
          <ac:cxnSpMkLst>
            <pc:docMk/>
            <pc:sldMk cId="4107935771" sldId="2147378671"/>
            <ac:cxnSpMk id="161" creationId="{7C9D7D61-1AF1-0CF7-E2AE-5F1A35B6D642}"/>
          </ac:cxnSpMkLst>
        </pc:cxnChg>
        <pc:cxnChg chg="add mod">
          <ac:chgData name="Hannu Kilpelainen" userId="68b5a656-2d55-45be-ae9b-519b4c7734fb" providerId="ADAL" clId="{F5FB0322-EB3C-4C4A-9A91-1163EB284647}" dt="2024-04-19T12:51:54.882" v="12384" actId="1036"/>
          <ac:cxnSpMkLst>
            <pc:docMk/>
            <pc:sldMk cId="4107935771" sldId="2147378671"/>
            <ac:cxnSpMk id="162" creationId="{DFEA65C0-039B-33CA-56CD-7A9A53705B2E}"/>
          </ac:cxnSpMkLst>
        </pc:cxnChg>
        <pc:cxnChg chg="add del mod">
          <ac:chgData name="Hannu Kilpelainen" userId="68b5a656-2d55-45be-ae9b-519b4c7734fb" providerId="ADAL" clId="{F5FB0322-EB3C-4C4A-9A91-1163EB284647}" dt="2024-04-19T12:48:10.676" v="12222" actId="478"/>
          <ac:cxnSpMkLst>
            <pc:docMk/>
            <pc:sldMk cId="4107935771" sldId="2147378671"/>
            <ac:cxnSpMk id="166" creationId="{57BFBD63-0C42-90F1-D9C5-A86569159296}"/>
          </ac:cxnSpMkLst>
        </pc:cxnChg>
        <pc:cxnChg chg="add mod">
          <ac:chgData name="Hannu Kilpelainen" userId="68b5a656-2d55-45be-ae9b-519b4c7734fb" providerId="ADAL" clId="{F5FB0322-EB3C-4C4A-9A91-1163EB284647}" dt="2024-04-19T12:57:50.489" v="12542" actId="1076"/>
          <ac:cxnSpMkLst>
            <pc:docMk/>
            <pc:sldMk cId="4107935771" sldId="2147378671"/>
            <ac:cxnSpMk id="181" creationId="{D82B3E9C-4D59-799E-74BF-104E3DDFCDE0}"/>
          </ac:cxnSpMkLst>
        </pc:cxnChg>
      </pc:sldChg>
      <pc:sldChg chg="addSp delSp modSp new mod ord modTransition modClrScheme modShow chgLayout modNotesTx">
        <pc:chgData name="Hannu Kilpelainen" userId="68b5a656-2d55-45be-ae9b-519b4c7734fb" providerId="ADAL" clId="{F5FB0322-EB3C-4C4A-9A91-1163EB284647}" dt="2024-05-16T04:22:57.842" v="38678"/>
        <pc:sldMkLst>
          <pc:docMk/>
          <pc:sldMk cId="3244501416" sldId="2147378672"/>
        </pc:sldMkLst>
        <pc:spChg chg="mod ord">
          <ac:chgData name="Hannu Kilpelainen" userId="68b5a656-2d55-45be-ae9b-519b4c7734fb" providerId="ADAL" clId="{F5FB0322-EB3C-4C4A-9A91-1163EB284647}" dt="2024-05-15T12:08:18.095" v="36381" actId="113"/>
          <ac:spMkLst>
            <pc:docMk/>
            <pc:sldMk cId="3244501416" sldId="2147378672"/>
            <ac:spMk id="2" creationId="{A86107B9-3DF2-D770-A6B8-A32C3B833A47}"/>
          </ac:spMkLst>
        </pc:spChg>
        <pc:spChg chg="mod ord">
          <ac:chgData name="Hannu Kilpelainen" userId="68b5a656-2d55-45be-ae9b-519b4c7734fb" providerId="ADAL" clId="{F5FB0322-EB3C-4C4A-9A91-1163EB284647}" dt="2024-05-15T12:12:55.830" v="36529" actId="403"/>
          <ac:spMkLst>
            <pc:docMk/>
            <pc:sldMk cId="3244501416" sldId="2147378672"/>
            <ac:spMk id="3" creationId="{93E7DA88-D69E-7E25-9B76-5BE79A1A3D7C}"/>
          </ac:spMkLst>
        </pc:spChg>
        <pc:spChg chg="add del mod ord">
          <ac:chgData name="Hannu Kilpelainen" userId="68b5a656-2d55-45be-ae9b-519b4c7734fb" providerId="ADAL" clId="{F5FB0322-EB3C-4C4A-9A91-1163EB284647}" dt="2024-05-15T11:05:37.217" v="34893" actId="700"/>
          <ac:spMkLst>
            <pc:docMk/>
            <pc:sldMk cId="3244501416" sldId="2147378672"/>
            <ac:spMk id="4" creationId="{140F6A11-B7F0-843D-D209-E882583CB293}"/>
          </ac:spMkLst>
        </pc:spChg>
        <pc:spChg chg="add del mod">
          <ac:chgData name="Hannu Kilpelainen" userId="68b5a656-2d55-45be-ae9b-519b4c7734fb" providerId="ADAL" clId="{F5FB0322-EB3C-4C4A-9A91-1163EB284647}" dt="2024-05-15T11:13:43.095" v="35165" actId="478"/>
          <ac:spMkLst>
            <pc:docMk/>
            <pc:sldMk cId="3244501416" sldId="2147378672"/>
            <ac:spMk id="5" creationId="{1BB855D1-EFBC-8915-0A9A-83EA2273CC1A}"/>
          </ac:spMkLst>
        </pc:spChg>
        <pc:spChg chg="add mod ord">
          <ac:chgData name="Hannu Kilpelainen" userId="68b5a656-2d55-45be-ae9b-519b4c7734fb" providerId="ADAL" clId="{F5FB0322-EB3C-4C4A-9A91-1163EB284647}" dt="2024-05-15T11:05:37.217" v="34893" actId="700"/>
          <ac:spMkLst>
            <pc:docMk/>
            <pc:sldMk cId="3244501416" sldId="2147378672"/>
            <ac:spMk id="6" creationId="{8B8876BB-F774-028F-6C92-AF0742E5BF08}"/>
          </ac:spMkLst>
        </pc:spChg>
        <pc:spChg chg="add del mod">
          <ac:chgData name="Hannu Kilpelainen" userId="68b5a656-2d55-45be-ae9b-519b4c7734fb" providerId="ADAL" clId="{F5FB0322-EB3C-4C4A-9A91-1163EB284647}" dt="2024-05-15T11:09:02.223" v="34937" actId="21"/>
          <ac:spMkLst>
            <pc:docMk/>
            <pc:sldMk cId="3244501416" sldId="2147378672"/>
            <ac:spMk id="7" creationId="{0A611281-C549-3261-E1D8-1E2333ABEA09}"/>
          </ac:spMkLst>
        </pc:spChg>
        <pc:spChg chg="add del mod">
          <ac:chgData name="Hannu Kilpelainen" userId="68b5a656-2d55-45be-ae9b-519b4c7734fb" providerId="ADAL" clId="{F5FB0322-EB3C-4C4A-9A91-1163EB284647}" dt="2024-05-15T11:09:02.223" v="34937" actId="21"/>
          <ac:spMkLst>
            <pc:docMk/>
            <pc:sldMk cId="3244501416" sldId="2147378672"/>
            <ac:spMk id="8" creationId="{0677CEFA-13A8-6DF4-DF95-94577A887F17}"/>
          </ac:spMkLst>
        </pc:spChg>
        <pc:spChg chg="add del mod">
          <ac:chgData name="Hannu Kilpelainen" userId="68b5a656-2d55-45be-ae9b-519b4c7734fb" providerId="ADAL" clId="{F5FB0322-EB3C-4C4A-9A91-1163EB284647}" dt="2024-05-15T11:09:02.223" v="34937" actId="21"/>
          <ac:spMkLst>
            <pc:docMk/>
            <pc:sldMk cId="3244501416" sldId="2147378672"/>
            <ac:spMk id="9" creationId="{5108E14F-3E4E-921B-3D51-54A3A3BC4E17}"/>
          </ac:spMkLst>
        </pc:spChg>
        <pc:spChg chg="add del mod">
          <ac:chgData name="Hannu Kilpelainen" userId="68b5a656-2d55-45be-ae9b-519b4c7734fb" providerId="ADAL" clId="{F5FB0322-EB3C-4C4A-9A91-1163EB284647}" dt="2024-05-15T11:09:02.223" v="34937" actId="21"/>
          <ac:spMkLst>
            <pc:docMk/>
            <pc:sldMk cId="3244501416" sldId="2147378672"/>
            <ac:spMk id="10" creationId="{CC52660E-313E-C715-CA2F-A5AA19686C01}"/>
          </ac:spMkLst>
        </pc:spChg>
        <pc:spChg chg="add mod">
          <ac:chgData name="Hannu Kilpelainen" userId="68b5a656-2d55-45be-ae9b-519b4c7734fb" providerId="ADAL" clId="{F5FB0322-EB3C-4C4A-9A91-1163EB284647}" dt="2024-05-15T11:13:14.971" v="35155"/>
          <ac:spMkLst>
            <pc:docMk/>
            <pc:sldMk cId="3244501416" sldId="2147378672"/>
            <ac:spMk id="13" creationId="{46CDF230-69FB-F3B3-7B13-3A311EDDCB48}"/>
          </ac:spMkLst>
        </pc:spChg>
        <pc:spChg chg="add mod">
          <ac:chgData name="Hannu Kilpelainen" userId="68b5a656-2d55-45be-ae9b-519b4c7734fb" providerId="ADAL" clId="{F5FB0322-EB3C-4C4A-9A91-1163EB284647}" dt="2024-05-15T11:13:14.971" v="35155"/>
          <ac:spMkLst>
            <pc:docMk/>
            <pc:sldMk cId="3244501416" sldId="2147378672"/>
            <ac:spMk id="14" creationId="{99230DD9-7DD4-8FB7-A464-EB9002DBC6A4}"/>
          </ac:spMkLst>
        </pc:spChg>
        <pc:spChg chg="add mod">
          <ac:chgData name="Hannu Kilpelainen" userId="68b5a656-2d55-45be-ae9b-519b4c7734fb" providerId="ADAL" clId="{F5FB0322-EB3C-4C4A-9A91-1163EB284647}" dt="2024-05-16T04:20:57.939" v="38671" actId="14100"/>
          <ac:spMkLst>
            <pc:docMk/>
            <pc:sldMk cId="3244501416" sldId="2147378672"/>
            <ac:spMk id="15" creationId="{B65BE528-1134-CBFF-D2F1-CD338109C57D}"/>
          </ac:spMkLst>
        </pc:spChg>
        <pc:spChg chg="add mod">
          <ac:chgData name="Hannu Kilpelainen" userId="68b5a656-2d55-45be-ae9b-519b4c7734fb" providerId="ADAL" clId="{F5FB0322-EB3C-4C4A-9A91-1163EB284647}" dt="2024-05-15T11:13:14.971" v="35155"/>
          <ac:spMkLst>
            <pc:docMk/>
            <pc:sldMk cId="3244501416" sldId="2147378672"/>
            <ac:spMk id="17" creationId="{D6799C8A-DC96-CB7E-D318-85CA497F705E}"/>
          </ac:spMkLst>
        </pc:spChg>
        <pc:spChg chg="add mod">
          <ac:chgData name="Hannu Kilpelainen" userId="68b5a656-2d55-45be-ae9b-519b4c7734fb" providerId="ADAL" clId="{F5FB0322-EB3C-4C4A-9A91-1163EB284647}" dt="2024-05-15T11:13:14.971" v="35155"/>
          <ac:spMkLst>
            <pc:docMk/>
            <pc:sldMk cId="3244501416" sldId="2147378672"/>
            <ac:spMk id="18" creationId="{52E46F32-80E2-5A7C-3724-1863420A9130}"/>
          </ac:spMkLst>
        </pc:spChg>
        <pc:spChg chg="add mod">
          <ac:chgData name="Hannu Kilpelainen" userId="68b5a656-2d55-45be-ae9b-519b4c7734fb" providerId="ADAL" clId="{F5FB0322-EB3C-4C4A-9A91-1163EB284647}" dt="2024-05-15T11:57:48.300" v="35840" actId="207"/>
          <ac:spMkLst>
            <pc:docMk/>
            <pc:sldMk cId="3244501416" sldId="2147378672"/>
            <ac:spMk id="19" creationId="{528DF69C-060A-CDE2-FC3B-B32AEF7B7692}"/>
          </ac:spMkLst>
        </pc:spChg>
        <pc:spChg chg="add mod">
          <ac:chgData name="Hannu Kilpelainen" userId="68b5a656-2d55-45be-ae9b-519b4c7734fb" providerId="ADAL" clId="{F5FB0322-EB3C-4C4A-9A91-1163EB284647}" dt="2024-05-15T11:13:14.971" v="35155"/>
          <ac:spMkLst>
            <pc:docMk/>
            <pc:sldMk cId="3244501416" sldId="2147378672"/>
            <ac:spMk id="21" creationId="{5384A063-53A1-92D4-65C8-883BAB7CF6A0}"/>
          </ac:spMkLst>
        </pc:spChg>
        <pc:spChg chg="add mod">
          <ac:chgData name="Hannu Kilpelainen" userId="68b5a656-2d55-45be-ae9b-519b4c7734fb" providerId="ADAL" clId="{F5FB0322-EB3C-4C4A-9A91-1163EB284647}" dt="2024-05-15T11:13:14.971" v="35155"/>
          <ac:spMkLst>
            <pc:docMk/>
            <pc:sldMk cId="3244501416" sldId="2147378672"/>
            <ac:spMk id="22" creationId="{16AE8B46-B21B-E863-4935-391EC2CC48E8}"/>
          </ac:spMkLst>
        </pc:spChg>
        <pc:spChg chg="add mod">
          <ac:chgData name="Hannu Kilpelainen" userId="68b5a656-2d55-45be-ae9b-519b4c7734fb" providerId="ADAL" clId="{F5FB0322-EB3C-4C4A-9A91-1163EB284647}" dt="2024-05-16T04:20:57.939" v="38671" actId="14100"/>
          <ac:spMkLst>
            <pc:docMk/>
            <pc:sldMk cId="3244501416" sldId="2147378672"/>
            <ac:spMk id="24" creationId="{88D883C0-795D-41E6-1636-F4A042287927}"/>
          </ac:spMkLst>
        </pc:spChg>
        <pc:spChg chg="add mod">
          <ac:chgData name="Hannu Kilpelainen" userId="68b5a656-2d55-45be-ae9b-519b4c7734fb" providerId="ADAL" clId="{F5FB0322-EB3C-4C4A-9A91-1163EB284647}" dt="2024-05-15T12:15:48.363" v="36574" actId="1037"/>
          <ac:spMkLst>
            <pc:docMk/>
            <pc:sldMk cId="3244501416" sldId="2147378672"/>
            <ac:spMk id="25" creationId="{EDCB4D5E-6995-F02B-E6C7-60C856DC8413}"/>
          </ac:spMkLst>
        </pc:spChg>
        <pc:spChg chg="add mod">
          <ac:chgData name="Hannu Kilpelainen" userId="68b5a656-2d55-45be-ae9b-519b4c7734fb" providerId="ADAL" clId="{F5FB0322-EB3C-4C4A-9A91-1163EB284647}" dt="2024-05-16T04:20:57.939" v="38671" actId="14100"/>
          <ac:spMkLst>
            <pc:docMk/>
            <pc:sldMk cId="3244501416" sldId="2147378672"/>
            <ac:spMk id="27" creationId="{B957B225-FC76-E6AA-D49B-A793EBA2963C}"/>
          </ac:spMkLst>
        </pc:spChg>
        <pc:spChg chg="add mod">
          <ac:chgData name="Hannu Kilpelainen" userId="68b5a656-2d55-45be-ae9b-519b4c7734fb" providerId="ADAL" clId="{F5FB0322-EB3C-4C4A-9A91-1163EB284647}" dt="2024-05-15T11:13:14.971" v="35155"/>
          <ac:spMkLst>
            <pc:docMk/>
            <pc:sldMk cId="3244501416" sldId="2147378672"/>
            <ac:spMk id="28" creationId="{4B88AEEE-2630-77C7-A630-4A0B648667A5}"/>
          </ac:spMkLst>
        </pc:spChg>
        <pc:spChg chg="add mod">
          <ac:chgData name="Hannu Kilpelainen" userId="68b5a656-2d55-45be-ae9b-519b4c7734fb" providerId="ADAL" clId="{F5FB0322-EB3C-4C4A-9A91-1163EB284647}" dt="2024-05-15T11:13:14.971" v="35155"/>
          <ac:spMkLst>
            <pc:docMk/>
            <pc:sldMk cId="3244501416" sldId="2147378672"/>
            <ac:spMk id="29" creationId="{E2FF1ED3-A794-5F14-BDB1-14852FBD849A}"/>
          </ac:spMkLst>
        </pc:spChg>
        <pc:spChg chg="add mod">
          <ac:chgData name="Hannu Kilpelainen" userId="68b5a656-2d55-45be-ae9b-519b4c7734fb" providerId="ADAL" clId="{F5FB0322-EB3C-4C4A-9A91-1163EB284647}" dt="2024-05-15T11:13:14.971" v="35155"/>
          <ac:spMkLst>
            <pc:docMk/>
            <pc:sldMk cId="3244501416" sldId="2147378672"/>
            <ac:spMk id="30" creationId="{3C908689-4497-5AA5-B32A-82B44FC9E041}"/>
          </ac:spMkLst>
        </pc:spChg>
        <pc:spChg chg="add mod">
          <ac:chgData name="Hannu Kilpelainen" userId="68b5a656-2d55-45be-ae9b-519b4c7734fb" providerId="ADAL" clId="{F5FB0322-EB3C-4C4A-9A91-1163EB284647}" dt="2024-05-15T11:13:14.971" v="35155"/>
          <ac:spMkLst>
            <pc:docMk/>
            <pc:sldMk cId="3244501416" sldId="2147378672"/>
            <ac:spMk id="31" creationId="{BE7A6566-9598-E0BC-720D-1097F991B911}"/>
          </ac:spMkLst>
        </pc:spChg>
        <pc:spChg chg="add mod">
          <ac:chgData name="Hannu Kilpelainen" userId="68b5a656-2d55-45be-ae9b-519b4c7734fb" providerId="ADAL" clId="{F5FB0322-EB3C-4C4A-9A91-1163EB284647}" dt="2024-05-15T11:13:14.971" v="35155"/>
          <ac:spMkLst>
            <pc:docMk/>
            <pc:sldMk cId="3244501416" sldId="2147378672"/>
            <ac:spMk id="32" creationId="{FC407DC7-595A-6326-65CA-288D46FE1D9D}"/>
          </ac:spMkLst>
        </pc:spChg>
        <pc:spChg chg="add mod">
          <ac:chgData name="Hannu Kilpelainen" userId="68b5a656-2d55-45be-ae9b-519b4c7734fb" providerId="ADAL" clId="{F5FB0322-EB3C-4C4A-9A91-1163EB284647}" dt="2024-05-15T12:15:48.363" v="36574" actId="1037"/>
          <ac:spMkLst>
            <pc:docMk/>
            <pc:sldMk cId="3244501416" sldId="2147378672"/>
            <ac:spMk id="33" creationId="{8896AC52-B303-7C96-30D5-EFECBAC80B64}"/>
          </ac:spMkLst>
        </pc:spChg>
        <pc:spChg chg="add mod">
          <ac:chgData name="Hannu Kilpelainen" userId="68b5a656-2d55-45be-ae9b-519b4c7734fb" providerId="ADAL" clId="{F5FB0322-EB3C-4C4A-9A91-1163EB284647}" dt="2024-05-15T11:13:14.971" v="35155"/>
          <ac:spMkLst>
            <pc:docMk/>
            <pc:sldMk cId="3244501416" sldId="2147378672"/>
            <ac:spMk id="35" creationId="{B479160C-5FC9-8467-3838-E0389ED3EE4E}"/>
          </ac:spMkLst>
        </pc:spChg>
        <pc:spChg chg="add mod">
          <ac:chgData name="Hannu Kilpelainen" userId="68b5a656-2d55-45be-ae9b-519b4c7734fb" providerId="ADAL" clId="{F5FB0322-EB3C-4C4A-9A91-1163EB284647}" dt="2024-05-16T04:20:57.939" v="38671" actId="14100"/>
          <ac:spMkLst>
            <pc:docMk/>
            <pc:sldMk cId="3244501416" sldId="2147378672"/>
            <ac:spMk id="36" creationId="{674C86C0-4BAB-1865-FD18-749AEF8D0C17}"/>
          </ac:spMkLst>
        </pc:spChg>
        <pc:spChg chg="add mod">
          <ac:chgData name="Hannu Kilpelainen" userId="68b5a656-2d55-45be-ae9b-519b4c7734fb" providerId="ADAL" clId="{F5FB0322-EB3C-4C4A-9A91-1163EB284647}" dt="2024-05-15T11:57:52.128" v="35842" actId="207"/>
          <ac:spMkLst>
            <pc:docMk/>
            <pc:sldMk cId="3244501416" sldId="2147378672"/>
            <ac:spMk id="37" creationId="{7C8E5EC0-3AA9-BB78-547D-64F0186A4D93}"/>
          </ac:spMkLst>
        </pc:spChg>
        <pc:spChg chg="add mod">
          <ac:chgData name="Hannu Kilpelainen" userId="68b5a656-2d55-45be-ae9b-519b4c7734fb" providerId="ADAL" clId="{F5FB0322-EB3C-4C4A-9A91-1163EB284647}" dt="2024-05-16T04:20:33.604" v="38669" actId="404"/>
          <ac:spMkLst>
            <pc:docMk/>
            <pc:sldMk cId="3244501416" sldId="2147378672"/>
            <ac:spMk id="39" creationId="{82C9F967-C7C7-A257-0991-BF42D67D48EC}"/>
          </ac:spMkLst>
        </pc:spChg>
        <pc:spChg chg="add mod">
          <ac:chgData name="Hannu Kilpelainen" userId="68b5a656-2d55-45be-ae9b-519b4c7734fb" providerId="ADAL" clId="{F5FB0322-EB3C-4C4A-9A91-1163EB284647}" dt="2024-05-16T04:20:33.604" v="38669" actId="404"/>
          <ac:spMkLst>
            <pc:docMk/>
            <pc:sldMk cId="3244501416" sldId="2147378672"/>
            <ac:spMk id="40" creationId="{A3AF2A19-CC76-D107-7BFF-4C8BDDACFEEE}"/>
          </ac:spMkLst>
        </pc:spChg>
        <pc:spChg chg="add mod">
          <ac:chgData name="Hannu Kilpelainen" userId="68b5a656-2d55-45be-ae9b-519b4c7734fb" providerId="ADAL" clId="{F5FB0322-EB3C-4C4A-9A91-1163EB284647}" dt="2024-05-16T04:20:33.604" v="38669" actId="404"/>
          <ac:spMkLst>
            <pc:docMk/>
            <pc:sldMk cId="3244501416" sldId="2147378672"/>
            <ac:spMk id="41" creationId="{1AC3CD07-DE47-E69E-4927-28A0CEA1F17D}"/>
          </ac:spMkLst>
        </pc:spChg>
        <pc:spChg chg="add mod">
          <ac:chgData name="Hannu Kilpelainen" userId="68b5a656-2d55-45be-ae9b-519b4c7734fb" providerId="ADAL" clId="{F5FB0322-EB3C-4C4A-9A91-1163EB284647}" dt="2024-05-16T04:20:45.006" v="38670" actId="14100"/>
          <ac:spMkLst>
            <pc:docMk/>
            <pc:sldMk cId="3244501416" sldId="2147378672"/>
            <ac:spMk id="42" creationId="{EA525A54-D839-1526-7DC8-FA23AD69C2AB}"/>
          </ac:spMkLst>
        </pc:spChg>
        <pc:spChg chg="mod">
          <ac:chgData name="Hannu Kilpelainen" userId="68b5a656-2d55-45be-ae9b-519b4c7734fb" providerId="ADAL" clId="{F5FB0322-EB3C-4C4A-9A91-1163EB284647}" dt="2024-05-15T12:15:48.363" v="36574" actId="1037"/>
          <ac:spMkLst>
            <pc:docMk/>
            <pc:sldMk cId="3244501416" sldId="2147378672"/>
            <ac:spMk id="45" creationId="{C2C9ABB5-AF1A-BE99-CD8B-B159530B6AAF}"/>
          </ac:spMkLst>
        </pc:spChg>
        <pc:spChg chg="mod">
          <ac:chgData name="Hannu Kilpelainen" userId="68b5a656-2d55-45be-ae9b-519b4c7734fb" providerId="ADAL" clId="{F5FB0322-EB3C-4C4A-9A91-1163EB284647}" dt="2024-05-15T12:15:48.363" v="36574" actId="1037"/>
          <ac:spMkLst>
            <pc:docMk/>
            <pc:sldMk cId="3244501416" sldId="2147378672"/>
            <ac:spMk id="46" creationId="{B8F0D42F-793B-1DF7-7B47-92A157E1C02A}"/>
          </ac:spMkLst>
        </pc:spChg>
        <pc:spChg chg="mod">
          <ac:chgData name="Hannu Kilpelainen" userId="68b5a656-2d55-45be-ae9b-519b4c7734fb" providerId="ADAL" clId="{F5FB0322-EB3C-4C4A-9A91-1163EB284647}" dt="2024-05-15T12:15:48.363" v="36574" actId="1037"/>
          <ac:spMkLst>
            <pc:docMk/>
            <pc:sldMk cId="3244501416" sldId="2147378672"/>
            <ac:spMk id="47" creationId="{D9C011C4-26E6-9C76-0E3A-C73BC5655086}"/>
          </ac:spMkLst>
        </pc:spChg>
        <pc:spChg chg="add mod">
          <ac:chgData name="Hannu Kilpelainen" userId="68b5a656-2d55-45be-ae9b-519b4c7734fb" providerId="ADAL" clId="{F5FB0322-EB3C-4C4A-9A91-1163EB284647}" dt="2024-05-15T11:54:10.675" v="35757" actId="207"/>
          <ac:spMkLst>
            <pc:docMk/>
            <pc:sldMk cId="3244501416" sldId="2147378672"/>
            <ac:spMk id="48" creationId="{646A22A5-68E7-C1C0-781D-9C441463F82E}"/>
          </ac:spMkLst>
        </pc:spChg>
        <pc:spChg chg="add mod">
          <ac:chgData name="Hannu Kilpelainen" userId="68b5a656-2d55-45be-ae9b-519b4c7734fb" providerId="ADAL" clId="{F5FB0322-EB3C-4C4A-9A91-1163EB284647}" dt="2024-05-15T11:57:58.737" v="35844" actId="207"/>
          <ac:spMkLst>
            <pc:docMk/>
            <pc:sldMk cId="3244501416" sldId="2147378672"/>
            <ac:spMk id="49" creationId="{67CD6D56-C8E8-96F3-4BD7-9E2AA0C4AA15}"/>
          </ac:spMkLst>
        </pc:spChg>
        <pc:spChg chg="add mod">
          <ac:chgData name="Hannu Kilpelainen" userId="68b5a656-2d55-45be-ae9b-519b4c7734fb" providerId="ADAL" clId="{F5FB0322-EB3C-4C4A-9A91-1163EB284647}" dt="2024-05-15T11:57:58.737" v="35844" actId="207"/>
          <ac:spMkLst>
            <pc:docMk/>
            <pc:sldMk cId="3244501416" sldId="2147378672"/>
            <ac:spMk id="50" creationId="{EEEED866-B656-6AD8-7830-F22C6A138E70}"/>
          </ac:spMkLst>
        </pc:spChg>
        <pc:spChg chg="mod">
          <ac:chgData name="Hannu Kilpelainen" userId="68b5a656-2d55-45be-ae9b-519b4c7734fb" providerId="ADAL" clId="{F5FB0322-EB3C-4C4A-9A91-1163EB284647}" dt="2024-05-15T11:55:18.706" v="35774" actId="1076"/>
          <ac:spMkLst>
            <pc:docMk/>
            <pc:sldMk cId="3244501416" sldId="2147378672"/>
            <ac:spMk id="53" creationId="{A2A8277A-3685-8E90-ADE4-DA27E3BA688A}"/>
          </ac:spMkLst>
        </pc:spChg>
        <pc:spChg chg="mod">
          <ac:chgData name="Hannu Kilpelainen" userId="68b5a656-2d55-45be-ae9b-519b4c7734fb" providerId="ADAL" clId="{F5FB0322-EB3C-4C4A-9A91-1163EB284647}" dt="2024-05-15T11:55:18.706" v="35774" actId="1076"/>
          <ac:spMkLst>
            <pc:docMk/>
            <pc:sldMk cId="3244501416" sldId="2147378672"/>
            <ac:spMk id="54" creationId="{FC9FB8D5-8716-A073-E437-ECE0CA30EEBD}"/>
          </ac:spMkLst>
        </pc:spChg>
        <pc:spChg chg="mod">
          <ac:chgData name="Hannu Kilpelainen" userId="68b5a656-2d55-45be-ae9b-519b4c7734fb" providerId="ADAL" clId="{F5FB0322-EB3C-4C4A-9A91-1163EB284647}" dt="2024-05-15T11:55:18.706" v="35774" actId="1076"/>
          <ac:spMkLst>
            <pc:docMk/>
            <pc:sldMk cId="3244501416" sldId="2147378672"/>
            <ac:spMk id="55" creationId="{2244BB2A-9A8F-0075-2029-794EF91A9703}"/>
          </ac:spMkLst>
        </pc:spChg>
        <pc:spChg chg="mod">
          <ac:chgData name="Hannu Kilpelainen" userId="68b5a656-2d55-45be-ae9b-519b4c7734fb" providerId="ADAL" clId="{F5FB0322-EB3C-4C4A-9A91-1163EB284647}" dt="2024-05-15T12:15:48.363" v="36574" actId="1037"/>
          <ac:spMkLst>
            <pc:docMk/>
            <pc:sldMk cId="3244501416" sldId="2147378672"/>
            <ac:spMk id="57" creationId="{4A5C88BF-B3C1-E913-97BA-EC6EADE67BC3}"/>
          </ac:spMkLst>
        </pc:spChg>
        <pc:spChg chg="mod">
          <ac:chgData name="Hannu Kilpelainen" userId="68b5a656-2d55-45be-ae9b-519b4c7734fb" providerId="ADAL" clId="{F5FB0322-EB3C-4C4A-9A91-1163EB284647}" dt="2024-05-15T12:15:48.363" v="36574" actId="1037"/>
          <ac:spMkLst>
            <pc:docMk/>
            <pc:sldMk cId="3244501416" sldId="2147378672"/>
            <ac:spMk id="58" creationId="{A7539120-F2F0-43F9-7E46-DE2D74DF02C6}"/>
          </ac:spMkLst>
        </pc:spChg>
        <pc:grpChg chg="add mod">
          <ac:chgData name="Hannu Kilpelainen" userId="68b5a656-2d55-45be-ae9b-519b4c7734fb" providerId="ADAL" clId="{F5FB0322-EB3C-4C4A-9A91-1163EB284647}" dt="2024-05-15T12:15:48.363" v="36574" actId="1037"/>
          <ac:grpSpMkLst>
            <pc:docMk/>
            <pc:sldMk cId="3244501416" sldId="2147378672"/>
            <ac:grpSpMk id="44" creationId="{8E079CD5-B2B7-6A55-8404-BC0301584338}"/>
          </ac:grpSpMkLst>
        </pc:grpChg>
        <pc:grpChg chg="add mod">
          <ac:chgData name="Hannu Kilpelainen" userId="68b5a656-2d55-45be-ae9b-519b4c7734fb" providerId="ADAL" clId="{F5FB0322-EB3C-4C4A-9A91-1163EB284647}" dt="2024-05-15T11:57:58.737" v="35844" actId="207"/>
          <ac:grpSpMkLst>
            <pc:docMk/>
            <pc:sldMk cId="3244501416" sldId="2147378672"/>
            <ac:grpSpMk id="51" creationId="{7C0A07C2-51C1-C9D9-CFDC-0CCA447DF3E0}"/>
          </ac:grpSpMkLst>
        </pc:grpChg>
        <pc:grpChg chg="add mod">
          <ac:chgData name="Hannu Kilpelainen" userId="68b5a656-2d55-45be-ae9b-519b4c7734fb" providerId="ADAL" clId="{F5FB0322-EB3C-4C4A-9A91-1163EB284647}" dt="2024-05-15T11:58:03.846" v="35846" actId="207"/>
          <ac:grpSpMkLst>
            <pc:docMk/>
            <pc:sldMk cId="3244501416" sldId="2147378672"/>
            <ac:grpSpMk id="52" creationId="{B5243202-C6B4-8CC0-7120-7331B4C1E73E}"/>
          </ac:grpSpMkLst>
        </pc:grpChg>
        <pc:grpChg chg="add mod">
          <ac:chgData name="Hannu Kilpelainen" userId="68b5a656-2d55-45be-ae9b-519b4c7734fb" providerId="ADAL" clId="{F5FB0322-EB3C-4C4A-9A91-1163EB284647}" dt="2024-05-15T12:15:48.363" v="36574" actId="1037"/>
          <ac:grpSpMkLst>
            <pc:docMk/>
            <pc:sldMk cId="3244501416" sldId="2147378672"/>
            <ac:grpSpMk id="56" creationId="{8C56AB89-E87E-889F-5966-20DBD929A7E1}"/>
          </ac:grpSpMkLst>
        </pc:grpChg>
        <pc:picChg chg="add del mod">
          <ac:chgData name="Hannu Kilpelainen" userId="68b5a656-2d55-45be-ae9b-519b4c7734fb" providerId="ADAL" clId="{F5FB0322-EB3C-4C4A-9A91-1163EB284647}" dt="2024-05-15T11:53:08.158" v="35749" actId="478"/>
          <ac:picMkLst>
            <pc:docMk/>
            <pc:sldMk cId="3244501416" sldId="2147378672"/>
            <ac:picMk id="11" creationId="{1444E5C5-8537-C8A8-09F5-12F6975CD682}"/>
          </ac:picMkLst>
        </pc:picChg>
        <pc:picChg chg="add mod">
          <ac:chgData name="Hannu Kilpelainen" userId="68b5a656-2d55-45be-ae9b-519b4c7734fb" providerId="ADAL" clId="{F5FB0322-EB3C-4C4A-9A91-1163EB284647}" dt="2024-05-15T11:13:14.971" v="35155"/>
          <ac:picMkLst>
            <pc:docMk/>
            <pc:sldMk cId="3244501416" sldId="2147378672"/>
            <ac:picMk id="12" creationId="{9822A55D-8A15-D0AB-967E-FE3D3193B54B}"/>
          </ac:picMkLst>
        </pc:picChg>
        <pc:picChg chg="add mod">
          <ac:chgData name="Hannu Kilpelainen" userId="68b5a656-2d55-45be-ae9b-519b4c7734fb" providerId="ADAL" clId="{F5FB0322-EB3C-4C4A-9A91-1163EB284647}" dt="2024-05-15T11:13:14.971" v="35155"/>
          <ac:picMkLst>
            <pc:docMk/>
            <pc:sldMk cId="3244501416" sldId="2147378672"/>
            <ac:picMk id="16" creationId="{C2C1496F-6B66-BCD3-A616-3EFF60D48F0B}"/>
          </ac:picMkLst>
        </pc:picChg>
        <pc:picChg chg="add mod">
          <ac:chgData name="Hannu Kilpelainen" userId="68b5a656-2d55-45be-ae9b-519b4c7734fb" providerId="ADAL" clId="{F5FB0322-EB3C-4C4A-9A91-1163EB284647}" dt="2024-05-15T11:13:14.971" v="35155"/>
          <ac:picMkLst>
            <pc:docMk/>
            <pc:sldMk cId="3244501416" sldId="2147378672"/>
            <ac:picMk id="20" creationId="{27D955A9-D807-322C-04B0-A02FDD852E32}"/>
          </ac:picMkLst>
        </pc:picChg>
        <pc:picChg chg="add del mod">
          <ac:chgData name="Hannu Kilpelainen" userId="68b5a656-2d55-45be-ae9b-519b4c7734fb" providerId="ADAL" clId="{F5FB0322-EB3C-4C4A-9A91-1163EB284647}" dt="2024-05-15T11:53:44.066" v="35754" actId="478"/>
          <ac:picMkLst>
            <pc:docMk/>
            <pc:sldMk cId="3244501416" sldId="2147378672"/>
            <ac:picMk id="23" creationId="{FEA13260-D4D6-B43D-5C67-23DF4F09F855}"/>
          </ac:picMkLst>
        </pc:picChg>
        <pc:picChg chg="add del mod">
          <ac:chgData name="Hannu Kilpelainen" userId="68b5a656-2d55-45be-ae9b-519b4c7734fb" providerId="ADAL" clId="{F5FB0322-EB3C-4C4A-9A91-1163EB284647}" dt="2024-05-15T11:53:46.438" v="35755" actId="478"/>
          <ac:picMkLst>
            <pc:docMk/>
            <pc:sldMk cId="3244501416" sldId="2147378672"/>
            <ac:picMk id="26" creationId="{DCD26643-3123-8D4A-867B-3EA4575A55D7}"/>
          </ac:picMkLst>
        </pc:picChg>
        <pc:picChg chg="add mod">
          <ac:chgData name="Hannu Kilpelainen" userId="68b5a656-2d55-45be-ae9b-519b4c7734fb" providerId="ADAL" clId="{F5FB0322-EB3C-4C4A-9A91-1163EB284647}" dt="2024-05-15T11:13:14.971" v="35155"/>
          <ac:picMkLst>
            <pc:docMk/>
            <pc:sldMk cId="3244501416" sldId="2147378672"/>
            <ac:picMk id="34" creationId="{06B3A328-D560-75FA-2396-DCCCA2C136EB}"/>
          </ac:picMkLst>
        </pc:picChg>
        <pc:picChg chg="add del mod">
          <ac:chgData name="Hannu Kilpelainen" userId="68b5a656-2d55-45be-ae9b-519b4c7734fb" providerId="ADAL" clId="{F5FB0322-EB3C-4C4A-9A91-1163EB284647}" dt="2024-05-15T11:53:38.711" v="35753" actId="478"/>
          <ac:picMkLst>
            <pc:docMk/>
            <pc:sldMk cId="3244501416" sldId="2147378672"/>
            <ac:picMk id="38" creationId="{9734EDD6-A5B4-944F-4161-26AF92E1F450}"/>
          </ac:picMkLst>
        </pc:picChg>
        <pc:picChg chg="add mod">
          <ac:chgData name="Hannu Kilpelainen" userId="68b5a656-2d55-45be-ae9b-519b4c7734fb" providerId="ADAL" clId="{F5FB0322-EB3C-4C4A-9A91-1163EB284647}" dt="2024-05-15T12:05:14.503" v="36198" actId="1038"/>
          <ac:picMkLst>
            <pc:docMk/>
            <pc:sldMk cId="3244501416" sldId="2147378672"/>
            <ac:picMk id="43" creationId="{FD8F0509-0CA9-1468-C420-81F019E69C90}"/>
          </ac:picMkLst>
        </pc:picChg>
      </pc:sldChg>
      <pc:sldChg chg="addSp modSp new del mod modClrScheme modShow chgLayout">
        <pc:chgData name="Hannu Kilpelainen" userId="68b5a656-2d55-45be-ae9b-519b4c7734fb" providerId="ADAL" clId="{F5FB0322-EB3C-4C4A-9A91-1163EB284647}" dt="2024-05-15T11:17:14.490" v="35342" actId="47"/>
        <pc:sldMkLst>
          <pc:docMk/>
          <pc:sldMk cId="2995348552" sldId="2147378673"/>
        </pc:sldMkLst>
        <pc:spChg chg="mod ord">
          <ac:chgData name="Hannu Kilpelainen" userId="68b5a656-2d55-45be-ae9b-519b4c7734fb" providerId="ADAL" clId="{F5FB0322-EB3C-4C4A-9A91-1163EB284647}" dt="2024-04-19T13:02:54.425" v="12558" actId="20577"/>
          <ac:spMkLst>
            <pc:docMk/>
            <pc:sldMk cId="2995348552" sldId="2147378673"/>
            <ac:spMk id="2" creationId="{96A13B26-2591-D81C-F98B-B939C759694C}"/>
          </ac:spMkLst>
        </pc:spChg>
        <pc:spChg chg="mod ord">
          <ac:chgData name="Hannu Kilpelainen" userId="68b5a656-2d55-45be-ae9b-519b4c7734fb" providerId="ADAL" clId="{F5FB0322-EB3C-4C4A-9A91-1163EB284647}" dt="2024-04-18T13:18:11.299" v="10845" actId="700"/>
          <ac:spMkLst>
            <pc:docMk/>
            <pc:sldMk cId="2995348552" sldId="2147378673"/>
            <ac:spMk id="3" creationId="{B941AE70-50F1-5771-8B98-76B118036AD7}"/>
          </ac:spMkLst>
        </pc:spChg>
        <pc:spChg chg="add mod ord">
          <ac:chgData name="Hannu Kilpelainen" userId="68b5a656-2d55-45be-ae9b-519b4c7734fb" providerId="ADAL" clId="{F5FB0322-EB3C-4C4A-9A91-1163EB284647}" dt="2024-04-18T13:18:11.299" v="10845" actId="700"/>
          <ac:spMkLst>
            <pc:docMk/>
            <pc:sldMk cId="2995348552" sldId="2147378673"/>
            <ac:spMk id="4" creationId="{B999A2E0-1DB8-F1B8-D3E8-45D5ACBCB40D}"/>
          </ac:spMkLst>
        </pc:spChg>
        <pc:spChg chg="add mod">
          <ac:chgData name="Hannu Kilpelainen" userId="68b5a656-2d55-45be-ae9b-519b4c7734fb" providerId="ADAL" clId="{F5FB0322-EB3C-4C4A-9A91-1163EB284647}" dt="2024-04-24T14:21:00.002" v="28170" actId="1076"/>
          <ac:spMkLst>
            <pc:docMk/>
            <pc:sldMk cId="2995348552" sldId="2147378673"/>
            <ac:spMk id="5" creationId="{2E848E7C-D85D-3FA5-B3DC-97B50CAAAB5D}"/>
          </ac:spMkLst>
        </pc:spChg>
      </pc:sldChg>
      <pc:sldChg chg="addSp delSp modSp new del mod modClrScheme modShow chgLayout">
        <pc:chgData name="Hannu Kilpelainen" userId="68b5a656-2d55-45be-ae9b-519b4c7734fb" providerId="ADAL" clId="{F5FB0322-EB3C-4C4A-9A91-1163EB284647}" dt="2024-05-15T12:17:21.659" v="36654" actId="47"/>
        <pc:sldMkLst>
          <pc:docMk/>
          <pc:sldMk cId="699140559" sldId="2147378674"/>
        </pc:sldMkLst>
        <pc:spChg chg="del">
          <ac:chgData name="Hannu Kilpelainen" userId="68b5a656-2d55-45be-ae9b-519b4c7734fb" providerId="ADAL" clId="{F5FB0322-EB3C-4C4A-9A91-1163EB284647}" dt="2024-04-18T12:56:53.457" v="10432" actId="700"/>
          <ac:spMkLst>
            <pc:docMk/>
            <pc:sldMk cId="699140559" sldId="2147378674"/>
            <ac:spMk id="2" creationId="{CCDF2DBF-D415-69C7-5089-2F745E366903}"/>
          </ac:spMkLst>
        </pc:spChg>
        <pc:spChg chg="del">
          <ac:chgData name="Hannu Kilpelainen" userId="68b5a656-2d55-45be-ae9b-519b4c7734fb" providerId="ADAL" clId="{F5FB0322-EB3C-4C4A-9A91-1163EB284647}" dt="2024-04-18T12:56:53.457" v="10432" actId="700"/>
          <ac:spMkLst>
            <pc:docMk/>
            <pc:sldMk cId="699140559" sldId="2147378674"/>
            <ac:spMk id="3" creationId="{C26DF78A-1AFB-14A8-A1DC-18EE53006ABC}"/>
          </ac:spMkLst>
        </pc:spChg>
        <pc:spChg chg="add mod">
          <ac:chgData name="Hannu Kilpelainen" userId="68b5a656-2d55-45be-ae9b-519b4c7734fb" providerId="ADAL" clId="{F5FB0322-EB3C-4C4A-9A91-1163EB284647}" dt="2024-04-18T13:19:21.198" v="11005" actId="20577"/>
          <ac:spMkLst>
            <pc:docMk/>
            <pc:sldMk cId="699140559" sldId="2147378674"/>
            <ac:spMk id="4" creationId="{F3CFB5BE-2BCB-71F6-E67A-B1EA2C34BBA0}"/>
          </ac:spMkLst>
        </pc:spChg>
        <pc:spChg chg="add mod">
          <ac:chgData name="Hannu Kilpelainen" userId="68b5a656-2d55-45be-ae9b-519b4c7734fb" providerId="ADAL" clId="{F5FB0322-EB3C-4C4A-9A91-1163EB284647}" dt="2024-04-18T13:19:04.968" v="10974" actId="207"/>
          <ac:spMkLst>
            <pc:docMk/>
            <pc:sldMk cId="699140559" sldId="2147378674"/>
            <ac:spMk id="5" creationId="{8ADE3B89-F5EE-6C95-5A05-E5AA2EA84EBC}"/>
          </ac:spMkLst>
        </pc:spChg>
        <pc:spChg chg="add mod">
          <ac:chgData name="Hannu Kilpelainen" userId="68b5a656-2d55-45be-ae9b-519b4c7734fb" providerId="ADAL" clId="{F5FB0322-EB3C-4C4A-9A91-1163EB284647}" dt="2024-04-18T13:18:09.239" v="10844" actId="700"/>
          <ac:spMkLst>
            <pc:docMk/>
            <pc:sldMk cId="699140559" sldId="2147378674"/>
            <ac:spMk id="6" creationId="{08473995-BC87-7DF0-D96D-4568B405DF08}"/>
          </ac:spMkLst>
        </pc:spChg>
        <pc:spChg chg="mod">
          <ac:chgData name="Hannu Kilpelainen" userId="68b5a656-2d55-45be-ae9b-519b4c7734fb" providerId="ADAL" clId="{F5FB0322-EB3C-4C4A-9A91-1163EB284647}" dt="2024-04-19T13:04:21.394" v="12562"/>
          <ac:spMkLst>
            <pc:docMk/>
            <pc:sldMk cId="699140559" sldId="2147378674"/>
            <ac:spMk id="8" creationId="{F8AFE8AF-CA08-C474-B1FC-319DF74C1012}"/>
          </ac:spMkLst>
        </pc:spChg>
        <pc:spChg chg="mod">
          <ac:chgData name="Hannu Kilpelainen" userId="68b5a656-2d55-45be-ae9b-519b4c7734fb" providerId="ADAL" clId="{F5FB0322-EB3C-4C4A-9A91-1163EB284647}" dt="2024-04-19T13:04:21.394" v="12562"/>
          <ac:spMkLst>
            <pc:docMk/>
            <pc:sldMk cId="699140559" sldId="2147378674"/>
            <ac:spMk id="9" creationId="{EB6BAD6F-7DE9-28AD-7F73-60F847D1BDEB}"/>
          </ac:spMkLst>
        </pc:spChg>
        <pc:spChg chg="mod">
          <ac:chgData name="Hannu Kilpelainen" userId="68b5a656-2d55-45be-ae9b-519b4c7734fb" providerId="ADAL" clId="{F5FB0322-EB3C-4C4A-9A91-1163EB284647}" dt="2024-04-19T13:04:21.394" v="12562"/>
          <ac:spMkLst>
            <pc:docMk/>
            <pc:sldMk cId="699140559" sldId="2147378674"/>
            <ac:spMk id="10" creationId="{D3DB048A-BDDF-E6C5-74C8-22BBCB3CF1EF}"/>
          </ac:spMkLst>
        </pc:spChg>
        <pc:spChg chg="mod">
          <ac:chgData name="Hannu Kilpelainen" userId="68b5a656-2d55-45be-ae9b-519b4c7734fb" providerId="ADAL" clId="{F5FB0322-EB3C-4C4A-9A91-1163EB284647}" dt="2024-04-19T13:04:21.394" v="12562"/>
          <ac:spMkLst>
            <pc:docMk/>
            <pc:sldMk cId="699140559" sldId="2147378674"/>
            <ac:spMk id="11" creationId="{62D5537B-17CE-6196-CBF5-38AFB1961EAD}"/>
          </ac:spMkLst>
        </pc:spChg>
        <pc:spChg chg="mod">
          <ac:chgData name="Hannu Kilpelainen" userId="68b5a656-2d55-45be-ae9b-519b4c7734fb" providerId="ADAL" clId="{F5FB0322-EB3C-4C4A-9A91-1163EB284647}" dt="2024-04-19T13:04:21.394" v="12562"/>
          <ac:spMkLst>
            <pc:docMk/>
            <pc:sldMk cId="699140559" sldId="2147378674"/>
            <ac:spMk id="13" creationId="{80FFE3F4-B6CD-429D-8B7D-DA90E8AEF5A2}"/>
          </ac:spMkLst>
        </pc:spChg>
        <pc:spChg chg="mod">
          <ac:chgData name="Hannu Kilpelainen" userId="68b5a656-2d55-45be-ae9b-519b4c7734fb" providerId="ADAL" clId="{F5FB0322-EB3C-4C4A-9A91-1163EB284647}" dt="2024-04-19T13:04:21.394" v="12562"/>
          <ac:spMkLst>
            <pc:docMk/>
            <pc:sldMk cId="699140559" sldId="2147378674"/>
            <ac:spMk id="14" creationId="{4B9A70DC-5081-8E3B-E1F3-46CC687825AF}"/>
          </ac:spMkLst>
        </pc:spChg>
        <pc:spChg chg="mod">
          <ac:chgData name="Hannu Kilpelainen" userId="68b5a656-2d55-45be-ae9b-519b4c7734fb" providerId="ADAL" clId="{F5FB0322-EB3C-4C4A-9A91-1163EB284647}" dt="2024-04-19T13:04:21.394" v="12562"/>
          <ac:spMkLst>
            <pc:docMk/>
            <pc:sldMk cId="699140559" sldId="2147378674"/>
            <ac:spMk id="15" creationId="{067EB4DD-56BA-59B8-7A72-50FB24F55909}"/>
          </ac:spMkLst>
        </pc:spChg>
        <pc:spChg chg="mod">
          <ac:chgData name="Hannu Kilpelainen" userId="68b5a656-2d55-45be-ae9b-519b4c7734fb" providerId="ADAL" clId="{F5FB0322-EB3C-4C4A-9A91-1163EB284647}" dt="2024-04-19T13:04:21.394" v="12562"/>
          <ac:spMkLst>
            <pc:docMk/>
            <pc:sldMk cId="699140559" sldId="2147378674"/>
            <ac:spMk id="16" creationId="{B06A0C7E-B610-08DD-74BF-415E14DFABE9}"/>
          </ac:spMkLst>
        </pc:spChg>
        <pc:spChg chg="mod">
          <ac:chgData name="Hannu Kilpelainen" userId="68b5a656-2d55-45be-ae9b-519b4c7734fb" providerId="ADAL" clId="{F5FB0322-EB3C-4C4A-9A91-1163EB284647}" dt="2024-04-19T13:04:21.394" v="12562"/>
          <ac:spMkLst>
            <pc:docMk/>
            <pc:sldMk cId="699140559" sldId="2147378674"/>
            <ac:spMk id="17" creationId="{20241588-CA81-24FC-17DD-D46122FA014D}"/>
          </ac:spMkLst>
        </pc:spChg>
        <pc:spChg chg="add mod">
          <ac:chgData name="Hannu Kilpelainen" userId="68b5a656-2d55-45be-ae9b-519b4c7734fb" providerId="ADAL" clId="{F5FB0322-EB3C-4C4A-9A91-1163EB284647}" dt="2024-04-19T13:04:21.394" v="12562"/>
          <ac:spMkLst>
            <pc:docMk/>
            <pc:sldMk cId="699140559" sldId="2147378674"/>
            <ac:spMk id="18" creationId="{ABAD9F65-EF5F-FABC-8312-DE5C0767277E}"/>
          </ac:spMkLst>
        </pc:spChg>
        <pc:spChg chg="add mod">
          <ac:chgData name="Hannu Kilpelainen" userId="68b5a656-2d55-45be-ae9b-519b4c7734fb" providerId="ADAL" clId="{F5FB0322-EB3C-4C4A-9A91-1163EB284647}" dt="2024-04-19T13:04:21.394" v="12562"/>
          <ac:spMkLst>
            <pc:docMk/>
            <pc:sldMk cId="699140559" sldId="2147378674"/>
            <ac:spMk id="19" creationId="{F78346B2-00E7-22E2-5E52-6D4D551737F2}"/>
          </ac:spMkLst>
        </pc:spChg>
        <pc:spChg chg="add mod">
          <ac:chgData name="Hannu Kilpelainen" userId="68b5a656-2d55-45be-ae9b-519b4c7734fb" providerId="ADAL" clId="{F5FB0322-EB3C-4C4A-9A91-1163EB284647}" dt="2024-04-19T13:04:21.394" v="12562"/>
          <ac:spMkLst>
            <pc:docMk/>
            <pc:sldMk cId="699140559" sldId="2147378674"/>
            <ac:spMk id="20" creationId="{C996DCEB-21EF-243D-ADFD-1D7D37DA8CAB}"/>
          </ac:spMkLst>
        </pc:spChg>
        <pc:spChg chg="add mod">
          <ac:chgData name="Hannu Kilpelainen" userId="68b5a656-2d55-45be-ae9b-519b4c7734fb" providerId="ADAL" clId="{F5FB0322-EB3C-4C4A-9A91-1163EB284647}" dt="2024-04-19T13:04:55.263" v="12566" actId="1076"/>
          <ac:spMkLst>
            <pc:docMk/>
            <pc:sldMk cId="699140559" sldId="2147378674"/>
            <ac:spMk id="21" creationId="{B9E3DA86-55D1-F6BB-E18C-9484BEE31A58}"/>
          </ac:spMkLst>
        </pc:spChg>
        <pc:spChg chg="add mod">
          <ac:chgData name="Hannu Kilpelainen" userId="68b5a656-2d55-45be-ae9b-519b4c7734fb" providerId="ADAL" clId="{F5FB0322-EB3C-4C4A-9A91-1163EB284647}" dt="2024-04-19T13:04:55.263" v="12566" actId="1076"/>
          <ac:spMkLst>
            <pc:docMk/>
            <pc:sldMk cId="699140559" sldId="2147378674"/>
            <ac:spMk id="22" creationId="{092B9EA0-A842-854B-188B-935FA11FE677}"/>
          </ac:spMkLst>
        </pc:spChg>
        <pc:spChg chg="add mod">
          <ac:chgData name="Hannu Kilpelainen" userId="68b5a656-2d55-45be-ae9b-519b4c7734fb" providerId="ADAL" clId="{F5FB0322-EB3C-4C4A-9A91-1163EB284647}" dt="2024-04-19T13:04:55.263" v="12566" actId="1076"/>
          <ac:spMkLst>
            <pc:docMk/>
            <pc:sldMk cId="699140559" sldId="2147378674"/>
            <ac:spMk id="24" creationId="{420CFF34-C27E-4D27-12F6-3AFB9AB5723E}"/>
          </ac:spMkLst>
        </pc:spChg>
        <pc:spChg chg="add mod">
          <ac:chgData name="Hannu Kilpelainen" userId="68b5a656-2d55-45be-ae9b-519b4c7734fb" providerId="ADAL" clId="{F5FB0322-EB3C-4C4A-9A91-1163EB284647}" dt="2024-05-15T11:44:14.113" v="35675" actId="14100"/>
          <ac:spMkLst>
            <pc:docMk/>
            <pc:sldMk cId="699140559" sldId="2147378674"/>
            <ac:spMk id="25" creationId="{9735133C-7EF1-EA6F-5797-2F1B848230AD}"/>
          </ac:spMkLst>
        </pc:spChg>
        <pc:spChg chg="add mod">
          <ac:chgData name="Hannu Kilpelainen" userId="68b5a656-2d55-45be-ae9b-519b4c7734fb" providerId="ADAL" clId="{F5FB0322-EB3C-4C4A-9A91-1163EB284647}" dt="2024-04-24T14:21:37.906" v="28173"/>
          <ac:spMkLst>
            <pc:docMk/>
            <pc:sldMk cId="699140559" sldId="2147378674"/>
            <ac:spMk id="26" creationId="{1A36DA43-6EF5-E3E9-9415-A0386C3DDC83}"/>
          </ac:spMkLst>
        </pc:spChg>
        <pc:grpChg chg="add mod">
          <ac:chgData name="Hannu Kilpelainen" userId="68b5a656-2d55-45be-ae9b-519b4c7734fb" providerId="ADAL" clId="{F5FB0322-EB3C-4C4A-9A91-1163EB284647}" dt="2024-04-19T13:04:21.394" v="12562"/>
          <ac:grpSpMkLst>
            <pc:docMk/>
            <pc:sldMk cId="699140559" sldId="2147378674"/>
            <ac:grpSpMk id="7" creationId="{BA0D1ED7-814B-BACC-EBB2-9B4140F16FA0}"/>
          </ac:grpSpMkLst>
        </pc:grpChg>
        <pc:grpChg chg="add mod">
          <ac:chgData name="Hannu Kilpelainen" userId="68b5a656-2d55-45be-ae9b-519b4c7734fb" providerId="ADAL" clId="{F5FB0322-EB3C-4C4A-9A91-1163EB284647}" dt="2024-04-19T13:04:21.394" v="12562"/>
          <ac:grpSpMkLst>
            <pc:docMk/>
            <pc:sldMk cId="699140559" sldId="2147378674"/>
            <ac:grpSpMk id="12" creationId="{589E05DA-5923-0287-81E5-904BFD3A7C5D}"/>
          </ac:grpSpMkLst>
        </pc:grpChg>
        <pc:picChg chg="add mod">
          <ac:chgData name="Hannu Kilpelainen" userId="68b5a656-2d55-45be-ae9b-519b4c7734fb" providerId="ADAL" clId="{F5FB0322-EB3C-4C4A-9A91-1163EB284647}" dt="2024-04-19T13:04:55.263" v="12566" actId="1076"/>
          <ac:picMkLst>
            <pc:docMk/>
            <pc:sldMk cId="699140559" sldId="2147378674"/>
            <ac:picMk id="23" creationId="{E6975BCD-A210-32BC-0BFF-FC5E3BD197C7}"/>
          </ac:picMkLst>
        </pc:picChg>
      </pc:sldChg>
      <pc:sldChg chg="new ord">
        <pc:chgData name="Hannu Kilpelainen" userId="68b5a656-2d55-45be-ae9b-519b4c7734fb" providerId="ADAL" clId="{F5FB0322-EB3C-4C4A-9A91-1163EB284647}" dt="2024-05-15T12:17:46.857" v="36665"/>
        <pc:sldMkLst>
          <pc:docMk/>
          <pc:sldMk cId="432811542" sldId="2147378675"/>
        </pc:sldMkLst>
      </pc:sldChg>
      <pc:sldChg chg="new del">
        <pc:chgData name="Hannu Kilpelainen" userId="68b5a656-2d55-45be-ae9b-519b4c7734fb" providerId="ADAL" clId="{F5FB0322-EB3C-4C4A-9A91-1163EB284647}" dt="2024-04-18T13:07:13.074" v="10434" actId="680"/>
        <pc:sldMkLst>
          <pc:docMk/>
          <pc:sldMk cId="1015401936" sldId="2147378675"/>
        </pc:sldMkLst>
      </pc:sldChg>
      <pc:sldChg chg="addSp delSp modSp add mod modTransition modAnim modShow modCm modNotesTx">
        <pc:chgData name="Hannu Kilpelainen" userId="68b5a656-2d55-45be-ae9b-519b4c7734fb" providerId="ADAL" clId="{F5FB0322-EB3C-4C4A-9A91-1163EB284647}" dt="2024-05-22T06:33:13.206" v="42977" actId="20577"/>
        <pc:sldMkLst>
          <pc:docMk/>
          <pc:sldMk cId="669631347" sldId="2147378676"/>
        </pc:sldMkLst>
        <pc:spChg chg="add del mod">
          <ac:chgData name="Hannu Kilpelainen" userId="68b5a656-2d55-45be-ae9b-519b4c7734fb" providerId="ADAL" clId="{F5FB0322-EB3C-4C4A-9A91-1163EB284647}" dt="2024-04-23T13:24:15.537" v="21059" actId="478"/>
          <ac:spMkLst>
            <pc:docMk/>
            <pc:sldMk cId="669631347" sldId="2147378676"/>
            <ac:spMk id="2" creationId="{8AB85F46-5014-1990-2B44-A10C544915C1}"/>
          </ac:spMkLst>
        </pc:spChg>
        <pc:spChg chg="mod">
          <ac:chgData name="Hannu Kilpelainen" userId="68b5a656-2d55-45be-ae9b-519b4c7734fb" providerId="ADAL" clId="{F5FB0322-EB3C-4C4A-9A91-1163EB284647}" dt="2024-05-22T06:09:46.380" v="41757" actId="404"/>
          <ac:spMkLst>
            <pc:docMk/>
            <pc:sldMk cId="669631347" sldId="2147378676"/>
            <ac:spMk id="3" creationId="{BC194711-15A6-6BDE-AB15-ABFF06605F3C}"/>
          </ac:spMkLst>
        </pc:spChg>
        <pc:spChg chg="add del mod">
          <ac:chgData name="Hannu Kilpelainen" userId="68b5a656-2d55-45be-ae9b-519b4c7734fb" providerId="ADAL" clId="{F5FB0322-EB3C-4C4A-9A91-1163EB284647}" dt="2024-04-23T13:24:15.537" v="21059" actId="478"/>
          <ac:spMkLst>
            <pc:docMk/>
            <pc:sldMk cId="669631347" sldId="2147378676"/>
            <ac:spMk id="4" creationId="{3C8AEB80-0D53-DB8B-3FEC-EF539577BD3B}"/>
          </ac:spMkLst>
        </pc:spChg>
        <pc:spChg chg="add del mod">
          <ac:chgData name="Hannu Kilpelainen" userId="68b5a656-2d55-45be-ae9b-519b4c7734fb" providerId="ADAL" clId="{F5FB0322-EB3C-4C4A-9A91-1163EB284647}" dt="2024-04-23T13:24:15.537" v="21059" actId="478"/>
          <ac:spMkLst>
            <pc:docMk/>
            <pc:sldMk cId="669631347" sldId="2147378676"/>
            <ac:spMk id="5" creationId="{8C460184-09B8-4288-49C0-A162B661D023}"/>
          </ac:spMkLst>
        </pc:spChg>
        <pc:spChg chg="mod">
          <ac:chgData name="Hannu Kilpelainen" userId="68b5a656-2d55-45be-ae9b-519b4c7734fb" providerId="ADAL" clId="{F5FB0322-EB3C-4C4A-9A91-1163EB284647}" dt="2024-04-24T05:40:03.604" v="21432" actId="20577"/>
          <ac:spMkLst>
            <pc:docMk/>
            <pc:sldMk cId="669631347" sldId="2147378676"/>
            <ac:spMk id="7" creationId="{7DEDACCD-CF94-6F85-1A5D-22990E44DD03}"/>
          </ac:spMkLst>
        </pc:spChg>
        <pc:spChg chg="mod">
          <ac:chgData name="Hannu Kilpelainen" userId="68b5a656-2d55-45be-ae9b-519b4c7734fb" providerId="ADAL" clId="{F5FB0322-EB3C-4C4A-9A91-1163EB284647}" dt="2024-04-24T11:46:32.807" v="24914" actId="1076"/>
          <ac:spMkLst>
            <pc:docMk/>
            <pc:sldMk cId="669631347" sldId="2147378676"/>
            <ac:spMk id="8" creationId="{2E8E3D66-E674-BF4A-DEB3-F9E1371BB1E4}"/>
          </ac:spMkLst>
        </pc:spChg>
        <pc:spChg chg="add del mod">
          <ac:chgData name="Hannu Kilpelainen" userId="68b5a656-2d55-45be-ae9b-519b4c7734fb" providerId="ADAL" clId="{F5FB0322-EB3C-4C4A-9A91-1163EB284647}" dt="2024-04-24T11:57:12.091" v="25050" actId="1076"/>
          <ac:spMkLst>
            <pc:docMk/>
            <pc:sldMk cId="669631347" sldId="2147378676"/>
            <ac:spMk id="9" creationId="{AB3E9AA0-2936-0580-E535-EB07AD42913E}"/>
          </ac:spMkLst>
        </pc:spChg>
        <pc:spChg chg="add del mod">
          <ac:chgData name="Hannu Kilpelainen" userId="68b5a656-2d55-45be-ae9b-519b4c7734fb" providerId="ADAL" clId="{F5FB0322-EB3C-4C4A-9A91-1163EB284647}" dt="2024-04-23T13:24:15.537" v="21059" actId="478"/>
          <ac:spMkLst>
            <pc:docMk/>
            <pc:sldMk cId="669631347" sldId="2147378676"/>
            <ac:spMk id="12" creationId="{570A42B1-AD41-3727-BB0B-8BA1B3FDC05A}"/>
          </ac:spMkLst>
        </pc:spChg>
        <pc:spChg chg="add del mod">
          <ac:chgData name="Hannu Kilpelainen" userId="68b5a656-2d55-45be-ae9b-519b4c7734fb" providerId="ADAL" clId="{F5FB0322-EB3C-4C4A-9A91-1163EB284647}" dt="2024-04-23T13:24:15.537" v="21059" actId="478"/>
          <ac:spMkLst>
            <pc:docMk/>
            <pc:sldMk cId="669631347" sldId="2147378676"/>
            <ac:spMk id="13" creationId="{BB9469E8-E00B-1AC2-4E55-FADA67EB4619}"/>
          </ac:spMkLst>
        </pc:spChg>
        <pc:spChg chg="add del mod">
          <ac:chgData name="Hannu Kilpelainen" userId="68b5a656-2d55-45be-ae9b-519b4c7734fb" providerId="ADAL" clId="{F5FB0322-EB3C-4C4A-9A91-1163EB284647}" dt="2024-04-23T13:24:15.537" v="21059" actId="478"/>
          <ac:spMkLst>
            <pc:docMk/>
            <pc:sldMk cId="669631347" sldId="2147378676"/>
            <ac:spMk id="14" creationId="{9D4318DD-8036-2E17-62AD-17373EFCFE0F}"/>
          </ac:spMkLst>
        </pc:spChg>
        <pc:spChg chg="mod">
          <ac:chgData name="Hannu Kilpelainen" userId="68b5a656-2d55-45be-ae9b-519b4c7734fb" providerId="ADAL" clId="{F5FB0322-EB3C-4C4A-9A91-1163EB284647}" dt="2024-04-24T13:56:14.027" v="27727" actId="1076"/>
          <ac:spMkLst>
            <pc:docMk/>
            <pc:sldMk cId="669631347" sldId="2147378676"/>
            <ac:spMk id="16" creationId="{EA4DE81B-9709-1AF5-A70C-1A5E2D4C9B2D}"/>
          </ac:spMkLst>
        </pc:spChg>
        <pc:spChg chg="add mod">
          <ac:chgData name="Hannu Kilpelainen" userId="68b5a656-2d55-45be-ae9b-519b4c7734fb" providerId="ADAL" clId="{F5FB0322-EB3C-4C4A-9A91-1163EB284647}" dt="2024-04-24T11:52:31.292" v="24988" actId="164"/>
          <ac:spMkLst>
            <pc:docMk/>
            <pc:sldMk cId="669631347" sldId="2147378676"/>
            <ac:spMk id="24" creationId="{0BE383E1-6B26-C764-B773-0AE68935A753}"/>
          </ac:spMkLst>
        </pc:spChg>
        <pc:spChg chg="mod">
          <ac:chgData name="Hannu Kilpelainen" userId="68b5a656-2d55-45be-ae9b-519b4c7734fb" providerId="ADAL" clId="{F5FB0322-EB3C-4C4A-9A91-1163EB284647}" dt="2024-04-24T11:57:15.219" v="25051" actId="1076"/>
          <ac:spMkLst>
            <pc:docMk/>
            <pc:sldMk cId="669631347" sldId="2147378676"/>
            <ac:spMk id="29" creationId="{2924F596-6CB0-C4CC-84E6-E9AE17805CD1}"/>
          </ac:spMkLst>
        </pc:spChg>
        <pc:spChg chg="mod">
          <ac:chgData name="Hannu Kilpelainen" userId="68b5a656-2d55-45be-ae9b-519b4c7734fb" providerId="ADAL" clId="{F5FB0322-EB3C-4C4A-9A91-1163EB284647}" dt="2024-04-24T11:57:15.219" v="25051" actId="1076"/>
          <ac:spMkLst>
            <pc:docMk/>
            <pc:sldMk cId="669631347" sldId="2147378676"/>
            <ac:spMk id="30" creationId="{6F554163-1C47-60F9-A6B6-EEB48BE76D2C}"/>
          </ac:spMkLst>
        </pc:spChg>
        <pc:spChg chg="mod">
          <ac:chgData name="Hannu Kilpelainen" userId="68b5a656-2d55-45be-ae9b-519b4c7734fb" providerId="ADAL" clId="{F5FB0322-EB3C-4C4A-9A91-1163EB284647}" dt="2024-04-24T11:57:15.219" v="25051" actId="1076"/>
          <ac:spMkLst>
            <pc:docMk/>
            <pc:sldMk cId="669631347" sldId="2147378676"/>
            <ac:spMk id="32" creationId="{3ABAA314-13CD-605F-1A17-95198EEB47E8}"/>
          </ac:spMkLst>
        </pc:spChg>
        <pc:spChg chg="mod">
          <ac:chgData name="Hannu Kilpelainen" userId="68b5a656-2d55-45be-ae9b-519b4c7734fb" providerId="ADAL" clId="{F5FB0322-EB3C-4C4A-9A91-1163EB284647}" dt="2024-04-24T12:11:43.384" v="25137" actId="1076"/>
          <ac:spMkLst>
            <pc:docMk/>
            <pc:sldMk cId="669631347" sldId="2147378676"/>
            <ac:spMk id="34" creationId="{2A43702F-8212-E1EF-CFAD-EA84193AB5DC}"/>
          </ac:spMkLst>
        </pc:spChg>
        <pc:spChg chg="mod">
          <ac:chgData name="Hannu Kilpelainen" userId="68b5a656-2d55-45be-ae9b-519b4c7734fb" providerId="ADAL" clId="{F5FB0322-EB3C-4C4A-9A91-1163EB284647}" dt="2024-04-24T12:11:43.384" v="25137" actId="1076"/>
          <ac:spMkLst>
            <pc:docMk/>
            <pc:sldMk cId="669631347" sldId="2147378676"/>
            <ac:spMk id="35" creationId="{F40A931B-0459-EABC-F439-9864C9F26ED1}"/>
          </ac:spMkLst>
        </pc:spChg>
        <pc:spChg chg="mod">
          <ac:chgData name="Hannu Kilpelainen" userId="68b5a656-2d55-45be-ae9b-519b4c7734fb" providerId="ADAL" clId="{F5FB0322-EB3C-4C4A-9A91-1163EB284647}" dt="2024-04-24T12:11:43.384" v="25137" actId="1076"/>
          <ac:spMkLst>
            <pc:docMk/>
            <pc:sldMk cId="669631347" sldId="2147378676"/>
            <ac:spMk id="36" creationId="{83AABDDD-5E1A-5EF4-DDC4-A38B14A11D07}"/>
          </ac:spMkLst>
        </pc:spChg>
        <pc:spChg chg="mod">
          <ac:chgData name="Hannu Kilpelainen" userId="68b5a656-2d55-45be-ae9b-519b4c7734fb" providerId="ADAL" clId="{F5FB0322-EB3C-4C4A-9A91-1163EB284647}" dt="2024-04-24T12:11:43.384" v="25137" actId="1076"/>
          <ac:spMkLst>
            <pc:docMk/>
            <pc:sldMk cId="669631347" sldId="2147378676"/>
            <ac:spMk id="37" creationId="{2E9C7138-DC37-9AB0-03EE-80125F0FC62C}"/>
          </ac:spMkLst>
        </pc:spChg>
        <pc:spChg chg="add mod">
          <ac:chgData name="Hannu Kilpelainen" userId="68b5a656-2d55-45be-ae9b-519b4c7734fb" providerId="ADAL" clId="{F5FB0322-EB3C-4C4A-9A91-1163EB284647}" dt="2024-04-24T12:11:43.384" v="25137" actId="1076"/>
          <ac:spMkLst>
            <pc:docMk/>
            <pc:sldMk cId="669631347" sldId="2147378676"/>
            <ac:spMk id="38" creationId="{15CFC06F-2B97-BF6E-B437-BBC31B347CB1}"/>
          </ac:spMkLst>
        </pc:spChg>
        <pc:grpChg chg="add del mod">
          <ac:chgData name="Hannu Kilpelainen" userId="68b5a656-2d55-45be-ae9b-519b4c7734fb" providerId="ADAL" clId="{F5FB0322-EB3C-4C4A-9A91-1163EB284647}" dt="2024-04-24T11:57:09.507" v="25048" actId="478"/>
          <ac:grpSpMkLst>
            <pc:docMk/>
            <pc:sldMk cId="669631347" sldId="2147378676"/>
            <ac:grpSpMk id="25" creationId="{EE215C7E-0548-A44F-7165-14D690DD0BFF}"/>
          </ac:grpSpMkLst>
        </pc:grpChg>
        <pc:grpChg chg="add del mod">
          <ac:chgData name="Hannu Kilpelainen" userId="68b5a656-2d55-45be-ae9b-519b4c7734fb" providerId="ADAL" clId="{F5FB0322-EB3C-4C4A-9A91-1163EB284647}" dt="2024-04-24T12:11:37.289" v="25136" actId="478"/>
          <ac:grpSpMkLst>
            <pc:docMk/>
            <pc:sldMk cId="669631347" sldId="2147378676"/>
            <ac:grpSpMk id="26" creationId="{F7EA3B1E-1EE3-165F-D0EC-0E38E81CA7B7}"/>
          </ac:grpSpMkLst>
        </pc:grpChg>
        <pc:grpChg chg="mod">
          <ac:chgData name="Hannu Kilpelainen" userId="68b5a656-2d55-45be-ae9b-519b4c7734fb" providerId="ADAL" clId="{F5FB0322-EB3C-4C4A-9A91-1163EB284647}" dt="2024-04-24T11:57:15.219" v="25051" actId="1076"/>
          <ac:grpSpMkLst>
            <pc:docMk/>
            <pc:sldMk cId="669631347" sldId="2147378676"/>
            <ac:grpSpMk id="27" creationId="{AA0291D7-DCEC-EE54-D31F-C7895A1E8183}"/>
          </ac:grpSpMkLst>
        </pc:grpChg>
        <pc:grpChg chg="mod">
          <ac:chgData name="Hannu Kilpelainen" userId="68b5a656-2d55-45be-ae9b-519b4c7734fb" providerId="ADAL" clId="{F5FB0322-EB3C-4C4A-9A91-1163EB284647}" dt="2024-04-24T11:57:15.219" v="25051" actId="1076"/>
          <ac:grpSpMkLst>
            <pc:docMk/>
            <pc:sldMk cId="669631347" sldId="2147378676"/>
            <ac:grpSpMk id="28" creationId="{16739400-63D6-734A-B304-6C1B69D2A226}"/>
          </ac:grpSpMkLst>
        </pc:grpChg>
        <pc:grpChg chg="add mod">
          <ac:chgData name="Hannu Kilpelainen" userId="68b5a656-2d55-45be-ae9b-519b4c7734fb" providerId="ADAL" clId="{F5FB0322-EB3C-4C4A-9A91-1163EB284647}" dt="2024-04-24T12:11:43.384" v="25137" actId="1076"/>
          <ac:grpSpMkLst>
            <pc:docMk/>
            <pc:sldMk cId="669631347" sldId="2147378676"/>
            <ac:grpSpMk id="33" creationId="{3346E562-C7E0-F87C-E443-884C5AD1D45E}"/>
          </ac:grpSpMkLst>
        </pc:grpChg>
        <pc:grpChg chg="add mod">
          <ac:chgData name="Hannu Kilpelainen" userId="68b5a656-2d55-45be-ae9b-519b4c7734fb" providerId="ADAL" clId="{F5FB0322-EB3C-4C4A-9A91-1163EB284647}" dt="2024-04-24T12:11:43.384" v="25137" actId="1076"/>
          <ac:grpSpMkLst>
            <pc:docMk/>
            <pc:sldMk cId="669631347" sldId="2147378676"/>
            <ac:grpSpMk id="39" creationId="{D1EBE47C-89FA-3617-DAD4-E23D5D02B9A7}"/>
          </ac:grpSpMkLst>
        </pc:grpChg>
        <pc:picChg chg="add mod">
          <ac:chgData name="Hannu Kilpelainen" userId="68b5a656-2d55-45be-ae9b-519b4c7734fb" providerId="ADAL" clId="{F5FB0322-EB3C-4C4A-9A91-1163EB284647}" dt="2024-05-15T13:04:18.158" v="37407"/>
          <ac:picMkLst>
            <pc:docMk/>
            <pc:sldMk cId="669631347" sldId="2147378676"/>
            <ac:picMk id="2" creationId="{D7C8A585-F358-7E3E-F9AB-E16195EB33A7}"/>
          </ac:picMkLst>
        </pc:picChg>
        <pc:picChg chg="del">
          <ac:chgData name="Hannu Kilpelainen" userId="68b5a656-2d55-45be-ae9b-519b4c7734fb" providerId="ADAL" clId="{F5FB0322-EB3C-4C4A-9A91-1163EB284647}" dt="2024-04-23T13:16:55.193" v="20829" actId="478"/>
          <ac:picMkLst>
            <pc:docMk/>
            <pc:sldMk cId="669631347" sldId="2147378676"/>
            <ac:picMk id="6" creationId="{3A5FE62A-49BB-1110-8348-4A2955C5A311}"/>
          </ac:picMkLst>
        </pc:picChg>
        <pc:picChg chg="add del">
          <ac:chgData name="Hannu Kilpelainen" userId="68b5a656-2d55-45be-ae9b-519b4c7734fb" providerId="ADAL" clId="{F5FB0322-EB3C-4C4A-9A91-1163EB284647}" dt="2024-04-23T13:17:08.823" v="20837" actId="478"/>
          <ac:picMkLst>
            <pc:docMk/>
            <pc:sldMk cId="669631347" sldId="2147378676"/>
            <ac:picMk id="10" creationId="{398CAA32-1F3D-3795-5438-E1CCF0E57C56}"/>
          </ac:picMkLst>
        </pc:picChg>
        <pc:picChg chg="del">
          <ac:chgData name="Hannu Kilpelainen" userId="68b5a656-2d55-45be-ae9b-519b4c7734fb" providerId="ADAL" clId="{F5FB0322-EB3C-4C4A-9A91-1163EB284647}" dt="2024-04-23T13:17:10.573" v="20838" actId="478"/>
          <ac:picMkLst>
            <pc:docMk/>
            <pc:sldMk cId="669631347" sldId="2147378676"/>
            <ac:picMk id="11" creationId="{8B1A3D83-FD81-87D7-7086-AA1159A0A52A}"/>
          </ac:picMkLst>
        </pc:picChg>
        <pc:picChg chg="add del mod">
          <ac:chgData name="Hannu Kilpelainen" userId="68b5a656-2d55-45be-ae9b-519b4c7734fb" providerId="ADAL" clId="{F5FB0322-EB3C-4C4A-9A91-1163EB284647}" dt="2024-04-23T13:24:15.537" v="21059" actId="478"/>
          <ac:picMkLst>
            <pc:docMk/>
            <pc:sldMk cId="669631347" sldId="2147378676"/>
            <ac:picMk id="17" creationId="{BFB268AF-A2C6-0745-2D30-630398E6F4B5}"/>
          </ac:picMkLst>
        </pc:picChg>
        <pc:picChg chg="add mod">
          <ac:chgData name="Hannu Kilpelainen" userId="68b5a656-2d55-45be-ae9b-519b4c7734fb" providerId="ADAL" clId="{F5FB0322-EB3C-4C4A-9A91-1163EB284647}" dt="2024-04-24T11:57:32.316" v="25053" actId="14100"/>
          <ac:picMkLst>
            <pc:docMk/>
            <pc:sldMk cId="669631347" sldId="2147378676"/>
            <ac:picMk id="18" creationId="{9DB0F653-FB16-4E7B-D9D2-F837AD4B192D}"/>
          </ac:picMkLst>
        </pc:picChg>
        <pc:picChg chg="add del mod">
          <ac:chgData name="Hannu Kilpelainen" userId="68b5a656-2d55-45be-ae9b-519b4c7734fb" providerId="ADAL" clId="{F5FB0322-EB3C-4C4A-9A91-1163EB284647}" dt="2024-04-23T13:24:15.537" v="21059" actId="478"/>
          <ac:picMkLst>
            <pc:docMk/>
            <pc:sldMk cId="669631347" sldId="2147378676"/>
            <ac:picMk id="19" creationId="{38CE4FB8-5C09-9D46-7CAB-0D2FC54462AC}"/>
          </ac:picMkLst>
        </pc:picChg>
        <pc:picChg chg="add del mod">
          <ac:chgData name="Hannu Kilpelainen" userId="68b5a656-2d55-45be-ae9b-519b4c7734fb" providerId="ADAL" clId="{F5FB0322-EB3C-4C4A-9A91-1163EB284647}" dt="2024-04-23T13:24:15.537" v="21059" actId="478"/>
          <ac:picMkLst>
            <pc:docMk/>
            <pc:sldMk cId="669631347" sldId="2147378676"/>
            <ac:picMk id="20" creationId="{5E82EAEF-B647-CE50-97DD-9EF9CA671695}"/>
          </ac:picMkLst>
        </pc:picChg>
        <pc:picChg chg="add mod">
          <ac:chgData name="Hannu Kilpelainen" userId="68b5a656-2d55-45be-ae9b-519b4c7734fb" providerId="ADAL" clId="{F5FB0322-EB3C-4C4A-9A91-1163EB284647}" dt="2024-04-24T11:52:31.292" v="24988" actId="164"/>
          <ac:picMkLst>
            <pc:docMk/>
            <pc:sldMk cId="669631347" sldId="2147378676"/>
            <ac:picMk id="21" creationId="{451B97B3-AF18-A8CD-5DED-423B7C5BBAB5}"/>
          </ac:picMkLst>
        </pc:picChg>
        <pc:picChg chg="add del mod">
          <ac:chgData name="Hannu Kilpelainen" userId="68b5a656-2d55-45be-ae9b-519b4c7734fb" providerId="ADAL" clId="{F5FB0322-EB3C-4C4A-9A91-1163EB284647}" dt="2024-04-23T13:24:15.537" v="21059" actId="478"/>
          <ac:picMkLst>
            <pc:docMk/>
            <pc:sldMk cId="669631347" sldId="2147378676"/>
            <ac:picMk id="22" creationId="{8F582C03-0B89-CEA1-05F2-4E3C9DFA3536}"/>
          </ac:picMkLst>
        </pc:picChg>
        <pc:picChg chg="add del mod">
          <ac:chgData name="Hannu Kilpelainen" userId="68b5a656-2d55-45be-ae9b-519b4c7734fb" providerId="ADAL" clId="{F5FB0322-EB3C-4C4A-9A91-1163EB284647}" dt="2024-04-24T11:52:37.905" v="24990" actId="1076"/>
          <ac:picMkLst>
            <pc:docMk/>
            <pc:sldMk cId="669631347" sldId="2147378676"/>
            <ac:picMk id="23" creationId="{E17C2C64-E4F3-6FD6-DDE2-893BDCB0B6F7}"/>
          </ac:picMkLst>
        </pc:picChg>
        <pc:picChg chg="mod">
          <ac:chgData name="Hannu Kilpelainen" userId="68b5a656-2d55-45be-ae9b-519b4c7734fb" providerId="ADAL" clId="{F5FB0322-EB3C-4C4A-9A91-1163EB284647}" dt="2024-04-24T11:57:15.219" v="25051" actId="1076"/>
          <ac:picMkLst>
            <pc:docMk/>
            <pc:sldMk cId="669631347" sldId="2147378676"/>
            <ac:picMk id="31" creationId="{71E16E2D-C338-3E6B-F5E6-E64175D90C7E}"/>
          </ac:picMkLst>
        </pc:picChg>
        <pc:extLst>
          <p:ext xmlns:p="http://schemas.openxmlformats.org/presentationml/2006/main" uri="{D6D511B9-2390-475A-947B-AFAB55BFBCF1}">
            <pc226:cmChg xmlns:pc226="http://schemas.microsoft.com/office/powerpoint/2022/06/main/command" chg="mod">
              <pc226:chgData name="Hannu Kilpelainen" userId="68b5a656-2d55-45be-ae9b-519b4c7734fb" providerId="ADAL" clId="{F5FB0322-EB3C-4C4A-9A91-1163EB284647}" dt="2024-04-24T12:01:04.204" v="25061"/>
              <pc2:cmMkLst xmlns:pc2="http://schemas.microsoft.com/office/powerpoint/2019/9/main/command">
                <pc:docMk/>
                <pc:sldMk cId="669631347" sldId="2147378676"/>
                <pc2:cmMk id="{D81E3097-5CDE-4E2F-92DB-526FCE95BF97}"/>
              </pc2:cmMkLst>
            </pc226:cmChg>
          </p:ext>
        </pc:extLst>
      </pc:sldChg>
      <pc:sldChg chg="addSp delSp modSp new del mod modClrScheme chgLayout">
        <pc:chgData name="Hannu Kilpelainen" userId="68b5a656-2d55-45be-ae9b-519b4c7734fb" providerId="ADAL" clId="{F5FB0322-EB3C-4C4A-9A91-1163EB284647}" dt="2024-04-22T08:38:16.342" v="14260" actId="47"/>
        <pc:sldMkLst>
          <pc:docMk/>
          <pc:sldMk cId="773214158" sldId="2147378677"/>
        </pc:sldMkLst>
        <pc:spChg chg="del">
          <ac:chgData name="Hannu Kilpelainen" userId="68b5a656-2d55-45be-ae9b-519b4c7734fb" providerId="ADAL" clId="{F5FB0322-EB3C-4C4A-9A91-1163EB284647}" dt="2024-04-22T07:58:38.692" v="12880" actId="700"/>
          <ac:spMkLst>
            <pc:docMk/>
            <pc:sldMk cId="773214158" sldId="2147378677"/>
            <ac:spMk id="2" creationId="{4FD2A034-7EA3-BCC4-658B-BB2E9D1CBD65}"/>
          </ac:spMkLst>
        </pc:spChg>
        <pc:spChg chg="del mod ord">
          <ac:chgData name="Hannu Kilpelainen" userId="68b5a656-2d55-45be-ae9b-519b4c7734fb" providerId="ADAL" clId="{F5FB0322-EB3C-4C4A-9A91-1163EB284647}" dt="2024-04-22T07:58:38.692" v="12880" actId="700"/>
          <ac:spMkLst>
            <pc:docMk/>
            <pc:sldMk cId="773214158" sldId="2147378677"/>
            <ac:spMk id="3" creationId="{114DEFAA-A891-EE84-FFB9-964B789F1A1D}"/>
          </ac:spMkLst>
        </pc:spChg>
        <pc:spChg chg="del mod ord">
          <ac:chgData name="Hannu Kilpelainen" userId="68b5a656-2d55-45be-ae9b-519b4c7734fb" providerId="ADAL" clId="{F5FB0322-EB3C-4C4A-9A91-1163EB284647}" dt="2024-04-22T07:58:38.692" v="12880" actId="700"/>
          <ac:spMkLst>
            <pc:docMk/>
            <pc:sldMk cId="773214158" sldId="2147378677"/>
            <ac:spMk id="4" creationId="{2F3D426D-BD67-AAC2-4C7F-B7B16B7D18CE}"/>
          </ac:spMkLst>
        </pc:spChg>
        <pc:spChg chg="del">
          <ac:chgData name="Hannu Kilpelainen" userId="68b5a656-2d55-45be-ae9b-519b4c7734fb" providerId="ADAL" clId="{F5FB0322-EB3C-4C4A-9A91-1163EB284647}" dt="2024-04-22T07:58:38.692" v="12880" actId="700"/>
          <ac:spMkLst>
            <pc:docMk/>
            <pc:sldMk cId="773214158" sldId="2147378677"/>
            <ac:spMk id="5" creationId="{62AE2A59-3906-B4D8-889C-B06243419392}"/>
          </ac:spMkLst>
        </pc:spChg>
        <pc:spChg chg="add mod ord">
          <ac:chgData name="Hannu Kilpelainen" userId="68b5a656-2d55-45be-ae9b-519b4c7734fb" providerId="ADAL" clId="{F5FB0322-EB3C-4C4A-9A91-1163EB284647}" dt="2024-04-22T07:58:45.568" v="12906" actId="20577"/>
          <ac:spMkLst>
            <pc:docMk/>
            <pc:sldMk cId="773214158" sldId="2147378677"/>
            <ac:spMk id="6" creationId="{BEE04EAD-5587-B727-76EF-D062C88CE571}"/>
          </ac:spMkLst>
        </pc:spChg>
        <pc:spChg chg="add mod ord">
          <ac:chgData name="Hannu Kilpelainen" userId="68b5a656-2d55-45be-ae9b-519b4c7734fb" providerId="ADAL" clId="{F5FB0322-EB3C-4C4A-9A91-1163EB284647}" dt="2024-04-22T07:59:11.623" v="12932" actId="20577"/>
          <ac:spMkLst>
            <pc:docMk/>
            <pc:sldMk cId="773214158" sldId="2147378677"/>
            <ac:spMk id="7" creationId="{8F34B17A-EC7B-65A8-77CB-8727293E9D7B}"/>
          </ac:spMkLst>
        </pc:spChg>
      </pc:sldChg>
      <pc:sldChg chg="new del">
        <pc:chgData name="Hannu Kilpelainen" userId="68b5a656-2d55-45be-ae9b-519b4c7734fb" providerId="ADAL" clId="{F5FB0322-EB3C-4C4A-9A91-1163EB284647}" dt="2024-04-19T13:07:03.854" v="12569" actId="47"/>
        <pc:sldMkLst>
          <pc:docMk/>
          <pc:sldMk cId="1832977437" sldId="2147378677"/>
        </pc:sldMkLst>
      </pc:sldChg>
      <pc:sldChg chg="addSp modSp del mod modShow modNotesTx">
        <pc:chgData name="Hannu Kilpelainen" userId="68b5a656-2d55-45be-ae9b-519b4c7734fb" providerId="ADAL" clId="{F5FB0322-EB3C-4C4A-9A91-1163EB284647}" dt="2024-05-15T08:04:56.122" v="32779" actId="47"/>
        <pc:sldMkLst>
          <pc:docMk/>
          <pc:sldMk cId="2225140091" sldId="2147378678"/>
        </pc:sldMkLst>
        <pc:spChg chg="add mod">
          <ac:chgData name="Hannu Kilpelainen" userId="68b5a656-2d55-45be-ae9b-519b4c7734fb" providerId="ADAL" clId="{F5FB0322-EB3C-4C4A-9A91-1163EB284647}" dt="2024-04-29T07:26:09.790" v="31109"/>
          <ac:spMkLst>
            <pc:docMk/>
            <pc:sldMk cId="2225140091" sldId="2147378678"/>
            <ac:spMk id="7" creationId="{BA79AF6D-A5CA-6EC6-2AAB-F6757105A311}"/>
          </ac:spMkLst>
        </pc:spChg>
        <pc:spChg chg="mod">
          <ac:chgData name="Hannu Kilpelainen" userId="68b5a656-2d55-45be-ae9b-519b4c7734fb" providerId="ADAL" clId="{F5FB0322-EB3C-4C4A-9A91-1163EB284647}" dt="2024-04-29T07:24:28.060" v="31032" actId="20577"/>
          <ac:spMkLst>
            <pc:docMk/>
            <pc:sldMk cId="2225140091" sldId="2147378678"/>
            <ac:spMk id="21" creationId="{592BBA60-DADC-137C-1BBD-4C93BC776F95}"/>
          </ac:spMkLst>
        </pc:spChg>
        <pc:spChg chg="mod">
          <ac:chgData name="Hannu Kilpelainen" userId="68b5a656-2d55-45be-ae9b-519b4c7734fb" providerId="ADAL" clId="{F5FB0322-EB3C-4C4A-9A91-1163EB284647}" dt="2024-04-29T07:24:30.887" v="31035" actId="20577"/>
          <ac:spMkLst>
            <pc:docMk/>
            <pc:sldMk cId="2225140091" sldId="2147378678"/>
            <ac:spMk id="26" creationId="{4137AC79-A623-D548-DFB9-9B10D87BF70E}"/>
          </ac:spMkLst>
        </pc:spChg>
      </pc:sldChg>
      <pc:sldChg chg="addSp delSp modSp del mod modShow">
        <pc:chgData name="Hannu Kilpelainen" userId="68b5a656-2d55-45be-ae9b-519b4c7734fb" providerId="ADAL" clId="{F5FB0322-EB3C-4C4A-9A91-1163EB284647}" dt="2024-05-02T05:56:51.965" v="31355" actId="47"/>
        <pc:sldMkLst>
          <pc:docMk/>
          <pc:sldMk cId="553896641" sldId="2147378679"/>
        </pc:sldMkLst>
        <pc:spChg chg="add del mod">
          <ac:chgData name="Hannu Kilpelainen" userId="68b5a656-2d55-45be-ae9b-519b4c7734fb" providerId="ADAL" clId="{F5FB0322-EB3C-4C4A-9A91-1163EB284647}" dt="2024-04-29T07:26:56.435" v="31126" actId="478"/>
          <ac:spMkLst>
            <pc:docMk/>
            <pc:sldMk cId="553896641" sldId="2147378679"/>
            <ac:spMk id="3" creationId="{0E5754C7-A4B8-DAF7-E057-CB9FB2A788A3}"/>
          </ac:spMkLst>
        </pc:spChg>
        <pc:spChg chg="add mod">
          <ac:chgData name="Hannu Kilpelainen" userId="68b5a656-2d55-45be-ae9b-519b4c7734fb" providerId="ADAL" clId="{F5FB0322-EB3C-4C4A-9A91-1163EB284647}" dt="2024-04-29T07:27:00.743" v="31127"/>
          <ac:spMkLst>
            <pc:docMk/>
            <pc:sldMk cId="553896641" sldId="2147378679"/>
            <ac:spMk id="4" creationId="{E59A40DF-082E-9F62-3EE5-C3E932F68F75}"/>
          </ac:spMkLst>
        </pc:spChg>
        <pc:graphicFrameChg chg="mod modGraphic">
          <ac:chgData name="Hannu Kilpelainen" userId="68b5a656-2d55-45be-ae9b-519b4c7734fb" providerId="ADAL" clId="{F5FB0322-EB3C-4C4A-9A91-1163EB284647}" dt="2024-04-22T11:08:33.009" v="14692"/>
          <ac:graphicFrameMkLst>
            <pc:docMk/>
            <pc:sldMk cId="553896641" sldId="2147378679"/>
            <ac:graphicFrameMk id="13" creationId="{78E5AFE4-E2A5-EAC3-6D32-A4FD7EC8B977}"/>
          </ac:graphicFrameMkLst>
        </pc:graphicFrameChg>
      </pc:sldChg>
      <pc:sldChg chg="addSp delSp modSp new mod modClrScheme chgLayout">
        <pc:chgData name="Hannu Kilpelainen" userId="68b5a656-2d55-45be-ae9b-519b4c7734fb" providerId="ADAL" clId="{F5FB0322-EB3C-4C4A-9A91-1163EB284647}" dt="2024-05-22T06:50:17.142" v="43356" actId="14100"/>
        <pc:sldMkLst>
          <pc:docMk/>
          <pc:sldMk cId="1013582317" sldId="2147378680"/>
        </pc:sldMkLst>
        <pc:spChg chg="add mod ord">
          <ac:chgData name="Hannu Kilpelainen" userId="68b5a656-2d55-45be-ae9b-519b4c7734fb" providerId="ADAL" clId="{F5FB0322-EB3C-4C4A-9A91-1163EB284647}" dt="2024-04-29T08:09:02.448" v="31130" actId="700"/>
          <ac:spMkLst>
            <pc:docMk/>
            <pc:sldMk cId="1013582317" sldId="2147378680"/>
            <ac:spMk id="2" creationId="{16812E63-DBE3-AEF9-E19E-114736DB777B}"/>
          </ac:spMkLst>
        </pc:spChg>
        <pc:spChg chg="del mod ord">
          <ac:chgData name="Hannu Kilpelainen" userId="68b5a656-2d55-45be-ae9b-519b4c7734fb" providerId="ADAL" clId="{F5FB0322-EB3C-4C4A-9A91-1163EB284647}" dt="2024-04-22T08:21:54.221" v="13874" actId="700"/>
          <ac:spMkLst>
            <pc:docMk/>
            <pc:sldMk cId="1013582317" sldId="2147378680"/>
            <ac:spMk id="2" creationId="{1A56DDEC-C816-7703-301A-E9E5E47611B4}"/>
          </ac:spMkLst>
        </pc:spChg>
        <pc:spChg chg="del mod ord">
          <ac:chgData name="Hannu Kilpelainen" userId="68b5a656-2d55-45be-ae9b-519b4c7734fb" providerId="ADAL" clId="{F5FB0322-EB3C-4C4A-9A91-1163EB284647}" dt="2024-04-22T08:21:54.221" v="13874" actId="700"/>
          <ac:spMkLst>
            <pc:docMk/>
            <pc:sldMk cId="1013582317" sldId="2147378680"/>
            <ac:spMk id="3" creationId="{0341F857-384D-121C-49D3-34B8BD009AD4}"/>
          </ac:spMkLst>
        </pc:spChg>
        <pc:spChg chg="add mod ord">
          <ac:chgData name="Hannu Kilpelainen" userId="68b5a656-2d55-45be-ae9b-519b4c7734fb" providerId="ADAL" clId="{F5FB0322-EB3C-4C4A-9A91-1163EB284647}" dt="2024-04-29T08:11:37.991" v="31260" actId="1036"/>
          <ac:spMkLst>
            <pc:docMk/>
            <pc:sldMk cId="1013582317" sldId="2147378680"/>
            <ac:spMk id="3" creationId="{2128A40A-5924-A62E-F709-DB62622AF9D4}"/>
          </ac:spMkLst>
        </pc:spChg>
        <pc:spChg chg="del mod ord">
          <ac:chgData name="Hannu Kilpelainen" userId="68b5a656-2d55-45be-ae9b-519b4c7734fb" providerId="ADAL" clId="{F5FB0322-EB3C-4C4A-9A91-1163EB284647}" dt="2024-04-22T08:21:54.221" v="13874" actId="700"/>
          <ac:spMkLst>
            <pc:docMk/>
            <pc:sldMk cId="1013582317" sldId="2147378680"/>
            <ac:spMk id="4" creationId="{5D9C9BBE-1182-BC71-970C-BE7724C0EF81}"/>
          </ac:spMkLst>
        </pc:spChg>
        <pc:spChg chg="add mod ord">
          <ac:chgData name="Hannu Kilpelainen" userId="68b5a656-2d55-45be-ae9b-519b4c7734fb" providerId="ADAL" clId="{F5FB0322-EB3C-4C4A-9A91-1163EB284647}" dt="2024-04-29T08:11:37.991" v="31260" actId="1036"/>
          <ac:spMkLst>
            <pc:docMk/>
            <pc:sldMk cId="1013582317" sldId="2147378680"/>
            <ac:spMk id="4" creationId="{CE6756BC-F42E-61D7-4513-A6019CDE7B0D}"/>
          </ac:spMkLst>
        </pc:spChg>
        <pc:spChg chg="add mod ord">
          <ac:chgData name="Hannu Kilpelainen" userId="68b5a656-2d55-45be-ae9b-519b4c7734fb" providerId="ADAL" clId="{F5FB0322-EB3C-4C4A-9A91-1163EB284647}" dt="2024-04-29T08:09:02.448" v="31130" actId="700"/>
          <ac:spMkLst>
            <pc:docMk/>
            <pc:sldMk cId="1013582317" sldId="2147378680"/>
            <ac:spMk id="5" creationId="{E8E0C082-5CD8-9BEB-F8F7-E49E413D0158}"/>
          </ac:spMkLst>
        </pc:spChg>
        <pc:spChg chg="add del mod ord">
          <ac:chgData name="Hannu Kilpelainen" userId="68b5a656-2d55-45be-ae9b-519b4c7734fb" providerId="ADAL" clId="{F5FB0322-EB3C-4C4A-9A91-1163EB284647}" dt="2024-04-29T08:09:02.448" v="31130" actId="700"/>
          <ac:spMkLst>
            <pc:docMk/>
            <pc:sldMk cId="1013582317" sldId="2147378680"/>
            <ac:spMk id="6" creationId="{78989758-327D-B634-81B1-E324F8BC6EB2}"/>
          </ac:spMkLst>
        </pc:spChg>
        <pc:spChg chg="add mod ord">
          <ac:chgData name="Hannu Kilpelainen" userId="68b5a656-2d55-45be-ae9b-519b4c7734fb" providerId="ADAL" clId="{F5FB0322-EB3C-4C4A-9A91-1163EB284647}" dt="2024-04-29T08:11:37.991" v="31260" actId="1036"/>
          <ac:spMkLst>
            <pc:docMk/>
            <pc:sldMk cId="1013582317" sldId="2147378680"/>
            <ac:spMk id="7" creationId="{8F94B527-78EF-433E-9C6E-445E08824326}"/>
          </ac:spMkLst>
        </pc:spChg>
        <pc:spChg chg="add mod ord">
          <ac:chgData name="Hannu Kilpelainen" userId="68b5a656-2d55-45be-ae9b-519b4c7734fb" providerId="ADAL" clId="{F5FB0322-EB3C-4C4A-9A91-1163EB284647}" dt="2024-04-29T08:11:37.991" v="31260" actId="1036"/>
          <ac:spMkLst>
            <pc:docMk/>
            <pc:sldMk cId="1013582317" sldId="2147378680"/>
            <ac:spMk id="8" creationId="{2FA7D073-3C3C-D2C3-1C42-92CAA5FF3F40}"/>
          </ac:spMkLst>
        </pc:spChg>
        <pc:spChg chg="add del mod ord">
          <ac:chgData name="Hannu Kilpelainen" userId="68b5a656-2d55-45be-ae9b-519b4c7734fb" providerId="ADAL" clId="{F5FB0322-EB3C-4C4A-9A91-1163EB284647}" dt="2024-04-24T14:00:53.781" v="27786" actId="478"/>
          <ac:spMkLst>
            <pc:docMk/>
            <pc:sldMk cId="1013582317" sldId="2147378680"/>
            <ac:spMk id="9" creationId="{12B897D1-E730-DD8D-D4E3-094D5D77ABEB}"/>
          </ac:spMkLst>
        </pc:spChg>
        <pc:spChg chg="add mod ord">
          <ac:chgData name="Hannu Kilpelainen" userId="68b5a656-2d55-45be-ae9b-519b4c7734fb" providerId="ADAL" clId="{F5FB0322-EB3C-4C4A-9A91-1163EB284647}" dt="2024-04-29T08:11:37.991" v="31260" actId="1036"/>
          <ac:spMkLst>
            <pc:docMk/>
            <pc:sldMk cId="1013582317" sldId="2147378680"/>
            <ac:spMk id="9" creationId="{F50061A0-B03F-13C3-6CFB-E1E70D441FA9}"/>
          </ac:spMkLst>
        </pc:spChg>
        <pc:spChg chg="add del mod ord">
          <ac:chgData name="Hannu Kilpelainen" userId="68b5a656-2d55-45be-ae9b-519b4c7734fb" providerId="ADAL" clId="{F5FB0322-EB3C-4C4A-9A91-1163EB284647}" dt="2024-04-24T14:00:53.781" v="27786" actId="478"/>
          <ac:spMkLst>
            <pc:docMk/>
            <pc:sldMk cId="1013582317" sldId="2147378680"/>
            <ac:spMk id="10" creationId="{2093501E-3104-A616-4956-AE82CA74AB18}"/>
          </ac:spMkLst>
        </pc:spChg>
        <pc:spChg chg="add del mod ord">
          <ac:chgData name="Hannu Kilpelainen" userId="68b5a656-2d55-45be-ae9b-519b4c7734fb" providerId="ADAL" clId="{F5FB0322-EB3C-4C4A-9A91-1163EB284647}" dt="2024-04-29T08:11:33.099" v="31245" actId="478"/>
          <ac:spMkLst>
            <pc:docMk/>
            <pc:sldMk cId="1013582317" sldId="2147378680"/>
            <ac:spMk id="10" creationId="{A40CE883-5390-1C0F-766D-6424A86CE601}"/>
          </ac:spMkLst>
        </pc:spChg>
        <pc:spChg chg="add mod ord">
          <ac:chgData name="Hannu Kilpelainen" userId="68b5a656-2d55-45be-ae9b-519b4c7734fb" providerId="ADAL" clId="{F5FB0322-EB3C-4C4A-9A91-1163EB284647}" dt="2024-04-29T08:11:37.991" v="31260" actId="1036"/>
          <ac:spMkLst>
            <pc:docMk/>
            <pc:sldMk cId="1013582317" sldId="2147378680"/>
            <ac:spMk id="11" creationId="{18FB9E67-AF39-A1BC-57F4-B5D32C6CCE6E}"/>
          </ac:spMkLst>
        </pc:spChg>
        <pc:spChg chg="add del mod ord">
          <ac:chgData name="Hannu Kilpelainen" userId="68b5a656-2d55-45be-ae9b-519b4c7734fb" providerId="ADAL" clId="{F5FB0322-EB3C-4C4A-9A91-1163EB284647}" dt="2024-04-24T14:00:28.307" v="27766" actId="478"/>
          <ac:spMkLst>
            <pc:docMk/>
            <pc:sldMk cId="1013582317" sldId="2147378680"/>
            <ac:spMk id="11" creationId="{77DA6617-DE4A-5F47-B054-2B97CB238103}"/>
          </ac:spMkLst>
        </pc:spChg>
        <pc:spChg chg="add mod ord">
          <ac:chgData name="Hannu Kilpelainen" userId="68b5a656-2d55-45be-ae9b-519b4c7734fb" providerId="ADAL" clId="{F5FB0322-EB3C-4C4A-9A91-1163EB284647}" dt="2024-04-29T08:11:37.991" v="31260" actId="1036"/>
          <ac:spMkLst>
            <pc:docMk/>
            <pc:sldMk cId="1013582317" sldId="2147378680"/>
            <ac:spMk id="12" creationId="{17F1B682-DA9A-6C10-6174-6E64BC5537F3}"/>
          </ac:spMkLst>
        </pc:spChg>
        <pc:spChg chg="add del mod ord">
          <ac:chgData name="Hannu Kilpelainen" userId="68b5a656-2d55-45be-ae9b-519b4c7734fb" providerId="ADAL" clId="{F5FB0322-EB3C-4C4A-9A91-1163EB284647}" dt="2024-04-24T14:00:24.145" v="27763" actId="478"/>
          <ac:spMkLst>
            <pc:docMk/>
            <pc:sldMk cId="1013582317" sldId="2147378680"/>
            <ac:spMk id="12" creationId="{3B8810B0-534E-B0DC-4B0B-60AB9E748460}"/>
          </ac:spMkLst>
        </pc:spChg>
        <pc:spChg chg="add mod ord">
          <ac:chgData name="Hannu Kilpelainen" userId="68b5a656-2d55-45be-ae9b-519b4c7734fb" providerId="ADAL" clId="{F5FB0322-EB3C-4C4A-9A91-1163EB284647}" dt="2024-04-29T08:11:37.991" v="31260" actId="1036"/>
          <ac:spMkLst>
            <pc:docMk/>
            <pc:sldMk cId="1013582317" sldId="2147378680"/>
            <ac:spMk id="13" creationId="{4D4329FD-6390-A7CB-589B-8DBD456863BB}"/>
          </ac:spMkLst>
        </pc:spChg>
        <pc:spChg chg="add mod ord">
          <ac:chgData name="Hannu Kilpelainen" userId="68b5a656-2d55-45be-ae9b-519b4c7734fb" providerId="ADAL" clId="{F5FB0322-EB3C-4C4A-9A91-1163EB284647}" dt="2024-04-29T08:11:37.991" v="31260" actId="1036"/>
          <ac:spMkLst>
            <pc:docMk/>
            <pc:sldMk cId="1013582317" sldId="2147378680"/>
            <ac:spMk id="14" creationId="{4550EFD6-E2CE-1D93-6CB4-3FB1E73120F3}"/>
          </ac:spMkLst>
        </pc:spChg>
        <pc:spChg chg="add mod ord">
          <ac:chgData name="Hannu Kilpelainen" userId="68b5a656-2d55-45be-ae9b-519b4c7734fb" providerId="ADAL" clId="{F5FB0322-EB3C-4C4A-9A91-1163EB284647}" dt="2024-05-22T06:50:17.142" v="43356" actId="14100"/>
          <ac:spMkLst>
            <pc:docMk/>
            <pc:sldMk cId="1013582317" sldId="2147378680"/>
            <ac:spMk id="15" creationId="{0C983E42-3AED-FF99-23B3-B17DF28E3A31}"/>
          </ac:spMkLst>
        </pc:spChg>
        <pc:spChg chg="add del mod ord">
          <ac:chgData name="Hannu Kilpelainen" userId="68b5a656-2d55-45be-ae9b-519b4c7734fb" providerId="ADAL" clId="{F5FB0322-EB3C-4C4A-9A91-1163EB284647}" dt="2024-04-24T14:00:54.957" v="27787" actId="478"/>
          <ac:spMkLst>
            <pc:docMk/>
            <pc:sldMk cId="1013582317" sldId="2147378680"/>
            <ac:spMk id="15" creationId="{1985730B-CB0E-CF4D-A3FE-F908A997D414}"/>
          </ac:spMkLst>
        </pc:spChg>
        <pc:spChg chg="add del mod ord">
          <ac:chgData name="Hannu Kilpelainen" userId="68b5a656-2d55-45be-ae9b-519b4c7734fb" providerId="ADAL" clId="{F5FB0322-EB3C-4C4A-9A91-1163EB284647}" dt="2024-04-29T08:11:34.292" v="31246" actId="478"/>
          <ac:spMkLst>
            <pc:docMk/>
            <pc:sldMk cId="1013582317" sldId="2147378680"/>
            <ac:spMk id="16" creationId="{12931598-3484-658E-9120-22CE275EDDA6}"/>
          </ac:spMkLst>
        </pc:spChg>
        <pc:spChg chg="add del mod ord">
          <ac:chgData name="Hannu Kilpelainen" userId="68b5a656-2d55-45be-ae9b-519b4c7734fb" providerId="ADAL" clId="{F5FB0322-EB3C-4C4A-9A91-1163EB284647}" dt="2024-04-24T14:00:56.150" v="27788" actId="478"/>
          <ac:spMkLst>
            <pc:docMk/>
            <pc:sldMk cId="1013582317" sldId="2147378680"/>
            <ac:spMk id="16" creationId="{A1BC7688-928D-9251-7832-ED9D2FA53127}"/>
          </ac:spMkLst>
        </pc:spChg>
        <pc:spChg chg="add mod ord">
          <ac:chgData name="Hannu Kilpelainen" userId="68b5a656-2d55-45be-ae9b-519b4c7734fb" providerId="ADAL" clId="{F5FB0322-EB3C-4C4A-9A91-1163EB284647}" dt="2024-04-29T08:09:02.448" v="31130" actId="700"/>
          <ac:spMkLst>
            <pc:docMk/>
            <pc:sldMk cId="1013582317" sldId="2147378680"/>
            <ac:spMk id="17" creationId="{9AB4422E-3586-844E-C81A-B37F553CB420}"/>
          </ac:spMkLst>
        </pc:spChg>
        <pc:spChg chg="add del mod ord">
          <ac:chgData name="Hannu Kilpelainen" userId="68b5a656-2d55-45be-ae9b-519b4c7734fb" providerId="ADAL" clId="{F5FB0322-EB3C-4C4A-9A91-1163EB284647}" dt="2024-04-24T14:00:29.628" v="27767" actId="478"/>
          <ac:spMkLst>
            <pc:docMk/>
            <pc:sldMk cId="1013582317" sldId="2147378680"/>
            <ac:spMk id="17" creationId="{A9C24518-9A92-6825-7A5E-3908C08AD9A8}"/>
          </ac:spMkLst>
        </pc:spChg>
        <pc:spChg chg="add del mod ord">
          <ac:chgData name="Hannu Kilpelainen" userId="68b5a656-2d55-45be-ae9b-519b4c7734fb" providerId="ADAL" clId="{F5FB0322-EB3C-4C4A-9A91-1163EB284647}" dt="2024-04-24T14:00:22.932" v="27762" actId="478"/>
          <ac:spMkLst>
            <pc:docMk/>
            <pc:sldMk cId="1013582317" sldId="2147378680"/>
            <ac:spMk id="18" creationId="{8861A5FB-795C-603F-E287-500E3DB96607}"/>
          </ac:spMkLst>
        </pc:spChg>
        <pc:spChg chg="add del mod ord">
          <ac:chgData name="Hannu Kilpelainen" userId="68b5a656-2d55-45be-ae9b-519b4c7734fb" providerId="ADAL" clId="{F5FB0322-EB3C-4C4A-9A91-1163EB284647}" dt="2024-04-29T08:09:02.448" v="31130" actId="700"/>
          <ac:spMkLst>
            <pc:docMk/>
            <pc:sldMk cId="1013582317" sldId="2147378680"/>
            <ac:spMk id="19" creationId="{6927B53A-6D7B-CF2E-4AFD-140E7CDF2691}"/>
          </ac:spMkLst>
        </pc:spChg>
        <pc:spChg chg="add del mod">
          <ac:chgData name="Hannu Kilpelainen" userId="68b5a656-2d55-45be-ae9b-519b4c7734fb" providerId="ADAL" clId="{F5FB0322-EB3C-4C4A-9A91-1163EB284647}" dt="2024-04-24T14:00:27.362" v="27765" actId="478"/>
          <ac:spMkLst>
            <pc:docMk/>
            <pc:sldMk cId="1013582317" sldId="2147378680"/>
            <ac:spMk id="21" creationId="{225DA8B7-0241-A9CD-F93C-CAC3CF4492E9}"/>
          </ac:spMkLst>
        </pc:spChg>
        <pc:spChg chg="add del mod">
          <ac:chgData name="Hannu Kilpelainen" userId="68b5a656-2d55-45be-ae9b-519b4c7734fb" providerId="ADAL" clId="{F5FB0322-EB3C-4C4A-9A91-1163EB284647}" dt="2024-04-24T14:00:26.348" v="27764" actId="478"/>
          <ac:spMkLst>
            <pc:docMk/>
            <pc:sldMk cId="1013582317" sldId="2147378680"/>
            <ac:spMk id="23" creationId="{98EC5199-7828-49E3-37ED-FFC9B18E9ECF}"/>
          </ac:spMkLst>
        </pc:spChg>
        <pc:spChg chg="add del mod">
          <ac:chgData name="Hannu Kilpelainen" userId="68b5a656-2d55-45be-ae9b-519b4c7734fb" providerId="ADAL" clId="{F5FB0322-EB3C-4C4A-9A91-1163EB284647}" dt="2024-04-24T14:00:30.924" v="27768" actId="478"/>
          <ac:spMkLst>
            <pc:docMk/>
            <pc:sldMk cId="1013582317" sldId="2147378680"/>
            <ac:spMk id="25" creationId="{833F25EE-F5E7-6B49-FBA5-02F1F2CC6765}"/>
          </ac:spMkLst>
        </pc:spChg>
        <pc:spChg chg="add del mod">
          <ac:chgData name="Hannu Kilpelainen" userId="68b5a656-2d55-45be-ae9b-519b4c7734fb" providerId="ADAL" clId="{F5FB0322-EB3C-4C4A-9A91-1163EB284647}" dt="2024-04-24T14:00:31.950" v="27769" actId="478"/>
          <ac:spMkLst>
            <pc:docMk/>
            <pc:sldMk cId="1013582317" sldId="2147378680"/>
            <ac:spMk id="27" creationId="{77C4C5BB-C46E-5A91-21A3-6851ABC5BD27}"/>
          </ac:spMkLst>
        </pc:spChg>
        <pc:spChg chg="add del mod">
          <ac:chgData name="Hannu Kilpelainen" userId="68b5a656-2d55-45be-ae9b-519b4c7734fb" providerId="ADAL" clId="{F5FB0322-EB3C-4C4A-9A91-1163EB284647}" dt="2024-04-24T14:01:03.463" v="27792" actId="478"/>
          <ac:spMkLst>
            <pc:docMk/>
            <pc:sldMk cId="1013582317" sldId="2147378680"/>
            <ac:spMk id="29" creationId="{13A6BD41-B684-88CA-046F-1E3A81966BD3}"/>
          </ac:spMkLst>
        </pc:spChg>
        <pc:spChg chg="add del mod">
          <ac:chgData name="Hannu Kilpelainen" userId="68b5a656-2d55-45be-ae9b-519b4c7734fb" providerId="ADAL" clId="{F5FB0322-EB3C-4C4A-9A91-1163EB284647}" dt="2024-04-24T14:01:02.354" v="27791" actId="478"/>
          <ac:spMkLst>
            <pc:docMk/>
            <pc:sldMk cId="1013582317" sldId="2147378680"/>
            <ac:spMk id="31" creationId="{F495A163-B45C-219C-F0FD-C8DA550864CA}"/>
          </ac:spMkLst>
        </pc:spChg>
        <pc:spChg chg="add del mod">
          <ac:chgData name="Hannu Kilpelainen" userId="68b5a656-2d55-45be-ae9b-519b4c7734fb" providerId="ADAL" clId="{F5FB0322-EB3C-4C4A-9A91-1163EB284647}" dt="2024-04-24T14:01:01.118" v="27790" actId="478"/>
          <ac:spMkLst>
            <pc:docMk/>
            <pc:sldMk cId="1013582317" sldId="2147378680"/>
            <ac:spMk id="33" creationId="{813550A0-7035-3E08-4CDE-72C5EB737EBA}"/>
          </ac:spMkLst>
        </pc:spChg>
        <pc:spChg chg="add del mod">
          <ac:chgData name="Hannu Kilpelainen" userId="68b5a656-2d55-45be-ae9b-519b4c7734fb" providerId="ADAL" clId="{F5FB0322-EB3C-4C4A-9A91-1163EB284647}" dt="2024-04-24T14:00:59.985" v="27789" actId="478"/>
          <ac:spMkLst>
            <pc:docMk/>
            <pc:sldMk cId="1013582317" sldId="2147378680"/>
            <ac:spMk id="35" creationId="{5D0A9E8E-2506-183B-8162-8614AC6E757B}"/>
          </ac:spMkLst>
        </pc:spChg>
      </pc:sldChg>
      <pc:sldChg chg="addSp delSp modSp add mod ord addCm delCm modCm modNotesTx">
        <pc:chgData name="Hannu Kilpelainen" userId="68b5a656-2d55-45be-ae9b-519b4c7734fb" providerId="ADAL" clId="{F5FB0322-EB3C-4C4A-9A91-1163EB284647}" dt="2024-05-15T13:04:47.665" v="37411"/>
        <pc:sldMkLst>
          <pc:docMk/>
          <pc:sldMk cId="2895646711" sldId="2147378681"/>
        </pc:sldMkLst>
        <pc:spChg chg="add del mod">
          <ac:chgData name="Hannu Kilpelainen" userId="68b5a656-2d55-45be-ae9b-519b4c7734fb" providerId="ADAL" clId="{F5FB0322-EB3C-4C4A-9A91-1163EB284647}" dt="2024-04-23T12:48:33.866" v="20273" actId="478"/>
          <ac:spMkLst>
            <pc:docMk/>
            <pc:sldMk cId="2895646711" sldId="2147378681"/>
            <ac:spMk id="2" creationId="{476065B9-CD55-88F7-CF37-F95A61B8A8CE}"/>
          </ac:spMkLst>
        </pc:spChg>
        <pc:spChg chg="mod">
          <ac:chgData name="Hannu Kilpelainen" userId="68b5a656-2d55-45be-ae9b-519b4c7734fb" providerId="ADAL" clId="{F5FB0322-EB3C-4C4A-9A91-1163EB284647}" dt="2024-04-22T08:35:55.438" v="14241" actId="20577"/>
          <ac:spMkLst>
            <pc:docMk/>
            <pc:sldMk cId="2895646711" sldId="2147378681"/>
            <ac:spMk id="3" creationId="{BC194711-15A6-6BDE-AB15-ABFF06605F3C}"/>
          </ac:spMkLst>
        </pc:spChg>
        <pc:spChg chg="add del">
          <ac:chgData name="Hannu Kilpelainen" userId="68b5a656-2d55-45be-ae9b-519b4c7734fb" providerId="ADAL" clId="{F5FB0322-EB3C-4C4A-9A91-1163EB284647}" dt="2024-05-02T05:57:06.588" v="31357" actId="22"/>
          <ac:spMkLst>
            <pc:docMk/>
            <pc:sldMk cId="2895646711" sldId="2147378681"/>
            <ac:spMk id="4" creationId="{DA40C6DC-F97F-EA5F-2EAC-CE0DD0311444}"/>
          </ac:spMkLst>
        </pc:spChg>
        <pc:spChg chg="add del mod">
          <ac:chgData name="Hannu Kilpelainen" userId="68b5a656-2d55-45be-ae9b-519b4c7734fb" providerId="ADAL" clId="{F5FB0322-EB3C-4C4A-9A91-1163EB284647}" dt="2024-04-23T12:37:39.636" v="19948" actId="478"/>
          <ac:spMkLst>
            <pc:docMk/>
            <pc:sldMk cId="2895646711" sldId="2147378681"/>
            <ac:spMk id="9" creationId="{34583ADF-1353-B1BE-2207-B06E28F2DC6B}"/>
          </ac:spMkLst>
        </pc:spChg>
        <pc:spChg chg="mod">
          <ac:chgData name="Hannu Kilpelainen" userId="68b5a656-2d55-45be-ae9b-519b4c7734fb" providerId="ADAL" clId="{F5FB0322-EB3C-4C4A-9A91-1163EB284647}" dt="2024-04-23T12:58:54.954" v="20660" actId="6549"/>
          <ac:spMkLst>
            <pc:docMk/>
            <pc:sldMk cId="2895646711" sldId="2147378681"/>
            <ac:spMk id="17" creationId="{9C9BAB9B-D737-BDB3-5F18-3030C75AB37F}"/>
          </ac:spMkLst>
        </pc:spChg>
        <pc:spChg chg="mod">
          <ac:chgData name="Hannu Kilpelainen" userId="68b5a656-2d55-45be-ae9b-519b4c7734fb" providerId="ADAL" clId="{F5FB0322-EB3C-4C4A-9A91-1163EB284647}" dt="2024-04-23T12:48:24.077" v="20271" actId="20577"/>
          <ac:spMkLst>
            <pc:docMk/>
            <pc:sldMk cId="2895646711" sldId="2147378681"/>
            <ac:spMk id="18" creationId="{AD56798A-F258-3139-6D37-2576E01E3A3F}"/>
          </ac:spMkLst>
        </pc:spChg>
        <pc:spChg chg="mod">
          <ac:chgData name="Hannu Kilpelainen" userId="68b5a656-2d55-45be-ae9b-519b4c7734fb" providerId="ADAL" clId="{F5FB0322-EB3C-4C4A-9A91-1163EB284647}" dt="2024-05-15T07:55:29.133" v="32754" actId="14100"/>
          <ac:spMkLst>
            <pc:docMk/>
            <pc:sldMk cId="2895646711" sldId="2147378681"/>
            <ac:spMk id="19" creationId="{E2FA12A8-8FC9-4A90-E912-EE43160812DA}"/>
          </ac:spMkLst>
        </pc:spChg>
        <pc:picChg chg="add mod">
          <ac:chgData name="Hannu Kilpelainen" userId="68b5a656-2d55-45be-ae9b-519b4c7734fb" providerId="ADAL" clId="{F5FB0322-EB3C-4C4A-9A91-1163EB284647}" dt="2024-05-15T13:04:47.665" v="37411"/>
          <ac:picMkLst>
            <pc:docMk/>
            <pc:sldMk cId="2895646711" sldId="2147378681"/>
            <ac:picMk id="2" creationId="{3D378EA6-F1CC-EFF8-6A2A-BAD39F6F6F4B}"/>
          </ac:picMkLst>
        </pc:picChg>
        <pc:picChg chg="add del mod">
          <ac:chgData name="Hannu Kilpelainen" userId="68b5a656-2d55-45be-ae9b-519b4c7734fb" providerId="ADAL" clId="{F5FB0322-EB3C-4C4A-9A91-1163EB284647}" dt="2024-04-22T12:07:51.138" v="15092" actId="478"/>
          <ac:picMkLst>
            <pc:docMk/>
            <pc:sldMk cId="2895646711" sldId="2147378681"/>
            <ac:picMk id="5" creationId="{7C0CD01A-D6D6-591E-BBE0-ABD2A9B36EC5}"/>
          </ac:picMkLst>
        </pc:picChg>
        <pc:picChg chg="add mod ord modCrop">
          <ac:chgData name="Hannu Kilpelainen" userId="68b5a656-2d55-45be-ae9b-519b4c7734fb" providerId="ADAL" clId="{F5FB0322-EB3C-4C4A-9A91-1163EB284647}" dt="2024-04-23T12:41:21.855" v="20019" actId="732"/>
          <ac:picMkLst>
            <pc:docMk/>
            <pc:sldMk cId="2895646711" sldId="2147378681"/>
            <ac:picMk id="7" creationId="{C453331F-F73D-A798-3C55-43AA314F83D7}"/>
          </ac:picMkLst>
        </pc:picChg>
        <pc:picChg chg="del">
          <ac:chgData name="Hannu Kilpelainen" userId="68b5a656-2d55-45be-ae9b-519b4c7734fb" providerId="ADAL" clId="{F5FB0322-EB3C-4C4A-9A91-1163EB284647}" dt="2024-04-22T12:09:33.463" v="15108" actId="478"/>
          <ac:picMkLst>
            <pc:docMk/>
            <pc:sldMk cId="2895646711" sldId="2147378681"/>
            <ac:picMk id="16" creationId="{640677E0-319F-6E49-0225-86A4C6B1C900}"/>
          </ac:picMkLst>
        </pc:picChg>
        <pc:extLst>
          <p:ext xmlns:p="http://schemas.openxmlformats.org/presentationml/2006/main" uri="{D6D511B9-2390-475A-947B-AFAB55BFBCF1}">
            <pc226:cmChg xmlns:pc226="http://schemas.microsoft.com/office/powerpoint/2022/06/main/command" chg="del">
              <pc226:chgData name="Hannu Kilpelainen" userId="68b5a656-2d55-45be-ae9b-519b4c7734fb" providerId="ADAL" clId="{F5FB0322-EB3C-4C4A-9A91-1163EB284647}" dt="2024-04-22T08:28:52.599" v="14007"/>
              <pc2:cmMkLst xmlns:pc2="http://schemas.microsoft.com/office/powerpoint/2019/9/main/command">
                <pc:docMk/>
                <pc:sldMk cId="2895646711" sldId="2147378681"/>
                <pc2:cmMk id="{EB3FBA04-E844-4D9C-AD8D-8540E3741C7D}"/>
              </pc2:cmMkLst>
            </pc226:cmChg>
            <pc226:cmChg xmlns:pc226="http://schemas.microsoft.com/office/powerpoint/2022/06/main/command" chg="add del mod">
              <pc226:chgData name="Hannu Kilpelainen" userId="68b5a656-2d55-45be-ae9b-519b4c7734fb" providerId="ADAL" clId="{F5FB0322-EB3C-4C4A-9A91-1163EB284647}" dt="2024-05-15T07:55:35.636" v="32755"/>
              <pc2:cmMkLst xmlns:pc2="http://schemas.microsoft.com/office/powerpoint/2019/9/main/command">
                <pc:docMk/>
                <pc:sldMk cId="2895646711" sldId="2147378681"/>
                <pc2:cmMk id="{F50B6214-B681-4839-903A-2A6EDE79093C}"/>
              </pc2:cmMkLst>
              <pc226:cmRplyChg chg="add">
                <pc226:chgData name="Hannu Kilpelainen" userId="68b5a656-2d55-45be-ae9b-519b4c7734fb" providerId="ADAL" clId="{F5FB0322-EB3C-4C4A-9A91-1163EB284647}" dt="2024-04-29T11:26:43.978" v="31274"/>
                <pc2:cmRplyMkLst xmlns:pc2="http://schemas.microsoft.com/office/powerpoint/2019/9/main/command">
                  <pc:docMk/>
                  <pc:sldMk cId="2895646711" sldId="2147378681"/>
                  <pc2:cmMk id="{F50B6214-B681-4839-903A-2A6EDE79093C}"/>
                  <pc2:cmRplyMk id="{085968AE-BC1A-4FA4-8217-17C3D1F2D7A4}"/>
                </pc2:cmRplyMkLst>
              </pc226:cmRplyChg>
            </pc226:cmChg>
          </p:ext>
        </pc:extLst>
      </pc:sldChg>
      <pc:sldChg chg="add del">
        <pc:chgData name="Hannu Kilpelainen" userId="68b5a656-2d55-45be-ae9b-519b4c7734fb" providerId="ADAL" clId="{F5FB0322-EB3C-4C4A-9A91-1163EB284647}" dt="2024-04-22T12:06:11.773" v="14973"/>
        <pc:sldMkLst>
          <pc:docMk/>
          <pc:sldMk cId="3199730666" sldId="2147378682"/>
        </pc:sldMkLst>
      </pc:sldChg>
      <pc:sldChg chg="addSp delSp modSp new mod modTransition modClrScheme chgLayout">
        <pc:chgData name="Hannu Kilpelainen" userId="68b5a656-2d55-45be-ae9b-519b4c7734fb" providerId="ADAL" clId="{F5FB0322-EB3C-4C4A-9A91-1163EB284647}" dt="2024-05-16T04:11:37.587" v="38463" actId="20577"/>
        <pc:sldMkLst>
          <pc:docMk/>
          <pc:sldMk cId="4192207246" sldId="2147378682"/>
        </pc:sldMkLst>
        <pc:spChg chg="del mod ord">
          <ac:chgData name="Hannu Kilpelainen" userId="68b5a656-2d55-45be-ae9b-519b4c7734fb" providerId="ADAL" clId="{F5FB0322-EB3C-4C4A-9A91-1163EB284647}" dt="2024-04-22T13:06:50.563" v="16020" actId="700"/>
          <ac:spMkLst>
            <pc:docMk/>
            <pc:sldMk cId="4192207246" sldId="2147378682"/>
            <ac:spMk id="2" creationId="{A6ACCB2F-313F-DE92-DED3-740F97C735A2}"/>
          </ac:spMkLst>
        </pc:spChg>
        <pc:spChg chg="del mod ord">
          <ac:chgData name="Hannu Kilpelainen" userId="68b5a656-2d55-45be-ae9b-519b4c7734fb" providerId="ADAL" clId="{F5FB0322-EB3C-4C4A-9A91-1163EB284647}" dt="2024-04-22T13:06:50.563" v="16020" actId="700"/>
          <ac:spMkLst>
            <pc:docMk/>
            <pc:sldMk cId="4192207246" sldId="2147378682"/>
            <ac:spMk id="3" creationId="{B64568DB-DEB4-EC28-6739-FDA2EE7A1625}"/>
          </ac:spMkLst>
        </pc:spChg>
        <pc:spChg chg="del mod ord">
          <ac:chgData name="Hannu Kilpelainen" userId="68b5a656-2d55-45be-ae9b-519b4c7734fb" providerId="ADAL" clId="{F5FB0322-EB3C-4C4A-9A91-1163EB284647}" dt="2024-04-22T13:06:50.563" v="16020" actId="700"/>
          <ac:spMkLst>
            <pc:docMk/>
            <pc:sldMk cId="4192207246" sldId="2147378682"/>
            <ac:spMk id="4" creationId="{5A6E663E-CFA5-F637-52D3-C09742BA54C8}"/>
          </ac:spMkLst>
        </pc:spChg>
        <pc:spChg chg="add mod ord">
          <ac:chgData name="Hannu Kilpelainen" userId="68b5a656-2d55-45be-ae9b-519b4c7734fb" providerId="ADAL" clId="{F5FB0322-EB3C-4C4A-9A91-1163EB284647}" dt="2024-04-22T13:07:52.899" v="16096" actId="207"/>
          <ac:spMkLst>
            <pc:docMk/>
            <pc:sldMk cId="4192207246" sldId="2147378682"/>
            <ac:spMk id="5" creationId="{9EF94724-557C-BFC6-4348-0E9D4C01A2CB}"/>
          </ac:spMkLst>
        </pc:spChg>
        <pc:spChg chg="add mod ord">
          <ac:chgData name="Hannu Kilpelainen" userId="68b5a656-2d55-45be-ae9b-519b4c7734fb" providerId="ADAL" clId="{F5FB0322-EB3C-4C4A-9A91-1163EB284647}" dt="2024-05-16T04:11:37.587" v="38463" actId="20577"/>
          <ac:spMkLst>
            <pc:docMk/>
            <pc:sldMk cId="4192207246" sldId="2147378682"/>
            <ac:spMk id="6" creationId="{00942DE8-ACE0-CC5E-4014-D787BE0BD872}"/>
          </ac:spMkLst>
        </pc:spChg>
        <pc:spChg chg="add del mod ord">
          <ac:chgData name="Hannu Kilpelainen" userId="68b5a656-2d55-45be-ae9b-519b4c7734fb" providerId="ADAL" clId="{F5FB0322-EB3C-4C4A-9A91-1163EB284647}" dt="2024-04-24T11:42:15.765" v="24855"/>
          <ac:spMkLst>
            <pc:docMk/>
            <pc:sldMk cId="4192207246" sldId="2147378682"/>
            <ac:spMk id="7" creationId="{8AAA4155-F2B0-DFAE-13BF-AB4FC7A690D0}"/>
          </ac:spMkLst>
        </pc:spChg>
        <pc:picChg chg="add mod">
          <ac:chgData name="Hannu Kilpelainen" userId="68b5a656-2d55-45be-ae9b-519b4c7734fb" providerId="ADAL" clId="{F5FB0322-EB3C-4C4A-9A91-1163EB284647}" dt="2024-04-24T11:39:14.171" v="24850"/>
          <ac:picMkLst>
            <pc:docMk/>
            <pc:sldMk cId="4192207246" sldId="2147378682"/>
            <ac:picMk id="8" creationId="{1E20A851-EF2F-3875-886E-607BF5E2EB29}"/>
          </ac:picMkLst>
        </pc:picChg>
        <pc:picChg chg="add mod">
          <ac:chgData name="Hannu Kilpelainen" userId="68b5a656-2d55-45be-ae9b-519b4c7734fb" providerId="ADAL" clId="{F5FB0322-EB3C-4C4A-9A91-1163EB284647}" dt="2024-04-24T11:41:55.906" v="24852"/>
          <ac:picMkLst>
            <pc:docMk/>
            <pc:sldMk cId="4192207246" sldId="2147378682"/>
            <ac:picMk id="10" creationId="{79F93882-8B18-962B-765C-956691C0B6F8}"/>
          </ac:picMkLst>
        </pc:picChg>
        <pc:picChg chg="add mod">
          <ac:chgData name="Hannu Kilpelainen" userId="68b5a656-2d55-45be-ae9b-519b4c7734fb" providerId="ADAL" clId="{F5FB0322-EB3C-4C4A-9A91-1163EB284647}" dt="2024-04-24T11:42:12.441" v="24854"/>
          <ac:picMkLst>
            <pc:docMk/>
            <pc:sldMk cId="4192207246" sldId="2147378682"/>
            <ac:picMk id="12" creationId="{1286FA80-AE74-6621-FA01-A755B01090C2}"/>
          </ac:picMkLst>
        </pc:picChg>
        <pc:picChg chg="add mod modCrop">
          <ac:chgData name="Hannu Kilpelainen" userId="68b5a656-2d55-45be-ae9b-519b4c7734fb" providerId="ADAL" clId="{F5FB0322-EB3C-4C4A-9A91-1163EB284647}" dt="2024-04-24T11:42:40.717" v="24864" actId="18131"/>
          <ac:picMkLst>
            <pc:docMk/>
            <pc:sldMk cId="4192207246" sldId="2147378682"/>
            <ac:picMk id="14" creationId="{A8E7BB67-D3D6-7AE4-F7EA-0192A4A9DA91}"/>
          </ac:picMkLst>
        </pc:picChg>
      </pc:sldChg>
      <pc:sldChg chg="addSp delSp modSp add del mod ord addAnim delAnim delCm modCm">
        <pc:chgData name="Hannu Kilpelainen" userId="68b5a656-2d55-45be-ae9b-519b4c7734fb" providerId="ADAL" clId="{F5FB0322-EB3C-4C4A-9A91-1163EB284647}" dt="2024-04-29T05:20:44.613" v="30934" actId="47"/>
        <pc:sldMkLst>
          <pc:docMk/>
          <pc:sldMk cId="1001441459" sldId="2147378683"/>
        </pc:sldMkLst>
        <pc:spChg chg="del mod">
          <ac:chgData name="Hannu Kilpelainen" userId="68b5a656-2d55-45be-ae9b-519b4c7734fb" providerId="ADAL" clId="{F5FB0322-EB3C-4C4A-9A91-1163EB284647}" dt="2024-04-24T12:24:42.476" v="25430" actId="478"/>
          <ac:spMkLst>
            <pc:docMk/>
            <pc:sldMk cId="1001441459" sldId="2147378683"/>
            <ac:spMk id="2" creationId="{92084C5D-98A0-9B2F-A75F-E8B8EA246345}"/>
          </ac:spMkLst>
        </pc:spChg>
        <pc:spChg chg="mod">
          <ac:chgData name="Hannu Kilpelainen" userId="68b5a656-2d55-45be-ae9b-519b4c7734fb" providerId="ADAL" clId="{F5FB0322-EB3C-4C4A-9A91-1163EB284647}" dt="2024-04-24T12:21:59.041" v="25363" actId="1076"/>
          <ac:spMkLst>
            <pc:docMk/>
            <pc:sldMk cId="1001441459" sldId="2147378683"/>
            <ac:spMk id="3" creationId="{588C10EA-C9CC-A85D-339C-77F95BC466D9}"/>
          </ac:spMkLst>
        </pc:spChg>
        <pc:spChg chg="mod">
          <ac:chgData name="Hannu Kilpelainen" userId="68b5a656-2d55-45be-ae9b-519b4c7734fb" providerId="ADAL" clId="{F5FB0322-EB3C-4C4A-9A91-1163EB284647}" dt="2024-04-24T12:17:01.005" v="25197" actId="1076"/>
          <ac:spMkLst>
            <pc:docMk/>
            <pc:sldMk cId="1001441459" sldId="2147378683"/>
            <ac:spMk id="6" creationId="{B3004056-601D-9D03-DF5E-3F92DEE09D57}"/>
          </ac:spMkLst>
        </pc:spChg>
        <pc:spChg chg="mod">
          <ac:chgData name="Hannu Kilpelainen" userId="68b5a656-2d55-45be-ae9b-519b4c7734fb" providerId="ADAL" clId="{F5FB0322-EB3C-4C4A-9A91-1163EB284647}" dt="2024-04-24T12:04:54.045" v="25100" actId="20577"/>
          <ac:spMkLst>
            <pc:docMk/>
            <pc:sldMk cId="1001441459" sldId="2147378683"/>
            <ac:spMk id="7" creationId="{755712A3-8DF7-4CCA-CFD7-416178BFF2D8}"/>
          </ac:spMkLst>
        </pc:spChg>
        <pc:spChg chg="mod">
          <ac:chgData name="Hannu Kilpelainen" userId="68b5a656-2d55-45be-ae9b-519b4c7734fb" providerId="ADAL" clId="{F5FB0322-EB3C-4C4A-9A91-1163EB284647}" dt="2024-04-26T06:31:12.068" v="29480" actId="1076"/>
          <ac:spMkLst>
            <pc:docMk/>
            <pc:sldMk cId="1001441459" sldId="2147378683"/>
            <ac:spMk id="8" creationId="{0FCB6BA2-CFC3-D3E2-6262-BA53D00C6EEF}"/>
          </ac:spMkLst>
        </pc:spChg>
        <pc:spChg chg="mod">
          <ac:chgData name="Hannu Kilpelainen" userId="68b5a656-2d55-45be-ae9b-519b4c7734fb" providerId="ADAL" clId="{F5FB0322-EB3C-4C4A-9A91-1163EB284647}" dt="2024-04-24T12:15:03.981" v="25159" actId="20577"/>
          <ac:spMkLst>
            <pc:docMk/>
            <pc:sldMk cId="1001441459" sldId="2147378683"/>
            <ac:spMk id="9" creationId="{BA2161D0-87E4-E506-0EB9-FD774573DB7F}"/>
          </ac:spMkLst>
        </pc:spChg>
        <pc:spChg chg="mod">
          <ac:chgData name="Hannu Kilpelainen" userId="68b5a656-2d55-45be-ae9b-519b4c7734fb" providerId="ADAL" clId="{F5FB0322-EB3C-4C4A-9A91-1163EB284647}" dt="2024-04-24T13:57:21.778" v="27729" actId="207"/>
          <ac:spMkLst>
            <pc:docMk/>
            <pc:sldMk cId="1001441459" sldId="2147378683"/>
            <ac:spMk id="10" creationId="{5400E064-4C11-3C9D-3A3C-CA4DA2CC57EB}"/>
          </ac:spMkLst>
        </pc:spChg>
        <pc:spChg chg="mod">
          <ac:chgData name="Hannu Kilpelainen" userId="68b5a656-2d55-45be-ae9b-519b4c7734fb" providerId="ADAL" clId="{F5FB0322-EB3C-4C4A-9A91-1163EB284647}" dt="2024-04-24T12:17:25.062" v="25217" actId="1035"/>
          <ac:spMkLst>
            <pc:docMk/>
            <pc:sldMk cId="1001441459" sldId="2147378683"/>
            <ac:spMk id="11" creationId="{C4ADF360-4C10-6E77-B963-D6DE0BADBCCE}"/>
          </ac:spMkLst>
        </pc:spChg>
        <pc:spChg chg="del">
          <ac:chgData name="Hannu Kilpelainen" userId="68b5a656-2d55-45be-ae9b-519b4c7734fb" providerId="ADAL" clId="{F5FB0322-EB3C-4C4A-9A91-1163EB284647}" dt="2024-04-22T13:27:40.697" v="16548" actId="478"/>
          <ac:spMkLst>
            <pc:docMk/>
            <pc:sldMk cId="1001441459" sldId="2147378683"/>
            <ac:spMk id="12" creationId="{3F50371E-94A5-26DF-E28B-DFB2BBFC6ADF}"/>
          </ac:spMkLst>
        </pc:spChg>
        <pc:spChg chg="del">
          <ac:chgData name="Hannu Kilpelainen" userId="68b5a656-2d55-45be-ae9b-519b4c7734fb" providerId="ADAL" clId="{F5FB0322-EB3C-4C4A-9A91-1163EB284647}" dt="2024-04-22T13:27:40.697" v="16548" actId="478"/>
          <ac:spMkLst>
            <pc:docMk/>
            <pc:sldMk cId="1001441459" sldId="2147378683"/>
            <ac:spMk id="13" creationId="{A3764A14-E044-724D-8678-69BAC8247DE9}"/>
          </ac:spMkLst>
        </pc:spChg>
        <pc:spChg chg="add del mod">
          <ac:chgData name="Hannu Kilpelainen" userId="68b5a656-2d55-45be-ae9b-519b4c7734fb" providerId="ADAL" clId="{F5FB0322-EB3C-4C4A-9A91-1163EB284647}" dt="2024-04-22T13:24:57.180" v="16461" actId="1076"/>
          <ac:spMkLst>
            <pc:docMk/>
            <pc:sldMk cId="1001441459" sldId="2147378683"/>
            <ac:spMk id="14" creationId="{7488C75F-0950-35BD-AA91-D4E27FB8B873}"/>
          </ac:spMkLst>
        </pc:spChg>
        <pc:spChg chg="del mod">
          <ac:chgData name="Hannu Kilpelainen" userId="68b5a656-2d55-45be-ae9b-519b4c7734fb" providerId="ADAL" clId="{F5FB0322-EB3C-4C4A-9A91-1163EB284647}" dt="2024-04-24T12:04:12.983" v="25066" actId="478"/>
          <ac:spMkLst>
            <pc:docMk/>
            <pc:sldMk cId="1001441459" sldId="2147378683"/>
            <ac:spMk id="15" creationId="{5231B48A-B2B5-D060-3F1E-042BEF269C7B}"/>
          </ac:spMkLst>
        </pc:spChg>
        <pc:spChg chg="add mod">
          <ac:chgData name="Hannu Kilpelainen" userId="68b5a656-2d55-45be-ae9b-519b4c7734fb" providerId="ADAL" clId="{F5FB0322-EB3C-4C4A-9A91-1163EB284647}" dt="2024-04-22T13:24:57.180" v="16461" actId="1076"/>
          <ac:spMkLst>
            <pc:docMk/>
            <pc:sldMk cId="1001441459" sldId="2147378683"/>
            <ac:spMk id="16" creationId="{AA25476E-B0BB-62E2-552E-EA099A6FA857}"/>
          </ac:spMkLst>
        </pc:spChg>
        <pc:spChg chg="del">
          <ac:chgData name="Hannu Kilpelainen" userId="68b5a656-2d55-45be-ae9b-519b4c7734fb" providerId="ADAL" clId="{F5FB0322-EB3C-4C4A-9A91-1163EB284647}" dt="2024-04-22T13:24:02.433" v="16415" actId="478"/>
          <ac:spMkLst>
            <pc:docMk/>
            <pc:sldMk cId="1001441459" sldId="2147378683"/>
            <ac:spMk id="17" creationId="{E874B622-F2FB-7A5A-CB1B-0D8D30D2D704}"/>
          </ac:spMkLst>
        </pc:spChg>
        <pc:spChg chg="add mod">
          <ac:chgData name="Hannu Kilpelainen" userId="68b5a656-2d55-45be-ae9b-519b4c7734fb" providerId="ADAL" clId="{F5FB0322-EB3C-4C4A-9A91-1163EB284647}" dt="2024-04-22T13:24:57.180" v="16461" actId="1076"/>
          <ac:spMkLst>
            <pc:docMk/>
            <pc:sldMk cId="1001441459" sldId="2147378683"/>
            <ac:spMk id="18" creationId="{02D50202-1048-C464-8C90-4362866F3631}"/>
          </ac:spMkLst>
        </pc:spChg>
        <pc:spChg chg="add del">
          <ac:chgData name="Hannu Kilpelainen" userId="68b5a656-2d55-45be-ae9b-519b4c7734fb" providerId="ADAL" clId="{F5FB0322-EB3C-4C4A-9A91-1163EB284647}" dt="2024-04-22T13:25:09.614" v="16464" actId="22"/>
          <ac:spMkLst>
            <pc:docMk/>
            <pc:sldMk cId="1001441459" sldId="2147378683"/>
            <ac:spMk id="20" creationId="{D267A252-93F8-20E4-4EC2-35CCECC3F05B}"/>
          </ac:spMkLst>
        </pc:spChg>
        <pc:spChg chg="del">
          <ac:chgData name="Hannu Kilpelainen" userId="68b5a656-2d55-45be-ae9b-519b4c7734fb" providerId="ADAL" clId="{F5FB0322-EB3C-4C4A-9A91-1163EB284647}" dt="2024-04-22T13:27:12.613" v="16539" actId="478"/>
          <ac:spMkLst>
            <pc:docMk/>
            <pc:sldMk cId="1001441459" sldId="2147378683"/>
            <ac:spMk id="21" creationId="{D539DCFF-F6A5-6589-E550-2C03C80FBD6B}"/>
          </ac:spMkLst>
        </pc:spChg>
        <pc:spChg chg="add mod">
          <ac:chgData name="Hannu Kilpelainen" userId="68b5a656-2d55-45be-ae9b-519b4c7734fb" providerId="ADAL" clId="{F5FB0322-EB3C-4C4A-9A91-1163EB284647}" dt="2024-04-22T13:31:13.488" v="16615" actId="1076"/>
          <ac:spMkLst>
            <pc:docMk/>
            <pc:sldMk cId="1001441459" sldId="2147378683"/>
            <ac:spMk id="23" creationId="{2A748B09-9123-D88E-5382-1CBC93821C19}"/>
          </ac:spMkLst>
        </pc:spChg>
        <pc:spChg chg="add del">
          <ac:chgData name="Hannu Kilpelainen" userId="68b5a656-2d55-45be-ae9b-519b4c7734fb" providerId="ADAL" clId="{F5FB0322-EB3C-4C4A-9A91-1163EB284647}" dt="2024-04-22T13:28:35.111" v="16576" actId="22"/>
          <ac:spMkLst>
            <pc:docMk/>
            <pc:sldMk cId="1001441459" sldId="2147378683"/>
            <ac:spMk id="26" creationId="{66573037-7FB1-0919-1BA3-6A7E46108FB6}"/>
          </ac:spMkLst>
        </pc:spChg>
        <pc:spChg chg="add del mod">
          <ac:chgData name="Hannu Kilpelainen" userId="68b5a656-2d55-45be-ae9b-519b4c7734fb" providerId="ADAL" clId="{F5FB0322-EB3C-4C4A-9A91-1163EB284647}" dt="2024-04-22T13:30:44.071" v="16608" actId="478"/>
          <ac:spMkLst>
            <pc:docMk/>
            <pc:sldMk cId="1001441459" sldId="2147378683"/>
            <ac:spMk id="27" creationId="{DCB40A00-225D-F918-140C-DE8A4C30463C}"/>
          </ac:spMkLst>
        </pc:spChg>
        <pc:spChg chg="add mod">
          <ac:chgData name="Hannu Kilpelainen" userId="68b5a656-2d55-45be-ae9b-519b4c7734fb" providerId="ADAL" clId="{F5FB0322-EB3C-4C4A-9A91-1163EB284647}" dt="2024-04-22T13:29:35.425" v="16588"/>
          <ac:spMkLst>
            <pc:docMk/>
            <pc:sldMk cId="1001441459" sldId="2147378683"/>
            <ac:spMk id="36" creationId="{69C9E008-BA81-99BD-DA05-5031009C7019}"/>
          </ac:spMkLst>
        </pc:spChg>
        <pc:spChg chg="add mod">
          <ac:chgData name="Hannu Kilpelainen" userId="68b5a656-2d55-45be-ae9b-519b4c7734fb" providerId="ADAL" clId="{F5FB0322-EB3C-4C4A-9A91-1163EB284647}" dt="2024-04-24T12:17:29.588" v="25218" actId="1076"/>
          <ac:spMkLst>
            <pc:docMk/>
            <pc:sldMk cId="1001441459" sldId="2147378683"/>
            <ac:spMk id="37" creationId="{8A4BB1BE-2855-1754-CFBE-27028F7D80E6}"/>
          </ac:spMkLst>
        </pc:spChg>
        <pc:spChg chg="add mod">
          <ac:chgData name="Hannu Kilpelainen" userId="68b5a656-2d55-45be-ae9b-519b4c7734fb" providerId="ADAL" clId="{F5FB0322-EB3C-4C4A-9A91-1163EB284647}" dt="2024-04-22T13:29:50.622" v="16595"/>
          <ac:spMkLst>
            <pc:docMk/>
            <pc:sldMk cId="1001441459" sldId="2147378683"/>
            <ac:spMk id="38" creationId="{79CE1C72-4400-0579-9120-FAEEC075986F}"/>
          </ac:spMkLst>
        </pc:spChg>
        <pc:spChg chg="add mod">
          <ac:chgData name="Hannu Kilpelainen" userId="68b5a656-2d55-45be-ae9b-519b4c7734fb" providerId="ADAL" clId="{F5FB0322-EB3C-4C4A-9A91-1163EB284647}" dt="2024-04-22T13:29:56.321" v="16596"/>
          <ac:spMkLst>
            <pc:docMk/>
            <pc:sldMk cId="1001441459" sldId="2147378683"/>
            <ac:spMk id="39" creationId="{E3D6FCA1-848A-2AF1-EDCF-32A548031A92}"/>
          </ac:spMkLst>
        </pc:spChg>
        <pc:spChg chg="add del mod">
          <ac:chgData name="Hannu Kilpelainen" userId="68b5a656-2d55-45be-ae9b-519b4c7734fb" providerId="ADAL" clId="{F5FB0322-EB3C-4C4A-9A91-1163EB284647}" dt="2024-04-22T13:30:26.616" v="16607"/>
          <ac:spMkLst>
            <pc:docMk/>
            <pc:sldMk cId="1001441459" sldId="2147378683"/>
            <ac:spMk id="40" creationId="{850C0BB3-313E-20E1-AD7F-EBB3A86CE916}"/>
          </ac:spMkLst>
        </pc:spChg>
        <pc:spChg chg="add mod">
          <ac:chgData name="Hannu Kilpelainen" userId="68b5a656-2d55-45be-ae9b-519b4c7734fb" providerId="ADAL" clId="{F5FB0322-EB3C-4C4A-9A91-1163EB284647}" dt="2024-04-24T13:01:43.885" v="27033" actId="20577"/>
          <ac:spMkLst>
            <pc:docMk/>
            <pc:sldMk cId="1001441459" sldId="2147378683"/>
            <ac:spMk id="41" creationId="{4C0FDD3F-9057-8EA4-CED5-C1169BD53B91}"/>
          </ac:spMkLst>
        </pc:spChg>
        <pc:spChg chg="del mod">
          <ac:chgData name="Hannu Kilpelainen" userId="68b5a656-2d55-45be-ae9b-519b4c7734fb" providerId="ADAL" clId="{F5FB0322-EB3C-4C4A-9A91-1163EB284647}" dt="2024-04-24T12:24:42.476" v="25430" actId="478"/>
          <ac:spMkLst>
            <pc:docMk/>
            <pc:sldMk cId="1001441459" sldId="2147378683"/>
            <ac:spMk id="44" creationId="{8B6B4844-36C6-510D-078A-3D1AA5F1F8EA}"/>
          </ac:spMkLst>
        </pc:spChg>
        <pc:spChg chg="mod">
          <ac:chgData name="Hannu Kilpelainen" userId="68b5a656-2d55-45be-ae9b-519b4c7734fb" providerId="ADAL" clId="{F5FB0322-EB3C-4C4A-9A91-1163EB284647}" dt="2024-04-24T12:24:12.220" v="25429" actId="20577"/>
          <ac:spMkLst>
            <pc:docMk/>
            <pc:sldMk cId="1001441459" sldId="2147378683"/>
            <ac:spMk id="45" creationId="{8EE9874E-5FA7-DE5A-A9F7-7F6431C8CBE9}"/>
          </ac:spMkLst>
        </pc:spChg>
        <pc:spChg chg="del">
          <ac:chgData name="Hannu Kilpelainen" userId="68b5a656-2d55-45be-ae9b-519b4c7734fb" providerId="ADAL" clId="{F5FB0322-EB3C-4C4A-9A91-1163EB284647}" dt="2024-04-22T13:23:20.325" v="16409" actId="478"/>
          <ac:spMkLst>
            <pc:docMk/>
            <pc:sldMk cId="1001441459" sldId="2147378683"/>
            <ac:spMk id="46" creationId="{4898AF34-1C5C-4F46-E5AD-F895FF247A7D}"/>
          </ac:spMkLst>
        </pc:spChg>
        <pc:spChg chg="del">
          <ac:chgData name="Hannu Kilpelainen" userId="68b5a656-2d55-45be-ae9b-519b4c7734fb" providerId="ADAL" clId="{F5FB0322-EB3C-4C4A-9A91-1163EB284647}" dt="2024-04-22T13:22:58.566" v="16404" actId="478"/>
          <ac:spMkLst>
            <pc:docMk/>
            <pc:sldMk cId="1001441459" sldId="2147378683"/>
            <ac:spMk id="47" creationId="{3F07EB5F-CDDA-394A-3B72-08BC80E3A425}"/>
          </ac:spMkLst>
        </pc:spChg>
        <pc:spChg chg="mod">
          <ac:chgData name="Hannu Kilpelainen" userId="68b5a656-2d55-45be-ae9b-519b4c7734fb" providerId="ADAL" clId="{F5FB0322-EB3C-4C4A-9A91-1163EB284647}" dt="2024-04-24T12:15:59.532" v="25171" actId="1076"/>
          <ac:spMkLst>
            <pc:docMk/>
            <pc:sldMk cId="1001441459" sldId="2147378683"/>
            <ac:spMk id="49" creationId="{80EE1400-22AA-73B7-7E7F-E40E0E6D1440}"/>
          </ac:spMkLst>
        </pc:spChg>
        <pc:spChg chg="mod">
          <ac:chgData name="Hannu Kilpelainen" userId="68b5a656-2d55-45be-ae9b-519b4c7734fb" providerId="ADAL" clId="{F5FB0322-EB3C-4C4A-9A91-1163EB284647}" dt="2024-04-24T12:15:59.532" v="25171" actId="1076"/>
          <ac:spMkLst>
            <pc:docMk/>
            <pc:sldMk cId="1001441459" sldId="2147378683"/>
            <ac:spMk id="50" creationId="{8A16975F-4380-9B0B-84D5-7B8AE4943BD2}"/>
          </ac:spMkLst>
        </pc:spChg>
        <pc:spChg chg="mod">
          <ac:chgData name="Hannu Kilpelainen" userId="68b5a656-2d55-45be-ae9b-519b4c7734fb" providerId="ADAL" clId="{F5FB0322-EB3C-4C4A-9A91-1163EB284647}" dt="2024-04-24T12:15:59.532" v="25171" actId="1076"/>
          <ac:spMkLst>
            <pc:docMk/>
            <pc:sldMk cId="1001441459" sldId="2147378683"/>
            <ac:spMk id="52" creationId="{2E8CADDA-E33F-34FA-8416-C52CA5B5A392}"/>
          </ac:spMkLst>
        </pc:spChg>
        <pc:spChg chg="add del">
          <ac:chgData name="Hannu Kilpelainen" userId="68b5a656-2d55-45be-ae9b-519b4c7734fb" providerId="ADAL" clId="{F5FB0322-EB3C-4C4A-9A91-1163EB284647}" dt="2024-04-22T13:26:48.800" v="16532" actId="478"/>
          <ac:spMkLst>
            <pc:docMk/>
            <pc:sldMk cId="1001441459" sldId="2147378683"/>
            <ac:spMk id="62" creationId="{5B888ABC-5E80-2EB2-2DE6-812605868FC2}"/>
          </ac:spMkLst>
        </pc:spChg>
        <pc:spChg chg="mod">
          <ac:chgData name="Hannu Kilpelainen" userId="68b5a656-2d55-45be-ae9b-519b4c7734fb" providerId="ADAL" clId="{F5FB0322-EB3C-4C4A-9A91-1163EB284647}" dt="2024-04-22T13:31:13.488" v="16615" actId="1076"/>
          <ac:spMkLst>
            <pc:docMk/>
            <pc:sldMk cId="1001441459" sldId="2147378683"/>
            <ac:spMk id="64" creationId="{2EB8D81C-B13C-1783-A148-3A2CFF85A7C8}"/>
          </ac:spMkLst>
        </pc:spChg>
        <pc:spChg chg="mod">
          <ac:chgData name="Hannu Kilpelainen" userId="68b5a656-2d55-45be-ae9b-519b4c7734fb" providerId="ADAL" clId="{F5FB0322-EB3C-4C4A-9A91-1163EB284647}" dt="2024-04-22T13:31:13.488" v="16615" actId="1076"/>
          <ac:spMkLst>
            <pc:docMk/>
            <pc:sldMk cId="1001441459" sldId="2147378683"/>
            <ac:spMk id="65" creationId="{64F52D8A-0C2F-E9CF-A8CD-6259E07E4FBF}"/>
          </ac:spMkLst>
        </pc:spChg>
        <pc:spChg chg="mod">
          <ac:chgData name="Hannu Kilpelainen" userId="68b5a656-2d55-45be-ae9b-519b4c7734fb" providerId="ADAL" clId="{F5FB0322-EB3C-4C4A-9A91-1163EB284647}" dt="2024-04-24T12:07:39.575" v="25108" actId="1076"/>
          <ac:spMkLst>
            <pc:docMk/>
            <pc:sldMk cId="1001441459" sldId="2147378683"/>
            <ac:spMk id="67" creationId="{F4FE8E8B-7AC2-5CAA-82BC-CBC7815F1843}"/>
          </ac:spMkLst>
        </pc:spChg>
        <pc:spChg chg="mod">
          <ac:chgData name="Hannu Kilpelainen" userId="68b5a656-2d55-45be-ae9b-519b4c7734fb" providerId="ADAL" clId="{F5FB0322-EB3C-4C4A-9A91-1163EB284647}" dt="2024-04-24T12:07:39.575" v="25108" actId="1076"/>
          <ac:spMkLst>
            <pc:docMk/>
            <pc:sldMk cId="1001441459" sldId="2147378683"/>
            <ac:spMk id="68" creationId="{70459C50-E0FE-A894-9939-AA484B6E0F30}"/>
          </ac:spMkLst>
        </pc:spChg>
        <pc:spChg chg="mod">
          <ac:chgData name="Hannu Kilpelainen" userId="68b5a656-2d55-45be-ae9b-519b4c7734fb" providerId="ADAL" clId="{F5FB0322-EB3C-4C4A-9A91-1163EB284647}" dt="2024-04-24T12:07:39.575" v="25108" actId="1076"/>
          <ac:spMkLst>
            <pc:docMk/>
            <pc:sldMk cId="1001441459" sldId="2147378683"/>
            <ac:spMk id="69" creationId="{8CCE9D20-D22D-5912-4288-CF32B6F6FB03}"/>
          </ac:spMkLst>
        </pc:spChg>
        <pc:spChg chg="mod">
          <ac:chgData name="Hannu Kilpelainen" userId="68b5a656-2d55-45be-ae9b-519b4c7734fb" providerId="ADAL" clId="{F5FB0322-EB3C-4C4A-9A91-1163EB284647}" dt="2024-04-24T12:07:39.575" v="25108" actId="1076"/>
          <ac:spMkLst>
            <pc:docMk/>
            <pc:sldMk cId="1001441459" sldId="2147378683"/>
            <ac:spMk id="70" creationId="{B7103F7C-A238-59E7-F3C7-EC0CE5BDDFD4}"/>
          </ac:spMkLst>
        </pc:spChg>
        <pc:spChg chg="del">
          <ac:chgData name="Hannu Kilpelainen" userId="68b5a656-2d55-45be-ae9b-519b4c7734fb" providerId="ADAL" clId="{F5FB0322-EB3C-4C4A-9A91-1163EB284647}" dt="2024-04-22T13:27:40.697" v="16548" actId="478"/>
          <ac:spMkLst>
            <pc:docMk/>
            <pc:sldMk cId="1001441459" sldId="2147378683"/>
            <ac:spMk id="78" creationId="{C82D521E-F09E-E116-BC69-11344CEB08BD}"/>
          </ac:spMkLst>
        </pc:spChg>
        <pc:spChg chg="mod">
          <ac:chgData name="Hannu Kilpelainen" userId="68b5a656-2d55-45be-ae9b-519b4c7734fb" providerId="ADAL" clId="{F5FB0322-EB3C-4C4A-9A91-1163EB284647}" dt="2024-04-24T12:07:39.575" v="25108" actId="1076"/>
          <ac:spMkLst>
            <pc:docMk/>
            <pc:sldMk cId="1001441459" sldId="2147378683"/>
            <ac:spMk id="79" creationId="{24091F08-2CAD-ED4B-781F-FB6ECF325B37}"/>
          </ac:spMkLst>
        </pc:spChg>
        <pc:spChg chg="mod">
          <ac:chgData name="Hannu Kilpelainen" userId="68b5a656-2d55-45be-ae9b-519b4c7734fb" providerId="ADAL" clId="{F5FB0322-EB3C-4C4A-9A91-1163EB284647}" dt="2024-04-24T12:07:39.575" v="25108" actId="1076"/>
          <ac:spMkLst>
            <pc:docMk/>
            <pc:sldMk cId="1001441459" sldId="2147378683"/>
            <ac:spMk id="80" creationId="{DB7A05A9-B79D-755A-6BD9-B7097E97B72C}"/>
          </ac:spMkLst>
        </pc:spChg>
        <pc:spChg chg="mod">
          <ac:chgData name="Hannu Kilpelainen" userId="68b5a656-2d55-45be-ae9b-519b4c7734fb" providerId="ADAL" clId="{F5FB0322-EB3C-4C4A-9A91-1163EB284647}" dt="2024-04-22T13:31:13.488" v="16615" actId="1076"/>
          <ac:spMkLst>
            <pc:docMk/>
            <pc:sldMk cId="1001441459" sldId="2147378683"/>
            <ac:spMk id="83" creationId="{A23742A4-AD43-1AD3-AEEE-EE1098BB0870}"/>
          </ac:spMkLst>
        </pc:spChg>
        <pc:spChg chg="mod">
          <ac:chgData name="Hannu Kilpelainen" userId="68b5a656-2d55-45be-ae9b-519b4c7734fb" providerId="ADAL" clId="{F5FB0322-EB3C-4C4A-9A91-1163EB284647}" dt="2024-04-22T13:31:13.488" v="16615" actId="1076"/>
          <ac:spMkLst>
            <pc:docMk/>
            <pc:sldMk cId="1001441459" sldId="2147378683"/>
            <ac:spMk id="84" creationId="{9E659C3E-66E0-6F66-C24A-DACA83AE38CA}"/>
          </ac:spMkLst>
        </pc:spChg>
        <pc:spChg chg="mod">
          <ac:chgData name="Hannu Kilpelainen" userId="68b5a656-2d55-45be-ae9b-519b4c7734fb" providerId="ADAL" clId="{F5FB0322-EB3C-4C4A-9A91-1163EB284647}" dt="2024-04-24T12:07:39.575" v="25108" actId="1076"/>
          <ac:spMkLst>
            <pc:docMk/>
            <pc:sldMk cId="1001441459" sldId="2147378683"/>
            <ac:spMk id="89" creationId="{AC6EF4A5-7DEC-54BB-1578-5919A52B3873}"/>
          </ac:spMkLst>
        </pc:spChg>
        <pc:spChg chg="mod">
          <ac:chgData name="Hannu Kilpelainen" userId="68b5a656-2d55-45be-ae9b-519b4c7734fb" providerId="ADAL" clId="{F5FB0322-EB3C-4C4A-9A91-1163EB284647}" dt="2024-04-24T12:17:13.460" v="25201" actId="1076"/>
          <ac:spMkLst>
            <pc:docMk/>
            <pc:sldMk cId="1001441459" sldId="2147378683"/>
            <ac:spMk id="90" creationId="{4EB89F4D-1A5A-8660-3469-6123DB536F2D}"/>
          </ac:spMkLst>
        </pc:spChg>
        <pc:spChg chg="mod">
          <ac:chgData name="Hannu Kilpelainen" userId="68b5a656-2d55-45be-ae9b-519b4c7734fb" providerId="ADAL" clId="{F5FB0322-EB3C-4C4A-9A91-1163EB284647}" dt="2024-04-24T12:17:25.062" v="25217" actId="1035"/>
          <ac:spMkLst>
            <pc:docMk/>
            <pc:sldMk cId="1001441459" sldId="2147378683"/>
            <ac:spMk id="91" creationId="{2890C48A-7E0D-424E-1791-81E3FDD97817}"/>
          </ac:spMkLst>
        </pc:spChg>
        <pc:spChg chg="mod">
          <ac:chgData name="Hannu Kilpelainen" userId="68b5a656-2d55-45be-ae9b-519b4c7734fb" providerId="ADAL" clId="{F5FB0322-EB3C-4C4A-9A91-1163EB284647}" dt="2024-04-24T12:19:48.598" v="25297" actId="1036"/>
          <ac:spMkLst>
            <pc:docMk/>
            <pc:sldMk cId="1001441459" sldId="2147378683"/>
            <ac:spMk id="94" creationId="{F0E75357-1A3F-22E3-A697-4F3985871339}"/>
          </ac:spMkLst>
        </pc:spChg>
        <pc:spChg chg="mod">
          <ac:chgData name="Hannu Kilpelainen" userId="68b5a656-2d55-45be-ae9b-519b4c7734fb" providerId="ADAL" clId="{F5FB0322-EB3C-4C4A-9A91-1163EB284647}" dt="2024-04-24T12:19:48.598" v="25297" actId="1036"/>
          <ac:spMkLst>
            <pc:docMk/>
            <pc:sldMk cId="1001441459" sldId="2147378683"/>
            <ac:spMk id="95" creationId="{DD88DE40-EE78-FD6C-12A5-196F0774215D}"/>
          </ac:spMkLst>
        </pc:spChg>
        <pc:spChg chg="mod">
          <ac:chgData name="Hannu Kilpelainen" userId="68b5a656-2d55-45be-ae9b-519b4c7734fb" providerId="ADAL" clId="{F5FB0322-EB3C-4C4A-9A91-1163EB284647}" dt="2024-04-24T12:19:48.598" v="25297" actId="1036"/>
          <ac:spMkLst>
            <pc:docMk/>
            <pc:sldMk cId="1001441459" sldId="2147378683"/>
            <ac:spMk id="96" creationId="{B4C2A538-0490-9DE1-90A0-2CDCBBD851B7}"/>
          </ac:spMkLst>
        </pc:spChg>
        <pc:spChg chg="add del">
          <ac:chgData name="Hannu Kilpelainen" userId="68b5a656-2d55-45be-ae9b-519b4c7734fb" providerId="ADAL" clId="{F5FB0322-EB3C-4C4A-9A91-1163EB284647}" dt="2024-04-22T13:26:48.800" v="16532" actId="478"/>
          <ac:spMkLst>
            <pc:docMk/>
            <pc:sldMk cId="1001441459" sldId="2147378683"/>
            <ac:spMk id="97" creationId="{9BB19D64-284C-7D49-A723-227EB80836A4}"/>
          </ac:spMkLst>
        </pc:spChg>
        <pc:spChg chg="mod">
          <ac:chgData name="Hannu Kilpelainen" userId="68b5a656-2d55-45be-ae9b-519b4c7734fb" providerId="ADAL" clId="{F5FB0322-EB3C-4C4A-9A91-1163EB284647}" dt="2024-04-22T13:31:13.488" v="16615" actId="1076"/>
          <ac:spMkLst>
            <pc:docMk/>
            <pc:sldMk cId="1001441459" sldId="2147378683"/>
            <ac:spMk id="98" creationId="{C7E7B0A6-CA68-5BCF-88CC-6D68E8A4450C}"/>
          </ac:spMkLst>
        </pc:spChg>
        <pc:spChg chg="mod">
          <ac:chgData name="Hannu Kilpelainen" userId="68b5a656-2d55-45be-ae9b-519b4c7734fb" providerId="ADAL" clId="{F5FB0322-EB3C-4C4A-9A91-1163EB284647}" dt="2024-04-24T12:19:38.700" v="25266" actId="1076"/>
          <ac:spMkLst>
            <pc:docMk/>
            <pc:sldMk cId="1001441459" sldId="2147378683"/>
            <ac:spMk id="99" creationId="{49E06E6F-EB41-4C49-4E54-7301A59FF000}"/>
          </ac:spMkLst>
        </pc:spChg>
        <pc:spChg chg="mod">
          <ac:chgData name="Hannu Kilpelainen" userId="68b5a656-2d55-45be-ae9b-519b4c7734fb" providerId="ADAL" clId="{F5FB0322-EB3C-4C4A-9A91-1163EB284647}" dt="2024-04-22T13:31:13.488" v="16615" actId="1076"/>
          <ac:spMkLst>
            <pc:docMk/>
            <pc:sldMk cId="1001441459" sldId="2147378683"/>
            <ac:spMk id="101" creationId="{F30A7D18-B9FC-3D7E-E424-6C58B5D8C5C2}"/>
          </ac:spMkLst>
        </pc:spChg>
        <pc:spChg chg="mod">
          <ac:chgData name="Hannu Kilpelainen" userId="68b5a656-2d55-45be-ae9b-519b4c7734fb" providerId="ADAL" clId="{F5FB0322-EB3C-4C4A-9A91-1163EB284647}" dt="2024-04-22T13:31:13.488" v="16615" actId="1076"/>
          <ac:spMkLst>
            <pc:docMk/>
            <pc:sldMk cId="1001441459" sldId="2147378683"/>
            <ac:spMk id="102" creationId="{8A10096F-04EB-0A30-61DE-138D9A8865D2}"/>
          </ac:spMkLst>
        </pc:spChg>
        <pc:spChg chg="del">
          <ac:chgData name="Hannu Kilpelainen" userId="68b5a656-2d55-45be-ae9b-519b4c7734fb" providerId="ADAL" clId="{F5FB0322-EB3C-4C4A-9A91-1163EB284647}" dt="2024-04-22T13:27:42.839" v="16549" actId="478"/>
          <ac:spMkLst>
            <pc:docMk/>
            <pc:sldMk cId="1001441459" sldId="2147378683"/>
            <ac:spMk id="103" creationId="{34F34DF7-964C-3A77-630D-3B4874861C48}"/>
          </ac:spMkLst>
        </pc:spChg>
        <pc:spChg chg="del mod">
          <ac:chgData name="Hannu Kilpelainen" userId="68b5a656-2d55-45be-ae9b-519b4c7734fb" providerId="ADAL" clId="{F5FB0322-EB3C-4C4A-9A91-1163EB284647}" dt="2024-04-24T12:24:42.476" v="25430" actId="478"/>
          <ac:spMkLst>
            <pc:docMk/>
            <pc:sldMk cId="1001441459" sldId="2147378683"/>
            <ac:spMk id="104" creationId="{0969A038-0358-BF45-C24A-F049F941F1E6}"/>
          </ac:spMkLst>
        </pc:spChg>
        <pc:spChg chg="mod">
          <ac:chgData name="Hannu Kilpelainen" userId="68b5a656-2d55-45be-ae9b-519b4c7734fb" providerId="ADAL" clId="{F5FB0322-EB3C-4C4A-9A91-1163EB284647}" dt="2024-04-22T13:31:13.488" v="16615" actId="1076"/>
          <ac:spMkLst>
            <pc:docMk/>
            <pc:sldMk cId="1001441459" sldId="2147378683"/>
            <ac:spMk id="106" creationId="{A41B7680-9A8E-9AE4-0447-6675412D287F}"/>
          </ac:spMkLst>
        </pc:spChg>
        <pc:spChg chg="mod">
          <ac:chgData name="Hannu Kilpelainen" userId="68b5a656-2d55-45be-ae9b-519b4c7734fb" providerId="ADAL" clId="{F5FB0322-EB3C-4C4A-9A91-1163EB284647}" dt="2024-04-22T13:31:13.488" v="16615" actId="1076"/>
          <ac:spMkLst>
            <pc:docMk/>
            <pc:sldMk cId="1001441459" sldId="2147378683"/>
            <ac:spMk id="107" creationId="{DE72023A-18AF-66EC-42B9-C81CFFF59622}"/>
          </ac:spMkLst>
        </pc:spChg>
        <pc:spChg chg="mod">
          <ac:chgData name="Hannu Kilpelainen" userId="68b5a656-2d55-45be-ae9b-519b4c7734fb" providerId="ADAL" clId="{F5FB0322-EB3C-4C4A-9A91-1163EB284647}" dt="2024-04-24T12:19:48.598" v="25297" actId="1036"/>
          <ac:spMkLst>
            <pc:docMk/>
            <pc:sldMk cId="1001441459" sldId="2147378683"/>
            <ac:spMk id="108" creationId="{60856907-E768-0691-1FC4-9250EF98B470}"/>
          </ac:spMkLst>
        </pc:spChg>
        <pc:spChg chg="mod">
          <ac:chgData name="Hannu Kilpelainen" userId="68b5a656-2d55-45be-ae9b-519b4c7734fb" providerId="ADAL" clId="{F5FB0322-EB3C-4C4A-9A91-1163EB284647}" dt="2024-04-24T12:19:48.598" v="25297" actId="1036"/>
          <ac:spMkLst>
            <pc:docMk/>
            <pc:sldMk cId="1001441459" sldId="2147378683"/>
            <ac:spMk id="109" creationId="{2E7F79AB-BE76-95A1-2AF2-D2A45CA89600}"/>
          </ac:spMkLst>
        </pc:spChg>
        <pc:spChg chg="mod">
          <ac:chgData name="Hannu Kilpelainen" userId="68b5a656-2d55-45be-ae9b-519b4c7734fb" providerId="ADAL" clId="{F5FB0322-EB3C-4C4A-9A91-1163EB284647}" dt="2024-04-22T13:21:43.515" v="16383" actId="207"/>
          <ac:spMkLst>
            <pc:docMk/>
            <pc:sldMk cId="1001441459" sldId="2147378683"/>
            <ac:spMk id="110" creationId="{8B0BFD51-9B5D-A22A-2A51-72EA01FD0EF9}"/>
          </ac:spMkLst>
        </pc:spChg>
        <pc:spChg chg="mod">
          <ac:chgData name="Hannu Kilpelainen" userId="68b5a656-2d55-45be-ae9b-519b4c7734fb" providerId="ADAL" clId="{F5FB0322-EB3C-4C4A-9A91-1163EB284647}" dt="2024-04-24T12:19:48.598" v="25297" actId="1036"/>
          <ac:spMkLst>
            <pc:docMk/>
            <pc:sldMk cId="1001441459" sldId="2147378683"/>
            <ac:spMk id="111" creationId="{AAD6A327-A30F-EA2A-B4B8-594746F0D861}"/>
          </ac:spMkLst>
        </pc:spChg>
        <pc:spChg chg="mod">
          <ac:chgData name="Hannu Kilpelainen" userId="68b5a656-2d55-45be-ae9b-519b4c7734fb" providerId="ADAL" clId="{F5FB0322-EB3C-4C4A-9A91-1163EB284647}" dt="2024-04-24T12:19:48.598" v="25297" actId="1036"/>
          <ac:spMkLst>
            <pc:docMk/>
            <pc:sldMk cId="1001441459" sldId="2147378683"/>
            <ac:spMk id="112" creationId="{8C6C3D4B-59A4-F1D6-317D-89D5AD53E3E7}"/>
          </ac:spMkLst>
        </pc:spChg>
        <pc:spChg chg="mod">
          <ac:chgData name="Hannu Kilpelainen" userId="68b5a656-2d55-45be-ae9b-519b4c7734fb" providerId="ADAL" clId="{F5FB0322-EB3C-4C4A-9A91-1163EB284647}" dt="2024-04-24T12:19:58.862" v="25313" actId="1036"/>
          <ac:spMkLst>
            <pc:docMk/>
            <pc:sldMk cId="1001441459" sldId="2147378683"/>
            <ac:spMk id="113" creationId="{504DA348-D901-A366-5785-2157EC9571D3}"/>
          </ac:spMkLst>
        </pc:spChg>
        <pc:spChg chg="mod">
          <ac:chgData name="Hannu Kilpelainen" userId="68b5a656-2d55-45be-ae9b-519b4c7734fb" providerId="ADAL" clId="{F5FB0322-EB3C-4C4A-9A91-1163EB284647}" dt="2024-04-24T12:21:59.041" v="25363" actId="1076"/>
          <ac:spMkLst>
            <pc:docMk/>
            <pc:sldMk cId="1001441459" sldId="2147378683"/>
            <ac:spMk id="117" creationId="{82288C9A-C36E-2168-30EF-0DD6DBD75536}"/>
          </ac:spMkLst>
        </pc:spChg>
        <pc:spChg chg="mod">
          <ac:chgData name="Hannu Kilpelainen" userId="68b5a656-2d55-45be-ae9b-519b4c7734fb" providerId="ADAL" clId="{F5FB0322-EB3C-4C4A-9A91-1163EB284647}" dt="2024-04-24T12:19:48.598" v="25297" actId="1036"/>
          <ac:spMkLst>
            <pc:docMk/>
            <pc:sldMk cId="1001441459" sldId="2147378683"/>
            <ac:spMk id="118" creationId="{6863F662-0E7E-854A-DAAD-DCE4558860E7}"/>
          </ac:spMkLst>
        </pc:spChg>
        <pc:spChg chg="mod">
          <ac:chgData name="Hannu Kilpelainen" userId="68b5a656-2d55-45be-ae9b-519b4c7734fb" providerId="ADAL" clId="{F5FB0322-EB3C-4C4A-9A91-1163EB284647}" dt="2024-04-22T13:31:13.488" v="16615" actId="1076"/>
          <ac:spMkLst>
            <pc:docMk/>
            <pc:sldMk cId="1001441459" sldId="2147378683"/>
            <ac:spMk id="119" creationId="{F2B63336-482C-8F6A-896A-E2412C62ADA6}"/>
          </ac:spMkLst>
        </pc:spChg>
        <pc:spChg chg="del">
          <ac:chgData name="Hannu Kilpelainen" userId="68b5a656-2d55-45be-ae9b-519b4c7734fb" providerId="ADAL" clId="{F5FB0322-EB3C-4C4A-9A91-1163EB284647}" dt="2024-04-22T13:22:57.023" v="16403" actId="478"/>
          <ac:spMkLst>
            <pc:docMk/>
            <pc:sldMk cId="1001441459" sldId="2147378683"/>
            <ac:spMk id="120" creationId="{A828995F-1F55-50A3-537C-5E4C5FEF1610}"/>
          </ac:spMkLst>
        </pc:spChg>
        <pc:spChg chg="mod">
          <ac:chgData name="Hannu Kilpelainen" userId="68b5a656-2d55-45be-ae9b-519b4c7734fb" providerId="ADAL" clId="{F5FB0322-EB3C-4C4A-9A91-1163EB284647}" dt="2024-04-24T12:19:48.598" v="25297" actId="1036"/>
          <ac:spMkLst>
            <pc:docMk/>
            <pc:sldMk cId="1001441459" sldId="2147378683"/>
            <ac:spMk id="121" creationId="{53130927-EE46-CDE3-F401-1EA127951F33}"/>
          </ac:spMkLst>
        </pc:spChg>
        <pc:spChg chg="mod">
          <ac:chgData name="Hannu Kilpelainen" userId="68b5a656-2d55-45be-ae9b-519b4c7734fb" providerId="ADAL" clId="{F5FB0322-EB3C-4C4A-9A91-1163EB284647}" dt="2024-04-24T12:19:48.598" v="25297" actId="1036"/>
          <ac:spMkLst>
            <pc:docMk/>
            <pc:sldMk cId="1001441459" sldId="2147378683"/>
            <ac:spMk id="124" creationId="{01C9ECC3-9A7E-B45E-1380-2B092BCB1E10}"/>
          </ac:spMkLst>
        </pc:spChg>
        <pc:spChg chg="mod">
          <ac:chgData name="Hannu Kilpelainen" userId="68b5a656-2d55-45be-ae9b-519b4c7734fb" providerId="ADAL" clId="{F5FB0322-EB3C-4C4A-9A91-1163EB284647}" dt="2024-04-24T12:17:43.681" v="25219" actId="1076"/>
          <ac:spMkLst>
            <pc:docMk/>
            <pc:sldMk cId="1001441459" sldId="2147378683"/>
            <ac:spMk id="131" creationId="{CEF44D3B-CED4-AF3E-E398-4AC686653CA9}"/>
          </ac:spMkLst>
        </pc:spChg>
        <pc:spChg chg="mod">
          <ac:chgData name="Hannu Kilpelainen" userId="68b5a656-2d55-45be-ae9b-519b4c7734fb" providerId="ADAL" clId="{F5FB0322-EB3C-4C4A-9A91-1163EB284647}" dt="2024-04-24T12:17:43.681" v="25219" actId="1076"/>
          <ac:spMkLst>
            <pc:docMk/>
            <pc:sldMk cId="1001441459" sldId="2147378683"/>
            <ac:spMk id="132" creationId="{B02F390F-2E2D-EAD3-2B5F-805857C40AB1}"/>
          </ac:spMkLst>
        </pc:spChg>
        <pc:spChg chg="mod">
          <ac:chgData name="Hannu Kilpelainen" userId="68b5a656-2d55-45be-ae9b-519b4c7734fb" providerId="ADAL" clId="{F5FB0322-EB3C-4C4A-9A91-1163EB284647}" dt="2024-04-24T12:17:43.681" v="25219" actId="1076"/>
          <ac:spMkLst>
            <pc:docMk/>
            <pc:sldMk cId="1001441459" sldId="2147378683"/>
            <ac:spMk id="133" creationId="{AE5CBF4B-960C-2DA1-6566-9B0B27248A64}"/>
          </ac:spMkLst>
        </pc:spChg>
        <pc:spChg chg="mod">
          <ac:chgData name="Hannu Kilpelainen" userId="68b5a656-2d55-45be-ae9b-519b4c7734fb" providerId="ADAL" clId="{F5FB0322-EB3C-4C4A-9A91-1163EB284647}" dt="2024-04-24T12:17:43.681" v="25219" actId="1076"/>
          <ac:spMkLst>
            <pc:docMk/>
            <pc:sldMk cId="1001441459" sldId="2147378683"/>
            <ac:spMk id="134" creationId="{8E352A46-36F2-C7DA-8EB2-3059BC68C77A}"/>
          </ac:spMkLst>
        </pc:spChg>
        <pc:spChg chg="mod">
          <ac:chgData name="Hannu Kilpelainen" userId="68b5a656-2d55-45be-ae9b-519b4c7734fb" providerId="ADAL" clId="{F5FB0322-EB3C-4C4A-9A91-1163EB284647}" dt="2024-04-24T12:17:43.681" v="25219" actId="1076"/>
          <ac:spMkLst>
            <pc:docMk/>
            <pc:sldMk cId="1001441459" sldId="2147378683"/>
            <ac:spMk id="135" creationId="{82829F4C-5A01-7DF4-3DBE-0FFEC732195A}"/>
          </ac:spMkLst>
        </pc:spChg>
        <pc:spChg chg="mod">
          <ac:chgData name="Hannu Kilpelainen" userId="68b5a656-2d55-45be-ae9b-519b4c7734fb" providerId="ADAL" clId="{F5FB0322-EB3C-4C4A-9A91-1163EB284647}" dt="2024-04-24T12:17:43.681" v="25219" actId="1076"/>
          <ac:spMkLst>
            <pc:docMk/>
            <pc:sldMk cId="1001441459" sldId="2147378683"/>
            <ac:spMk id="136" creationId="{0882EF98-850E-1DDC-1923-224D24BBD955}"/>
          </ac:spMkLst>
        </pc:spChg>
        <pc:spChg chg="mod">
          <ac:chgData name="Hannu Kilpelainen" userId="68b5a656-2d55-45be-ae9b-519b4c7734fb" providerId="ADAL" clId="{F5FB0322-EB3C-4C4A-9A91-1163EB284647}" dt="2024-04-24T12:15:54.492" v="25169" actId="1076"/>
          <ac:spMkLst>
            <pc:docMk/>
            <pc:sldMk cId="1001441459" sldId="2147378683"/>
            <ac:spMk id="139" creationId="{2C470F53-E763-8A7D-89BA-40F17B71F7E3}"/>
          </ac:spMkLst>
        </pc:spChg>
        <pc:spChg chg="mod">
          <ac:chgData name="Hannu Kilpelainen" userId="68b5a656-2d55-45be-ae9b-519b4c7734fb" providerId="ADAL" clId="{F5FB0322-EB3C-4C4A-9A91-1163EB284647}" dt="2024-04-24T12:15:54.492" v="25169" actId="1076"/>
          <ac:spMkLst>
            <pc:docMk/>
            <pc:sldMk cId="1001441459" sldId="2147378683"/>
            <ac:spMk id="140" creationId="{175A9AE0-FAF6-E26A-762C-1CC815507FB5}"/>
          </ac:spMkLst>
        </pc:spChg>
        <pc:spChg chg="mod">
          <ac:chgData name="Hannu Kilpelainen" userId="68b5a656-2d55-45be-ae9b-519b4c7734fb" providerId="ADAL" clId="{F5FB0322-EB3C-4C4A-9A91-1163EB284647}" dt="2024-04-24T12:15:54.492" v="25169" actId="1076"/>
          <ac:spMkLst>
            <pc:docMk/>
            <pc:sldMk cId="1001441459" sldId="2147378683"/>
            <ac:spMk id="141" creationId="{A1B2FA89-BA3E-A6A3-03DB-FEFE8ED894D8}"/>
          </ac:spMkLst>
        </pc:spChg>
        <pc:spChg chg="mod">
          <ac:chgData name="Hannu Kilpelainen" userId="68b5a656-2d55-45be-ae9b-519b4c7734fb" providerId="ADAL" clId="{F5FB0322-EB3C-4C4A-9A91-1163EB284647}" dt="2024-04-24T12:15:54.492" v="25169" actId="1076"/>
          <ac:spMkLst>
            <pc:docMk/>
            <pc:sldMk cId="1001441459" sldId="2147378683"/>
            <ac:spMk id="142" creationId="{34CB256D-4DD2-A6DB-BDF1-8D894A938777}"/>
          </ac:spMkLst>
        </pc:spChg>
        <pc:spChg chg="mod">
          <ac:chgData name="Hannu Kilpelainen" userId="68b5a656-2d55-45be-ae9b-519b4c7734fb" providerId="ADAL" clId="{F5FB0322-EB3C-4C4A-9A91-1163EB284647}" dt="2024-04-24T12:16:03.456" v="25172" actId="1076"/>
          <ac:spMkLst>
            <pc:docMk/>
            <pc:sldMk cId="1001441459" sldId="2147378683"/>
            <ac:spMk id="144" creationId="{171EE682-DF36-439E-69E2-1023FEB6DCE0}"/>
          </ac:spMkLst>
        </pc:spChg>
        <pc:spChg chg="mod">
          <ac:chgData name="Hannu Kilpelainen" userId="68b5a656-2d55-45be-ae9b-519b4c7734fb" providerId="ADAL" clId="{F5FB0322-EB3C-4C4A-9A91-1163EB284647}" dt="2024-04-24T12:16:03.456" v="25172" actId="1076"/>
          <ac:spMkLst>
            <pc:docMk/>
            <pc:sldMk cId="1001441459" sldId="2147378683"/>
            <ac:spMk id="145" creationId="{ACBA0BA3-4EBE-71A2-497B-D9D7AAB2A4D4}"/>
          </ac:spMkLst>
        </pc:spChg>
        <pc:spChg chg="mod">
          <ac:chgData name="Hannu Kilpelainen" userId="68b5a656-2d55-45be-ae9b-519b4c7734fb" providerId="ADAL" clId="{F5FB0322-EB3C-4C4A-9A91-1163EB284647}" dt="2024-04-24T12:16:03.456" v="25172" actId="1076"/>
          <ac:spMkLst>
            <pc:docMk/>
            <pc:sldMk cId="1001441459" sldId="2147378683"/>
            <ac:spMk id="146" creationId="{A55D418E-99C5-C023-1130-FF6D02B63BAA}"/>
          </ac:spMkLst>
        </pc:spChg>
        <pc:spChg chg="mod">
          <ac:chgData name="Hannu Kilpelainen" userId="68b5a656-2d55-45be-ae9b-519b4c7734fb" providerId="ADAL" clId="{F5FB0322-EB3C-4C4A-9A91-1163EB284647}" dt="2024-04-24T12:16:03.456" v="25172" actId="1076"/>
          <ac:spMkLst>
            <pc:docMk/>
            <pc:sldMk cId="1001441459" sldId="2147378683"/>
            <ac:spMk id="147" creationId="{1D2988E5-6C84-856C-8340-93FEA9261441}"/>
          </ac:spMkLst>
        </pc:spChg>
        <pc:spChg chg="mod">
          <ac:chgData name="Hannu Kilpelainen" userId="68b5a656-2d55-45be-ae9b-519b4c7734fb" providerId="ADAL" clId="{F5FB0322-EB3C-4C4A-9A91-1163EB284647}" dt="2024-04-24T12:16:03.456" v="25172" actId="1076"/>
          <ac:spMkLst>
            <pc:docMk/>
            <pc:sldMk cId="1001441459" sldId="2147378683"/>
            <ac:spMk id="148" creationId="{17F505E0-F1CF-2E03-C72C-015B4E7D43C1}"/>
          </ac:spMkLst>
        </pc:spChg>
        <pc:spChg chg="mod">
          <ac:chgData name="Hannu Kilpelainen" userId="68b5a656-2d55-45be-ae9b-519b4c7734fb" providerId="ADAL" clId="{F5FB0322-EB3C-4C4A-9A91-1163EB284647}" dt="2024-04-24T12:16:03.456" v="25172" actId="1076"/>
          <ac:spMkLst>
            <pc:docMk/>
            <pc:sldMk cId="1001441459" sldId="2147378683"/>
            <ac:spMk id="150" creationId="{280E400A-B82B-822D-A166-E75FDDD078D3}"/>
          </ac:spMkLst>
        </pc:spChg>
        <pc:spChg chg="mod">
          <ac:chgData name="Hannu Kilpelainen" userId="68b5a656-2d55-45be-ae9b-519b4c7734fb" providerId="ADAL" clId="{F5FB0322-EB3C-4C4A-9A91-1163EB284647}" dt="2024-04-24T12:16:03.456" v="25172" actId="1076"/>
          <ac:spMkLst>
            <pc:docMk/>
            <pc:sldMk cId="1001441459" sldId="2147378683"/>
            <ac:spMk id="151" creationId="{C1FDA5E0-7795-7009-B41A-0BE84069DC0C}"/>
          </ac:spMkLst>
        </pc:spChg>
        <pc:spChg chg="mod">
          <ac:chgData name="Hannu Kilpelainen" userId="68b5a656-2d55-45be-ae9b-519b4c7734fb" providerId="ADAL" clId="{F5FB0322-EB3C-4C4A-9A91-1163EB284647}" dt="2024-04-24T12:16:03.456" v="25172" actId="1076"/>
          <ac:spMkLst>
            <pc:docMk/>
            <pc:sldMk cId="1001441459" sldId="2147378683"/>
            <ac:spMk id="152" creationId="{CF5CE1DB-9ECA-7DEA-6927-CF2348CAAAA2}"/>
          </ac:spMkLst>
        </pc:spChg>
        <pc:spChg chg="mod">
          <ac:chgData name="Hannu Kilpelainen" userId="68b5a656-2d55-45be-ae9b-519b4c7734fb" providerId="ADAL" clId="{F5FB0322-EB3C-4C4A-9A91-1163EB284647}" dt="2024-04-24T12:16:03.456" v="25172" actId="1076"/>
          <ac:spMkLst>
            <pc:docMk/>
            <pc:sldMk cId="1001441459" sldId="2147378683"/>
            <ac:spMk id="153" creationId="{3BB05EC7-6BEE-4D83-9D3B-2326C693E87D}"/>
          </ac:spMkLst>
        </pc:spChg>
        <pc:spChg chg="mod">
          <ac:chgData name="Hannu Kilpelainen" userId="68b5a656-2d55-45be-ae9b-519b4c7734fb" providerId="ADAL" clId="{F5FB0322-EB3C-4C4A-9A91-1163EB284647}" dt="2024-04-24T12:16:03.456" v="25172" actId="1076"/>
          <ac:spMkLst>
            <pc:docMk/>
            <pc:sldMk cId="1001441459" sldId="2147378683"/>
            <ac:spMk id="154" creationId="{FB561AE1-9B85-4C79-1F88-02F706E7A2C5}"/>
          </ac:spMkLst>
        </pc:spChg>
        <pc:spChg chg="mod">
          <ac:chgData name="Hannu Kilpelainen" userId="68b5a656-2d55-45be-ae9b-519b4c7734fb" providerId="ADAL" clId="{F5FB0322-EB3C-4C4A-9A91-1163EB284647}" dt="2024-04-24T12:22:43.270" v="25368" actId="1076"/>
          <ac:spMkLst>
            <pc:docMk/>
            <pc:sldMk cId="1001441459" sldId="2147378683"/>
            <ac:spMk id="156" creationId="{5B6EA915-A238-AFC2-276C-D942872869EE}"/>
          </ac:spMkLst>
        </pc:spChg>
        <pc:spChg chg="mod">
          <ac:chgData name="Hannu Kilpelainen" userId="68b5a656-2d55-45be-ae9b-519b4c7734fb" providerId="ADAL" clId="{F5FB0322-EB3C-4C4A-9A91-1163EB284647}" dt="2024-04-24T12:22:43.270" v="25368" actId="1076"/>
          <ac:spMkLst>
            <pc:docMk/>
            <pc:sldMk cId="1001441459" sldId="2147378683"/>
            <ac:spMk id="157" creationId="{E6775D81-203B-F55A-1CE2-F7826CCEA8C1}"/>
          </ac:spMkLst>
        </pc:spChg>
        <pc:spChg chg="mod">
          <ac:chgData name="Hannu Kilpelainen" userId="68b5a656-2d55-45be-ae9b-519b4c7734fb" providerId="ADAL" clId="{F5FB0322-EB3C-4C4A-9A91-1163EB284647}" dt="2024-04-24T12:22:43.270" v="25368" actId="1076"/>
          <ac:spMkLst>
            <pc:docMk/>
            <pc:sldMk cId="1001441459" sldId="2147378683"/>
            <ac:spMk id="158" creationId="{DAC11B68-6F7F-7441-D6F5-62019ACD928D}"/>
          </ac:spMkLst>
        </pc:spChg>
        <pc:spChg chg="mod">
          <ac:chgData name="Hannu Kilpelainen" userId="68b5a656-2d55-45be-ae9b-519b4c7734fb" providerId="ADAL" clId="{F5FB0322-EB3C-4C4A-9A91-1163EB284647}" dt="2024-04-24T12:22:49.202" v="25369" actId="1076"/>
          <ac:spMkLst>
            <pc:docMk/>
            <pc:sldMk cId="1001441459" sldId="2147378683"/>
            <ac:spMk id="160" creationId="{41AE695C-8859-C1FA-C004-F662424D1DA1}"/>
          </ac:spMkLst>
        </pc:spChg>
        <pc:spChg chg="mod">
          <ac:chgData name="Hannu Kilpelainen" userId="68b5a656-2d55-45be-ae9b-519b4c7734fb" providerId="ADAL" clId="{F5FB0322-EB3C-4C4A-9A91-1163EB284647}" dt="2024-04-24T12:22:49.202" v="25369" actId="1076"/>
          <ac:spMkLst>
            <pc:docMk/>
            <pc:sldMk cId="1001441459" sldId="2147378683"/>
            <ac:spMk id="161" creationId="{D03D1298-14C9-F484-5092-6D29667773D2}"/>
          </ac:spMkLst>
        </pc:spChg>
        <pc:spChg chg="mod">
          <ac:chgData name="Hannu Kilpelainen" userId="68b5a656-2d55-45be-ae9b-519b4c7734fb" providerId="ADAL" clId="{F5FB0322-EB3C-4C4A-9A91-1163EB284647}" dt="2024-04-24T12:22:49.202" v="25369" actId="1076"/>
          <ac:spMkLst>
            <pc:docMk/>
            <pc:sldMk cId="1001441459" sldId="2147378683"/>
            <ac:spMk id="162" creationId="{35F1FA15-A1B2-B8AA-AB88-603BDA793BBD}"/>
          </ac:spMkLst>
        </pc:spChg>
        <pc:spChg chg="mod">
          <ac:chgData name="Hannu Kilpelainen" userId="68b5a656-2d55-45be-ae9b-519b4c7734fb" providerId="ADAL" clId="{F5FB0322-EB3C-4C4A-9A91-1163EB284647}" dt="2024-04-24T12:22:49.202" v="25369" actId="1076"/>
          <ac:spMkLst>
            <pc:docMk/>
            <pc:sldMk cId="1001441459" sldId="2147378683"/>
            <ac:spMk id="163" creationId="{3EAEC446-9DDD-C2EE-5074-0273A5A4CAF5}"/>
          </ac:spMkLst>
        </pc:spChg>
        <pc:spChg chg="mod">
          <ac:chgData name="Hannu Kilpelainen" userId="68b5a656-2d55-45be-ae9b-519b4c7734fb" providerId="ADAL" clId="{F5FB0322-EB3C-4C4A-9A91-1163EB284647}" dt="2024-04-24T12:22:49.202" v="25369" actId="1076"/>
          <ac:spMkLst>
            <pc:docMk/>
            <pc:sldMk cId="1001441459" sldId="2147378683"/>
            <ac:spMk id="164" creationId="{C508DBC8-9A78-051F-4341-CE0D0C533843}"/>
          </ac:spMkLst>
        </pc:spChg>
        <pc:spChg chg="add mod">
          <ac:chgData name="Hannu Kilpelainen" userId="68b5a656-2d55-45be-ae9b-519b4c7734fb" providerId="ADAL" clId="{F5FB0322-EB3C-4C4A-9A91-1163EB284647}" dt="2024-04-24T12:25:48.386" v="25448" actId="1076"/>
          <ac:spMkLst>
            <pc:docMk/>
            <pc:sldMk cId="1001441459" sldId="2147378683"/>
            <ac:spMk id="165" creationId="{B339AADF-5489-C139-6745-20664CF2FAB1}"/>
          </ac:spMkLst>
        </pc:spChg>
        <pc:spChg chg="add mod">
          <ac:chgData name="Hannu Kilpelainen" userId="68b5a656-2d55-45be-ae9b-519b4c7734fb" providerId="ADAL" clId="{F5FB0322-EB3C-4C4A-9A91-1163EB284647}" dt="2024-04-24T12:25:48.386" v="25448" actId="1076"/>
          <ac:spMkLst>
            <pc:docMk/>
            <pc:sldMk cId="1001441459" sldId="2147378683"/>
            <ac:spMk id="166" creationId="{5096DD38-9F1C-2E05-859F-73DCC8DCD778}"/>
          </ac:spMkLst>
        </pc:spChg>
        <pc:spChg chg="add mod">
          <ac:chgData name="Hannu Kilpelainen" userId="68b5a656-2d55-45be-ae9b-519b4c7734fb" providerId="ADAL" clId="{F5FB0322-EB3C-4C4A-9A91-1163EB284647}" dt="2024-04-24T12:25:48.386" v="25448" actId="1076"/>
          <ac:spMkLst>
            <pc:docMk/>
            <pc:sldMk cId="1001441459" sldId="2147378683"/>
            <ac:spMk id="167" creationId="{D992DFB9-09DE-40B3-F73E-E14F4F67D80F}"/>
          </ac:spMkLst>
        </pc:spChg>
        <pc:spChg chg="add mod">
          <ac:chgData name="Hannu Kilpelainen" userId="68b5a656-2d55-45be-ae9b-519b4c7734fb" providerId="ADAL" clId="{F5FB0322-EB3C-4C4A-9A91-1163EB284647}" dt="2024-04-24T12:25:48.386" v="25448" actId="1076"/>
          <ac:spMkLst>
            <pc:docMk/>
            <pc:sldMk cId="1001441459" sldId="2147378683"/>
            <ac:spMk id="168" creationId="{8D7119EE-240F-3E73-F882-75495D094E01}"/>
          </ac:spMkLst>
        </pc:spChg>
        <pc:spChg chg="add mod">
          <ac:chgData name="Hannu Kilpelainen" userId="68b5a656-2d55-45be-ae9b-519b4c7734fb" providerId="ADAL" clId="{F5FB0322-EB3C-4C4A-9A91-1163EB284647}" dt="2024-04-24T12:25:48.386" v="25448" actId="1076"/>
          <ac:spMkLst>
            <pc:docMk/>
            <pc:sldMk cId="1001441459" sldId="2147378683"/>
            <ac:spMk id="169" creationId="{FDB63531-4319-2703-240E-FDF498CF743C}"/>
          </ac:spMkLst>
        </pc:spChg>
        <pc:spChg chg="add mod">
          <ac:chgData name="Hannu Kilpelainen" userId="68b5a656-2d55-45be-ae9b-519b4c7734fb" providerId="ADAL" clId="{F5FB0322-EB3C-4C4A-9A91-1163EB284647}" dt="2024-04-24T12:25:48.386" v="25448" actId="1076"/>
          <ac:spMkLst>
            <pc:docMk/>
            <pc:sldMk cId="1001441459" sldId="2147378683"/>
            <ac:spMk id="170" creationId="{27AAB814-4A1C-3315-DC4B-97B29B0337C7}"/>
          </ac:spMkLst>
        </pc:spChg>
        <pc:spChg chg="add mod">
          <ac:chgData name="Hannu Kilpelainen" userId="68b5a656-2d55-45be-ae9b-519b4c7734fb" providerId="ADAL" clId="{F5FB0322-EB3C-4C4A-9A91-1163EB284647}" dt="2024-04-24T12:25:48.386" v="25448" actId="1076"/>
          <ac:spMkLst>
            <pc:docMk/>
            <pc:sldMk cId="1001441459" sldId="2147378683"/>
            <ac:spMk id="171" creationId="{0D7EF723-D71C-22DB-BB45-82F0269F5036}"/>
          </ac:spMkLst>
        </pc:spChg>
        <pc:spChg chg="add mod">
          <ac:chgData name="Hannu Kilpelainen" userId="68b5a656-2d55-45be-ae9b-519b4c7734fb" providerId="ADAL" clId="{F5FB0322-EB3C-4C4A-9A91-1163EB284647}" dt="2024-04-24T12:25:48.386" v="25448" actId="1076"/>
          <ac:spMkLst>
            <pc:docMk/>
            <pc:sldMk cId="1001441459" sldId="2147378683"/>
            <ac:spMk id="172" creationId="{B1F8BC65-9BFB-AED7-D6A4-681D743A80BD}"/>
          </ac:spMkLst>
        </pc:spChg>
        <pc:spChg chg="add mod">
          <ac:chgData name="Hannu Kilpelainen" userId="68b5a656-2d55-45be-ae9b-519b4c7734fb" providerId="ADAL" clId="{F5FB0322-EB3C-4C4A-9A91-1163EB284647}" dt="2024-04-24T12:25:48.386" v="25448" actId="1076"/>
          <ac:spMkLst>
            <pc:docMk/>
            <pc:sldMk cId="1001441459" sldId="2147378683"/>
            <ac:spMk id="173" creationId="{20825856-CC2C-2C39-E5CB-8A0975A4B76D}"/>
          </ac:spMkLst>
        </pc:spChg>
        <pc:spChg chg="add mod">
          <ac:chgData name="Hannu Kilpelainen" userId="68b5a656-2d55-45be-ae9b-519b4c7734fb" providerId="ADAL" clId="{F5FB0322-EB3C-4C4A-9A91-1163EB284647}" dt="2024-04-24T12:25:48.386" v="25448" actId="1076"/>
          <ac:spMkLst>
            <pc:docMk/>
            <pc:sldMk cId="1001441459" sldId="2147378683"/>
            <ac:spMk id="174" creationId="{C6577FE6-B529-3682-09E3-522A1F470D90}"/>
          </ac:spMkLst>
        </pc:spChg>
        <pc:spChg chg="add mod">
          <ac:chgData name="Hannu Kilpelainen" userId="68b5a656-2d55-45be-ae9b-519b4c7734fb" providerId="ADAL" clId="{F5FB0322-EB3C-4C4A-9A91-1163EB284647}" dt="2024-04-24T12:25:48.386" v="25448" actId="1076"/>
          <ac:spMkLst>
            <pc:docMk/>
            <pc:sldMk cId="1001441459" sldId="2147378683"/>
            <ac:spMk id="175" creationId="{1FA504B1-F33D-0F21-BF7B-BE0E989BD968}"/>
          </ac:spMkLst>
        </pc:spChg>
        <pc:spChg chg="add mod">
          <ac:chgData name="Hannu Kilpelainen" userId="68b5a656-2d55-45be-ae9b-519b4c7734fb" providerId="ADAL" clId="{F5FB0322-EB3C-4C4A-9A91-1163EB284647}" dt="2024-04-24T12:25:48.386" v="25448" actId="1076"/>
          <ac:spMkLst>
            <pc:docMk/>
            <pc:sldMk cId="1001441459" sldId="2147378683"/>
            <ac:spMk id="176" creationId="{501B1701-4F49-B05F-A55C-9B4FBA4B88D5}"/>
          </ac:spMkLst>
        </pc:spChg>
        <pc:spChg chg="add mod">
          <ac:chgData name="Hannu Kilpelainen" userId="68b5a656-2d55-45be-ae9b-519b4c7734fb" providerId="ADAL" clId="{F5FB0322-EB3C-4C4A-9A91-1163EB284647}" dt="2024-04-24T12:25:48.386" v="25448" actId="1076"/>
          <ac:spMkLst>
            <pc:docMk/>
            <pc:sldMk cId="1001441459" sldId="2147378683"/>
            <ac:spMk id="177" creationId="{611FD609-58C7-4B20-C264-9249675CCB22}"/>
          </ac:spMkLst>
        </pc:spChg>
        <pc:spChg chg="add mod">
          <ac:chgData name="Hannu Kilpelainen" userId="68b5a656-2d55-45be-ae9b-519b4c7734fb" providerId="ADAL" clId="{F5FB0322-EB3C-4C4A-9A91-1163EB284647}" dt="2024-04-24T12:25:48.386" v="25448" actId="1076"/>
          <ac:spMkLst>
            <pc:docMk/>
            <pc:sldMk cId="1001441459" sldId="2147378683"/>
            <ac:spMk id="178" creationId="{4FE18298-FD51-6415-ECC7-5B2006EB8C26}"/>
          </ac:spMkLst>
        </pc:spChg>
        <pc:spChg chg="add mod">
          <ac:chgData name="Hannu Kilpelainen" userId="68b5a656-2d55-45be-ae9b-519b4c7734fb" providerId="ADAL" clId="{F5FB0322-EB3C-4C4A-9A91-1163EB284647}" dt="2024-04-24T12:25:48.386" v="25448" actId="1076"/>
          <ac:spMkLst>
            <pc:docMk/>
            <pc:sldMk cId="1001441459" sldId="2147378683"/>
            <ac:spMk id="179" creationId="{F392B3E4-305E-72D5-448C-5787853E0F33}"/>
          </ac:spMkLst>
        </pc:spChg>
        <pc:spChg chg="add mod">
          <ac:chgData name="Hannu Kilpelainen" userId="68b5a656-2d55-45be-ae9b-519b4c7734fb" providerId="ADAL" clId="{F5FB0322-EB3C-4C4A-9A91-1163EB284647}" dt="2024-04-24T12:25:48.386" v="25448" actId="1076"/>
          <ac:spMkLst>
            <pc:docMk/>
            <pc:sldMk cId="1001441459" sldId="2147378683"/>
            <ac:spMk id="180" creationId="{46C6C163-E036-B107-08E4-DB0D0EB068D6}"/>
          </ac:spMkLst>
        </pc:spChg>
        <pc:spChg chg="add mod">
          <ac:chgData name="Hannu Kilpelainen" userId="68b5a656-2d55-45be-ae9b-519b4c7734fb" providerId="ADAL" clId="{F5FB0322-EB3C-4C4A-9A91-1163EB284647}" dt="2024-04-24T12:25:48.386" v="25448" actId="1076"/>
          <ac:spMkLst>
            <pc:docMk/>
            <pc:sldMk cId="1001441459" sldId="2147378683"/>
            <ac:spMk id="181" creationId="{C3EAF984-D26A-A710-DF5E-ED3C51F491A2}"/>
          </ac:spMkLst>
        </pc:spChg>
        <pc:spChg chg="add mod">
          <ac:chgData name="Hannu Kilpelainen" userId="68b5a656-2d55-45be-ae9b-519b4c7734fb" providerId="ADAL" clId="{F5FB0322-EB3C-4C4A-9A91-1163EB284647}" dt="2024-04-24T12:25:48.386" v="25448" actId="1076"/>
          <ac:spMkLst>
            <pc:docMk/>
            <pc:sldMk cId="1001441459" sldId="2147378683"/>
            <ac:spMk id="182" creationId="{992A6FD6-F8BC-DB83-352D-A12331EF74A0}"/>
          </ac:spMkLst>
        </pc:spChg>
        <pc:spChg chg="add mod">
          <ac:chgData name="Hannu Kilpelainen" userId="68b5a656-2d55-45be-ae9b-519b4c7734fb" providerId="ADAL" clId="{F5FB0322-EB3C-4C4A-9A91-1163EB284647}" dt="2024-04-24T12:25:48.386" v="25448" actId="1076"/>
          <ac:spMkLst>
            <pc:docMk/>
            <pc:sldMk cId="1001441459" sldId="2147378683"/>
            <ac:spMk id="183" creationId="{463748DC-46DB-2736-7F14-92867AE85706}"/>
          </ac:spMkLst>
        </pc:spChg>
        <pc:spChg chg="add mod">
          <ac:chgData name="Hannu Kilpelainen" userId="68b5a656-2d55-45be-ae9b-519b4c7734fb" providerId="ADAL" clId="{F5FB0322-EB3C-4C4A-9A91-1163EB284647}" dt="2024-04-24T12:25:48.386" v="25448" actId="1076"/>
          <ac:spMkLst>
            <pc:docMk/>
            <pc:sldMk cId="1001441459" sldId="2147378683"/>
            <ac:spMk id="184" creationId="{AE217848-ABFD-8A60-3B09-8F168F719EB5}"/>
          </ac:spMkLst>
        </pc:spChg>
        <pc:spChg chg="add mod">
          <ac:chgData name="Hannu Kilpelainen" userId="68b5a656-2d55-45be-ae9b-519b4c7734fb" providerId="ADAL" clId="{F5FB0322-EB3C-4C4A-9A91-1163EB284647}" dt="2024-04-24T12:25:48.386" v="25448" actId="1076"/>
          <ac:spMkLst>
            <pc:docMk/>
            <pc:sldMk cId="1001441459" sldId="2147378683"/>
            <ac:spMk id="185" creationId="{2364E3D1-50FC-F1B5-B987-6D8E7B7EE70C}"/>
          </ac:spMkLst>
        </pc:spChg>
        <pc:spChg chg="add mod">
          <ac:chgData name="Hannu Kilpelainen" userId="68b5a656-2d55-45be-ae9b-519b4c7734fb" providerId="ADAL" clId="{F5FB0322-EB3C-4C4A-9A91-1163EB284647}" dt="2024-04-24T12:25:48.386" v="25448" actId="1076"/>
          <ac:spMkLst>
            <pc:docMk/>
            <pc:sldMk cId="1001441459" sldId="2147378683"/>
            <ac:spMk id="186" creationId="{88F2FFF9-067F-0F3B-FEA7-82877894C196}"/>
          </ac:spMkLst>
        </pc:spChg>
        <pc:spChg chg="mod">
          <ac:chgData name="Hannu Kilpelainen" userId="68b5a656-2d55-45be-ae9b-519b4c7734fb" providerId="ADAL" clId="{F5FB0322-EB3C-4C4A-9A91-1163EB284647}" dt="2024-04-24T12:25:48.386" v="25448" actId="1076"/>
          <ac:spMkLst>
            <pc:docMk/>
            <pc:sldMk cId="1001441459" sldId="2147378683"/>
            <ac:spMk id="188" creationId="{A0CC5D5B-86FD-AEBC-A083-79F2E85208AB}"/>
          </ac:spMkLst>
        </pc:spChg>
        <pc:spChg chg="mod">
          <ac:chgData name="Hannu Kilpelainen" userId="68b5a656-2d55-45be-ae9b-519b4c7734fb" providerId="ADAL" clId="{F5FB0322-EB3C-4C4A-9A91-1163EB284647}" dt="2024-04-24T12:25:48.386" v="25448" actId="1076"/>
          <ac:spMkLst>
            <pc:docMk/>
            <pc:sldMk cId="1001441459" sldId="2147378683"/>
            <ac:spMk id="189" creationId="{50A61FCD-7BDB-659C-9E2E-737979CF393B}"/>
          </ac:spMkLst>
        </pc:spChg>
        <pc:spChg chg="mod">
          <ac:chgData name="Hannu Kilpelainen" userId="68b5a656-2d55-45be-ae9b-519b4c7734fb" providerId="ADAL" clId="{F5FB0322-EB3C-4C4A-9A91-1163EB284647}" dt="2024-04-24T12:25:48.386" v="25448" actId="1076"/>
          <ac:spMkLst>
            <pc:docMk/>
            <pc:sldMk cId="1001441459" sldId="2147378683"/>
            <ac:spMk id="191" creationId="{54363DF1-19D1-2C8A-08B8-A0EBA24CAAA4}"/>
          </ac:spMkLst>
        </pc:spChg>
        <pc:spChg chg="mod">
          <ac:chgData name="Hannu Kilpelainen" userId="68b5a656-2d55-45be-ae9b-519b4c7734fb" providerId="ADAL" clId="{F5FB0322-EB3C-4C4A-9A91-1163EB284647}" dt="2024-04-24T12:25:48.386" v="25448" actId="1076"/>
          <ac:spMkLst>
            <pc:docMk/>
            <pc:sldMk cId="1001441459" sldId="2147378683"/>
            <ac:spMk id="192" creationId="{32D13DC5-ED60-DE14-A73D-044B52A60A70}"/>
          </ac:spMkLst>
        </pc:spChg>
        <pc:spChg chg="mod">
          <ac:chgData name="Hannu Kilpelainen" userId="68b5a656-2d55-45be-ae9b-519b4c7734fb" providerId="ADAL" clId="{F5FB0322-EB3C-4C4A-9A91-1163EB284647}" dt="2024-04-24T12:25:48.386" v="25448" actId="1076"/>
          <ac:spMkLst>
            <pc:docMk/>
            <pc:sldMk cId="1001441459" sldId="2147378683"/>
            <ac:spMk id="194" creationId="{57B8F2B3-9004-DBA4-BEF9-5EE16535EF60}"/>
          </ac:spMkLst>
        </pc:spChg>
        <pc:spChg chg="mod">
          <ac:chgData name="Hannu Kilpelainen" userId="68b5a656-2d55-45be-ae9b-519b4c7734fb" providerId="ADAL" clId="{F5FB0322-EB3C-4C4A-9A91-1163EB284647}" dt="2024-04-24T12:25:48.386" v="25448" actId="1076"/>
          <ac:spMkLst>
            <pc:docMk/>
            <pc:sldMk cId="1001441459" sldId="2147378683"/>
            <ac:spMk id="195" creationId="{B9A0472B-58C9-BE45-1C2F-7541227EB44E}"/>
          </ac:spMkLst>
        </pc:spChg>
        <pc:spChg chg="mod">
          <ac:chgData name="Hannu Kilpelainen" userId="68b5a656-2d55-45be-ae9b-519b4c7734fb" providerId="ADAL" clId="{F5FB0322-EB3C-4C4A-9A91-1163EB284647}" dt="2024-04-24T12:25:48.386" v="25448" actId="1076"/>
          <ac:spMkLst>
            <pc:docMk/>
            <pc:sldMk cId="1001441459" sldId="2147378683"/>
            <ac:spMk id="197" creationId="{FF8F149A-9096-5837-572D-886B70E8F4A3}"/>
          </ac:spMkLst>
        </pc:spChg>
        <pc:spChg chg="mod">
          <ac:chgData name="Hannu Kilpelainen" userId="68b5a656-2d55-45be-ae9b-519b4c7734fb" providerId="ADAL" clId="{F5FB0322-EB3C-4C4A-9A91-1163EB284647}" dt="2024-04-24T12:25:48.386" v="25448" actId="1076"/>
          <ac:spMkLst>
            <pc:docMk/>
            <pc:sldMk cId="1001441459" sldId="2147378683"/>
            <ac:spMk id="198" creationId="{5F2498A5-340F-2F64-0F13-0391F23C7F5E}"/>
          </ac:spMkLst>
        </pc:spChg>
        <pc:spChg chg="add mod">
          <ac:chgData name="Hannu Kilpelainen" userId="68b5a656-2d55-45be-ae9b-519b4c7734fb" providerId="ADAL" clId="{F5FB0322-EB3C-4C4A-9A91-1163EB284647}" dt="2024-04-24T12:25:48.386" v="25448" actId="1076"/>
          <ac:spMkLst>
            <pc:docMk/>
            <pc:sldMk cId="1001441459" sldId="2147378683"/>
            <ac:spMk id="206" creationId="{36A7795D-6780-57CF-4D1B-5A4B20A1B8C8}"/>
          </ac:spMkLst>
        </pc:spChg>
        <pc:spChg chg="add mod">
          <ac:chgData name="Hannu Kilpelainen" userId="68b5a656-2d55-45be-ae9b-519b4c7734fb" providerId="ADAL" clId="{F5FB0322-EB3C-4C4A-9A91-1163EB284647}" dt="2024-04-24T12:25:48.386" v="25448" actId="1076"/>
          <ac:spMkLst>
            <pc:docMk/>
            <pc:sldMk cId="1001441459" sldId="2147378683"/>
            <ac:spMk id="207" creationId="{C2393D84-0341-B7A2-31B0-711CAFD0A301}"/>
          </ac:spMkLst>
        </pc:spChg>
        <pc:spChg chg="mod">
          <ac:chgData name="Hannu Kilpelainen" userId="68b5a656-2d55-45be-ae9b-519b4c7734fb" providerId="ADAL" clId="{F5FB0322-EB3C-4C4A-9A91-1163EB284647}" dt="2024-04-24T12:25:48.386" v="25448" actId="1076"/>
          <ac:spMkLst>
            <pc:docMk/>
            <pc:sldMk cId="1001441459" sldId="2147378683"/>
            <ac:spMk id="209" creationId="{974A0C60-C910-C9EF-1E9A-D038DCD1CC93}"/>
          </ac:spMkLst>
        </pc:spChg>
        <pc:spChg chg="mod">
          <ac:chgData name="Hannu Kilpelainen" userId="68b5a656-2d55-45be-ae9b-519b4c7734fb" providerId="ADAL" clId="{F5FB0322-EB3C-4C4A-9A91-1163EB284647}" dt="2024-04-24T12:25:48.386" v="25448" actId="1076"/>
          <ac:spMkLst>
            <pc:docMk/>
            <pc:sldMk cId="1001441459" sldId="2147378683"/>
            <ac:spMk id="210" creationId="{14B7AD35-DA25-1A79-8E9D-CEB09112FC31}"/>
          </ac:spMkLst>
        </pc:spChg>
        <pc:spChg chg="mod">
          <ac:chgData name="Hannu Kilpelainen" userId="68b5a656-2d55-45be-ae9b-519b4c7734fb" providerId="ADAL" clId="{F5FB0322-EB3C-4C4A-9A91-1163EB284647}" dt="2024-04-24T12:25:48.386" v="25448" actId="1076"/>
          <ac:spMkLst>
            <pc:docMk/>
            <pc:sldMk cId="1001441459" sldId="2147378683"/>
            <ac:spMk id="211" creationId="{AA406F4F-F7DE-1493-568E-791E1602D584}"/>
          </ac:spMkLst>
        </pc:spChg>
        <pc:spChg chg="add mod">
          <ac:chgData name="Hannu Kilpelainen" userId="68b5a656-2d55-45be-ae9b-519b4c7734fb" providerId="ADAL" clId="{F5FB0322-EB3C-4C4A-9A91-1163EB284647}" dt="2024-04-24T12:25:48.386" v="25448" actId="1076"/>
          <ac:spMkLst>
            <pc:docMk/>
            <pc:sldMk cId="1001441459" sldId="2147378683"/>
            <ac:spMk id="212" creationId="{4BD3C722-B28E-55AA-FAF8-3FF69EEAEF3A}"/>
          </ac:spMkLst>
        </pc:spChg>
        <pc:spChg chg="add mod">
          <ac:chgData name="Hannu Kilpelainen" userId="68b5a656-2d55-45be-ae9b-519b4c7734fb" providerId="ADAL" clId="{F5FB0322-EB3C-4C4A-9A91-1163EB284647}" dt="2024-04-24T12:25:48.386" v="25448" actId="1076"/>
          <ac:spMkLst>
            <pc:docMk/>
            <pc:sldMk cId="1001441459" sldId="2147378683"/>
            <ac:spMk id="213" creationId="{698FD2F5-A57F-0207-55DD-90B6173E7E49}"/>
          </ac:spMkLst>
        </pc:spChg>
        <pc:spChg chg="add mod">
          <ac:chgData name="Hannu Kilpelainen" userId="68b5a656-2d55-45be-ae9b-519b4c7734fb" providerId="ADAL" clId="{F5FB0322-EB3C-4C4A-9A91-1163EB284647}" dt="2024-04-24T12:25:48.386" v="25448" actId="1076"/>
          <ac:spMkLst>
            <pc:docMk/>
            <pc:sldMk cId="1001441459" sldId="2147378683"/>
            <ac:spMk id="214" creationId="{318643EE-FD47-C046-11E3-2BEA015016E5}"/>
          </ac:spMkLst>
        </pc:spChg>
        <pc:spChg chg="add mod">
          <ac:chgData name="Hannu Kilpelainen" userId="68b5a656-2d55-45be-ae9b-519b4c7734fb" providerId="ADAL" clId="{F5FB0322-EB3C-4C4A-9A91-1163EB284647}" dt="2024-04-24T12:25:48.386" v="25448" actId="1076"/>
          <ac:spMkLst>
            <pc:docMk/>
            <pc:sldMk cId="1001441459" sldId="2147378683"/>
            <ac:spMk id="215" creationId="{A68F4A10-B6DC-B745-EE21-72EFDD7E531E}"/>
          </ac:spMkLst>
        </pc:spChg>
        <pc:spChg chg="mod">
          <ac:chgData name="Hannu Kilpelainen" userId="68b5a656-2d55-45be-ae9b-519b4c7734fb" providerId="ADAL" clId="{F5FB0322-EB3C-4C4A-9A91-1163EB284647}" dt="2024-04-24T12:25:48.386" v="25448" actId="1076"/>
          <ac:spMkLst>
            <pc:docMk/>
            <pc:sldMk cId="1001441459" sldId="2147378683"/>
            <ac:spMk id="218" creationId="{CEA8CAE4-60E4-CC43-3BC2-E018F8F48DF8}"/>
          </ac:spMkLst>
        </pc:spChg>
        <pc:spChg chg="mod">
          <ac:chgData name="Hannu Kilpelainen" userId="68b5a656-2d55-45be-ae9b-519b4c7734fb" providerId="ADAL" clId="{F5FB0322-EB3C-4C4A-9A91-1163EB284647}" dt="2024-04-24T12:25:48.386" v="25448" actId="1076"/>
          <ac:spMkLst>
            <pc:docMk/>
            <pc:sldMk cId="1001441459" sldId="2147378683"/>
            <ac:spMk id="219" creationId="{20D9F570-7894-7AEB-F458-F1BC725F54F2}"/>
          </ac:spMkLst>
        </pc:spChg>
        <pc:spChg chg="mod">
          <ac:chgData name="Hannu Kilpelainen" userId="68b5a656-2d55-45be-ae9b-519b4c7734fb" providerId="ADAL" clId="{F5FB0322-EB3C-4C4A-9A91-1163EB284647}" dt="2024-04-24T12:25:48.386" v="25448" actId="1076"/>
          <ac:spMkLst>
            <pc:docMk/>
            <pc:sldMk cId="1001441459" sldId="2147378683"/>
            <ac:spMk id="220" creationId="{F2F1FA79-D342-094E-1C49-53DF276EFC9B}"/>
          </ac:spMkLst>
        </pc:spChg>
        <pc:spChg chg="mod">
          <ac:chgData name="Hannu Kilpelainen" userId="68b5a656-2d55-45be-ae9b-519b4c7734fb" providerId="ADAL" clId="{F5FB0322-EB3C-4C4A-9A91-1163EB284647}" dt="2024-04-24T12:25:48.386" v="25448" actId="1076"/>
          <ac:spMkLst>
            <pc:docMk/>
            <pc:sldMk cId="1001441459" sldId="2147378683"/>
            <ac:spMk id="221" creationId="{B95EAA7B-E06E-DE40-21FD-402AE7B7B2D9}"/>
          </ac:spMkLst>
        </pc:spChg>
        <pc:spChg chg="mod">
          <ac:chgData name="Hannu Kilpelainen" userId="68b5a656-2d55-45be-ae9b-519b4c7734fb" providerId="ADAL" clId="{F5FB0322-EB3C-4C4A-9A91-1163EB284647}" dt="2024-04-24T12:25:48.386" v="25448" actId="1076"/>
          <ac:spMkLst>
            <pc:docMk/>
            <pc:sldMk cId="1001441459" sldId="2147378683"/>
            <ac:spMk id="222" creationId="{E7564B11-E365-2340-8AF8-28D07DF76E28}"/>
          </ac:spMkLst>
        </pc:spChg>
        <pc:spChg chg="mod">
          <ac:chgData name="Hannu Kilpelainen" userId="68b5a656-2d55-45be-ae9b-519b4c7734fb" providerId="ADAL" clId="{F5FB0322-EB3C-4C4A-9A91-1163EB284647}" dt="2024-04-24T12:25:48.386" v="25448" actId="1076"/>
          <ac:spMkLst>
            <pc:docMk/>
            <pc:sldMk cId="1001441459" sldId="2147378683"/>
            <ac:spMk id="223" creationId="{E81CDFAA-3ED8-832B-1D39-C62B7F0186BE}"/>
          </ac:spMkLst>
        </pc:spChg>
        <pc:grpChg chg="del">
          <ac:chgData name="Hannu Kilpelainen" userId="68b5a656-2d55-45be-ae9b-519b4c7734fb" providerId="ADAL" clId="{F5FB0322-EB3C-4C4A-9A91-1163EB284647}" dt="2024-04-22T13:27:40.697" v="16548" actId="478"/>
          <ac:grpSpMkLst>
            <pc:docMk/>
            <pc:sldMk cId="1001441459" sldId="2147378683"/>
            <ac:grpSpMk id="28" creationId="{8DB5C664-0E46-A671-9F91-70DA1CDADFFC}"/>
          </ac:grpSpMkLst>
        </pc:grpChg>
        <pc:grpChg chg="del">
          <ac:chgData name="Hannu Kilpelainen" userId="68b5a656-2d55-45be-ae9b-519b4c7734fb" providerId="ADAL" clId="{F5FB0322-EB3C-4C4A-9A91-1163EB284647}" dt="2024-04-22T13:27:40.697" v="16548" actId="478"/>
          <ac:grpSpMkLst>
            <pc:docMk/>
            <pc:sldMk cId="1001441459" sldId="2147378683"/>
            <ac:grpSpMk id="32" creationId="{8905D9D5-F434-8430-2025-5418C8868ECE}"/>
          </ac:grpSpMkLst>
        </pc:grpChg>
        <pc:grpChg chg="add mod">
          <ac:chgData name="Hannu Kilpelainen" userId="68b5a656-2d55-45be-ae9b-519b4c7734fb" providerId="ADAL" clId="{F5FB0322-EB3C-4C4A-9A91-1163EB284647}" dt="2024-04-24T12:15:59.532" v="25171" actId="1076"/>
          <ac:grpSpMkLst>
            <pc:docMk/>
            <pc:sldMk cId="1001441459" sldId="2147378683"/>
            <ac:grpSpMk id="42" creationId="{161595DB-D9C6-5697-0B41-79A967A23B40}"/>
          </ac:grpSpMkLst>
        </pc:grpChg>
        <pc:grpChg chg="mod">
          <ac:chgData name="Hannu Kilpelainen" userId="68b5a656-2d55-45be-ae9b-519b4c7734fb" providerId="ADAL" clId="{F5FB0322-EB3C-4C4A-9A91-1163EB284647}" dt="2024-04-24T12:15:59.532" v="25171" actId="1076"/>
          <ac:grpSpMkLst>
            <pc:docMk/>
            <pc:sldMk cId="1001441459" sldId="2147378683"/>
            <ac:grpSpMk id="43" creationId="{C5386548-88C7-B53A-A5FB-AF0C8338CDF9}"/>
          </ac:grpSpMkLst>
        </pc:grpChg>
        <pc:grpChg chg="mod">
          <ac:chgData name="Hannu Kilpelainen" userId="68b5a656-2d55-45be-ae9b-519b4c7734fb" providerId="ADAL" clId="{F5FB0322-EB3C-4C4A-9A91-1163EB284647}" dt="2024-04-24T12:15:59.532" v="25171" actId="1076"/>
          <ac:grpSpMkLst>
            <pc:docMk/>
            <pc:sldMk cId="1001441459" sldId="2147378683"/>
            <ac:grpSpMk id="48" creationId="{E08858AF-1D97-B4D5-276B-0D5A55229FC9}"/>
          </ac:grpSpMkLst>
        </pc:grpChg>
        <pc:grpChg chg="add del">
          <ac:chgData name="Hannu Kilpelainen" userId="68b5a656-2d55-45be-ae9b-519b4c7734fb" providerId="ADAL" clId="{F5FB0322-EB3C-4C4A-9A91-1163EB284647}" dt="2024-04-22T13:26:48.800" v="16532" actId="478"/>
          <ac:grpSpMkLst>
            <pc:docMk/>
            <pc:sldMk cId="1001441459" sldId="2147378683"/>
            <ac:grpSpMk id="54" creationId="{C2EE1999-5F2C-4086-C681-142DDC2DAF7F}"/>
          </ac:grpSpMkLst>
        </pc:grpChg>
        <pc:grpChg chg="del mod">
          <ac:chgData name="Hannu Kilpelainen" userId="68b5a656-2d55-45be-ae9b-519b4c7734fb" providerId="ADAL" clId="{F5FB0322-EB3C-4C4A-9A91-1163EB284647}" dt="2024-04-24T12:24:42.476" v="25430" actId="478"/>
          <ac:grpSpMkLst>
            <pc:docMk/>
            <pc:sldMk cId="1001441459" sldId="2147378683"/>
            <ac:grpSpMk id="63" creationId="{F646665F-529E-8FCA-F502-3C95E888DB04}"/>
          </ac:grpSpMkLst>
        </pc:grpChg>
        <pc:grpChg chg="add mod">
          <ac:chgData name="Hannu Kilpelainen" userId="68b5a656-2d55-45be-ae9b-519b4c7734fb" providerId="ADAL" clId="{F5FB0322-EB3C-4C4A-9A91-1163EB284647}" dt="2024-04-24T12:07:39.575" v="25108" actId="1076"/>
          <ac:grpSpMkLst>
            <pc:docMk/>
            <pc:sldMk cId="1001441459" sldId="2147378683"/>
            <ac:grpSpMk id="66" creationId="{56064D02-8EC1-A954-9014-F846CB73EC5D}"/>
          </ac:grpSpMkLst>
        </pc:grpChg>
        <pc:grpChg chg="del">
          <ac:chgData name="Hannu Kilpelainen" userId="68b5a656-2d55-45be-ae9b-519b4c7734fb" providerId="ADAL" clId="{F5FB0322-EB3C-4C4A-9A91-1163EB284647}" dt="2024-04-22T13:24:02.433" v="16415" actId="478"/>
          <ac:grpSpMkLst>
            <pc:docMk/>
            <pc:sldMk cId="1001441459" sldId="2147378683"/>
            <ac:grpSpMk id="71" creationId="{009CDB31-EE86-4730-A21C-819710903AC0}"/>
          </ac:grpSpMkLst>
        </pc:grpChg>
        <pc:grpChg chg="del">
          <ac:chgData name="Hannu Kilpelainen" userId="68b5a656-2d55-45be-ae9b-519b4c7734fb" providerId="ADAL" clId="{F5FB0322-EB3C-4C4A-9A91-1163EB284647}" dt="2024-04-22T13:27:40.697" v="16548" actId="478"/>
          <ac:grpSpMkLst>
            <pc:docMk/>
            <pc:sldMk cId="1001441459" sldId="2147378683"/>
            <ac:grpSpMk id="75" creationId="{850DFBD4-A3C0-DFA3-0D80-80B612BE81EF}"/>
          </ac:grpSpMkLst>
        </pc:grpChg>
        <pc:grpChg chg="mod">
          <ac:chgData name="Hannu Kilpelainen" userId="68b5a656-2d55-45be-ae9b-519b4c7734fb" providerId="ADAL" clId="{F5FB0322-EB3C-4C4A-9A91-1163EB284647}" dt="2024-04-24T12:21:59.041" v="25363" actId="1076"/>
          <ac:grpSpMkLst>
            <pc:docMk/>
            <pc:sldMk cId="1001441459" sldId="2147378683"/>
            <ac:grpSpMk id="82" creationId="{4839E888-22B8-B35D-B54D-AED0162C4FAA}"/>
          </ac:grpSpMkLst>
        </pc:grpChg>
        <pc:grpChg chg="del">
          <ac:chgData name="Hannu Kilpelainen" userId="68b5a656-2d55-45be-ae9b-519b4c7734fb" providerId="ADAL" clId="{F5FB0322-EB3C-4C4A-9A91-1163EB284647}" dt="2024-04-22T13:22:59.916" v="16405" actId="478"/>
          <ac:grpSpMkLst>
            <pc:docMk/>
            <pc:sldMk cId="1001441459" sldId="2147378683"/>
            <ac:grpSpMk id="85" creationId="{9E359374-F14B-3C93-0581-94FFB70F730C}"/>
          </ac:grpSpMkLst>
        </pc:grpChg>
        <pc:grpChg chg="add mod">
          <ac:chgData name="Hannu Kilpelainen" userId="68b5a656-2d55-45be-ae9b-519b4c7734fb" providerId="ADAL" clId="{F5FB0322-EB3C-4C4A-9A91-1163EB284647}" dt="2024-04-24T12:19:48.598" v="25297" actId="1036"/>
          <ac:grpSpMkLst>
            <pc:docMk/>
            <pc:sldMk cId="1001441459" sldId="2147378683"/>
            <ac:grpSpMk id="93" creationId="{938592E6-CDD2-E66C-D81B-8DC832454BF9}"/>
          </ac:grpSpMkLst>
        </pc:grpChg>
        <pc:grpChg chg="del mod">
          <ac:chgData name="Hannu Kilpelainen" userId="68b5a656-2d55-45be-ae9b-519b4c7734fb" providerId="ADAL" clId="{F5FB0322-EB3C-4C4A-9A91-1163EB284647}" dt="2024-04-24T12:16:20.251" v="25179" actId="478"/>
          <ac:grpSpMkLst>
            <pc:docMk/>
            <pc:sldMk cId="1001441459" sldId="2147378683"/>
            <ac:grpSpMk id="100" creationId="{C717EC2B-C6BA-316E-F801-E0E8DBE80BB1}"/>
          </ac:grpSpMkLst>
        </pc:grpChg>
        <pc:grpChg chg="del mod">
          <ac:chgData name="Hannu Kilpelainen" userId="68b5a656-2d55-45be-ae9b-519b4c7734fb" providerId="ADAL" clId="{F5FB0322-EB3C-4C4A-9A91-1163EB284647}" dt="2024-04-24T12:16:47.866" v="25185" actId="478"/>
          <ac:grpSpMkLst>
            <pc:docMk/>
            <pc:sldMk cId="1001441459" sldId="2147378683"/>
            <ac:grpSpMk id="105" creationId="{115C7CC2-8ED4-DB92-FCFD-DA58035B06E9}"/>
          </ac:grpSpMkLst>
        </pc:grpChg>
        <pc:grpChg chg="del">
          <ac:chgData name="Hannu Kilpelainen" userId="68b5a656-2d55-45be-ae9b-519b4c7734fb" providerId="ADAL" clId="{F5FB0322-EB3C-4C4A-9A91-1163EB284647}" dt="2024-04-22T13:27:16.485" v="16540" actId="478"/>
          <ac:grpSpMkLst>
            <pc:docMk/>
            <pc:sldMk cId="1001441459" sldId="2147378683"/>
            <ac:grpSpMk id="114" creationId="{7084AB77-70A0-8FB0-7AE8-FA908E93ACD0}"/>
          </ac:grpSpMkLst>
        </pc:grpChg>
        <pc:grpChg chg="add mod">
          <ac:chgData name="Hannu Kilpelainen" userId="68b5a656-2d55-45be-ae9b-519b4c7734fb" providerId="ADAL" clId="{F5FB0322-EB3C-4C4A-9A91-1163EB284647}" dt="2024-04-24T12:17:43.681" v="25219" actId="1076"/>
          <ac:grpSpMkLst>
            <pc:docMk/>
            <pc:sldMk cId="1001441459" sldId="2147378683"/>
            <ac:grpSpMk id="123" creationId="{B11B4472-E410-F8F3-C7CE-CBB128C8C13D}"/>
          </ac:grpSpMkLst>
        </pc:grpChg>
        <pc:grpChg chg="del">
          <ac:chgData name="Hannu Kilpelainen" userId="68b5a656-2d55-45be-ae9b-519b4c7734fb" providerId="ADAL" clId="{F5FB0322-EB3C-4C4A-9A91-1163EB284647}" dt="2024-04-22T13:22:57.023" v="16403" actId="478"/>
          <ac:grpSpMkLst>
            <pc:docMk/>
            <pc:sldMk cId="1001441459" sldId="2147378683"/>
            <ac:grpSpMk id="125" creationId="{26FF1A4E-6C42-45F7-A3E2-9D0D08AAF7E6}"/>
          </ac:grpSpMkLst>
        </pc:grpChg>
        <pc:grpChg chg="add del mod">
          <ac:chgData name="Hannu Kilpelainen" userId="68b5a656-2d55-45be-ae9b-519b4c7734fb" providerId="ADAL" clId="{F5FB0322-EB3C-4C4A-9A91-1163EB284647}" dt="2024-04-24T12:22:29.939" v="25367" actId="478"/>
          <ac:grpSpMkLst>
            <pc:docMk/>
            <pc:sldMk cId="1001441459" sldId="2147378683"/>
            <ac:grpSpMk id="138" creationId="{B3450B51-3125-FF90-D352-E52F23C6E998}"/>
          </ac:grpSpMkLst>
        </pc:grpChg>
        <pc:grpChg chg="add del mod">
          <ac:chgData name="Hannu Kilpelainen" userId="68b5a656-2d55-45be-ae9b-519b4c7734fb" providerId="ADAL" clId="{F5FB0322-EB3C-4C4A-9A91-1163EB284647}" dt="2024-04-24T12:22:29.288" v="25366" actId="478"/>
          <ac:grpSpMkLst>
            <pc:docMk/>
            <pc:sldMk cId="1001441459" sldId="2147378683"/>
            <ac:grpSpMk id="143" creationId="{5B3B4F72-B8EC-4B56-B9A6-395225B3FDEC}"/>
          </ac:grpSpMkLst>
        </pc:grpChg>
        <pc:grpChg chg="add del mod">
          <ac:chgData name="Hannu Kilpelainen" userId="68b5a656-2d55-45be-ae9b-519b4c7734fb" providerId="ADAL" clId="{F5FB0322-EB3C-4C4A-9A91-1163EB284647}" dt="2024-04-24T12:22:18.109" v="25365" actId="478"/>
          <ac:grpSpMkLst>
            <pc:docMk/>
            <pc:sldMk cId="1001441459" sldId="2147378683"/>
            <ac:grpSpMk id="149" creationId="{A93550EF-1DE1-D5DC-4BCC-47871AD1CDF1}"/>
          </ac:grpSpMkLst>
        </pc:grpChg>
        <pc:grpChg chg="add mod">
          <ac:chgData name="Hannu Kilpelainen" userId="68b5a656-2d55-45be-ae9b-519b4c7734fb" providerId="ADAL" clId="{F5FB0322-EB3C-4C4A-9A91-1163EB284647}" dt="2024-04-24T12:22:43.270" v="25368" actId="1076"/>
          <ac:grpSpMkLst>
            <pc:docMk/>
            <pc:sldMk cId="1001441459" sldId="2147378683"/>
            <ac:grpSpMk id="155" creationId="{00333C80-91CB-B9CC-F5ED-949CF176159D}"/>
          </ac:grpSpMkLst>
        </pc:grpChg>
        <pc:grpChg chg="add mod">
          <ac:chgData name="Hannu Kilpelainen" userId="68b5a656-2d55-45be-ae9b-519b4c7734fb" providerId="ADAL" clId="{F5FB0322-EB3C-4C4A-9A91-1163EB284647}" dt="2024-04-24T12:22:49.202" v="25369" actId="1076"/>
          <ac:grpSpMkLst>
            <pc:docMk/>
            <pc:sldMk cId="1001441459" sldId="2147378683"/>
            <ac:grpSpMk id="159" creationId="{332B52F4-7D41-61A9-514E-A922945E0CC9}"/>
          </ac:grpSpMkLst>
        </pc:grpChg>
        <pc:grpChg chg="add mod">
          <ac:chgData name="Hannu Kilpelainen" userId="68b5a656-2d55-45be-ae9b-519b4c7734fb" providerId="ADAL" clId="{F5FB0322-EB3C-4C4A-9A91-1163EB284647}" dt="2024-04-24T12:25:48.386" v="25448" actId="1076"/>
          <ac:grpSpMkLst>
            <pc:docMk/>
            <pc:sldMk cId="1001441459" sldId="2147378683"/>
            <ac:grpSpMk id="187" creationId="{6D9883C7-6C87-4352-6006-ADA8567D8E79}"/>
          </ac:grpSpMkLst>
        </pc:grpChg>
        <pc:grpChg chg="add mod">
          <ac:chgData name="Hannu Kilpelainen" userId="68b5a656-2d55-45be-ae9b-519b4c7734fb" providerId="ADAL" clId="{F5FB0322-EB3C-4C4A-9A91-1163EB284647}" dt="2024-04-24T12:25:48.386" v="25448" actId="1076"/>
          <ac:grpSpMkLst>
            <pc:docMk/>
            <pc:sldMk cId="1001441459" sldId="2147378683"/>
            <ac:grpSpMk id="190" creationId="{4A6141BE-548A-D5F4-1CDB-437FEC14A727}"/>
          </ac:grpSpMkLst>
        </pc:grpChg>
        <pc:grpChg chg="add mod">
          <ac:chgData name="Hannu Kilpelainen" userId="68b5a656-2d55-45be-ae9b-519b4c7734fb" providerId="ADAL" clId="{F5FB0322-EB3C-4C4A-9A91-1163EB284647}" dt="2024-04-24T12:25:48.386" v="25448" actId="1076"/>
          <ac:grpSpMkLst>
            <pc:docMk/>
            <pc:sldMk cId="1001441459" sldId="2147378683"/>
            <ac:grpSpMk id="193" creationId="{12318579-0C5C-AD92-583A-12AC59C655A6}"/>
          </ac:grpSpMkLst>
        </pc:grpChg>
        <pc:grpChg chg="add mod">
          <ac:chgData name="Hannu Kilpelainen" userId="68b5a656-2d55-45be-ae9b-519b4c7734fb" providerId="ADAL" clId="{F5FB0322-EB3C-4C4A-9A91-1163EB284647}" dt="2024-04-24T12:25:48.386" v="25448" actId="1076"/>
          <ac:grpSpMkLst>
            <pc:docMk/>
            <pc:sldMk cId="1001441459" sldId="2147378683"/>
            <ac:grpSpMk id="196" creationId="{55CBA88F-5763-DE0F-F4D3-445A978C9D43}"/>
          </ac:grpSpMkLst>
        </pc:grpChg>
        <pc:grpChg chg="add mod">
          <ac:chgData name="Hannu Kilpelainen" userId="68b5a656-2d55-45be-ae9b-519b4c7734fb" providerId="ADAL" clId="{F5FB0322-EB3C-4C4A-9A91-1163EB284647}" dt="2024-04-24T12:25:48.386" v="25448" actId="1076"/>
          <ac:grpSpMkLst>
            <pc:docMk/>
            <pc:sldMk cId="1001441459" sldId="2147378683"/>
            <ac:grpSpMk id="208" creationId="{668F89FC-24A0-CC8C-7F2C-91A2A9F3DC5F}"/>
          </ac:grpSpMkLst>
        </pc:grpChg>
        <pc:grpChg chg="add del mod">
          <ac:chgData name="Hannu Kilpelainen" userId="68b5a656-2d55-45be-ae9b-519b4c7734fb" providerId="ADAL" clId="{F5FB0322-EB3C-4C4A-9A91-1163EB284647}" dt="2024-04-24T13:57:10.994" v="27728" actId="478"/>
          <ac:grpSpMkLst>
            <pc:docMk/>
            <pc:sldMk cId="1001441459" sldId="2147378683"/>
            <ac:grpSpMk id="216" creationId="{C2382749-5659-6534-6F89-45D457BB44DC}"/>
          </ac:grpSpMkLst>
        </pc:grpChg>
        <pc:grpChg chg="add del mod">
          <ac:chgData name="Hannu Kilpelainen" userId="68b5a656-2d55-45be-ae9b-519b4c7734fb" providerId="ADAL" clId="{F5FB0322-EB3C-4C4A-9A91-1163EB284647}" dt="2024-04-24T13:57:10.994" v="27728" actId="478"/>
          <ac:grpSpMkLst>
            <pc:docMk/>
            <pc:sldMk cId="1001441459" sldId="2147378683"/>
            <ac:grpSpMk id="217" creationId="{4DB54E27-C88A-E10E-D5AC-EE07622C0DA3}"/>
          </ac:grpSpMkLst>
        </pc:grpChg>
        <pc:picChg chg="add del mod">
          <ac:chgData name="Hannu Kilpelainen" userId="68b5a656-2d55-45be-ae9b-519b4c7734fb" providerId="ADAL" clId="{F5FB0322-EB3C-4C4A-9A91-1163EB284647}" dt="2024-04-24T12:05:28.440" v="25103" actId="478"/>
          <ac:picMkLst>
            <pc:docMk/>
            <pc:sldMk cId="1001441459" sldId="2147378683"/>
            <ac:picMk id="24" creationId="{518D7CA0-2B9C-4F71-63B6-C2B4A7649C5F}"/>
          </ac:picMkLst>
        </pc:picChg>
        <pc:picChg chg="mod">
          <ac:chgData name="Hannu Kilpelainen" userId="68b5a656-2d55-45be-ae9b-519b4c7734fb" providerId="ADAL" clId="{F5FB0322-EB3C-4C4A-9A91-1163EB284647}" dt="2024-04-24T12:15:59.532" v="25171" actId="1076"/>
          <ac:picMkLst>
            <pc:docMk/>
            <pc:sldMk cId="1001441459" sldId="2147378683"/>
            <ac:picMk id="51" creationId="{4EC041B1-B7FB-BBCB-3888-E94C28A74E72}"/>
          </ac:picMkLst>
        </pc:picChg>
        <pc:picChg chg="add mod">
          <ac:chgData name="Hannu Kilpelainen" userId="68b5a656-2d55-45be-ae9b-519b4c7734fb" providerId="ADAL" clId="{F5FB0322-EB3C-4C4A-9A91-1163EB284647}" dt="2024-04-24T12:19:58.862" v="25313" actId="1036"/>
          <ac:picMkLst>
            <pc:docMk/>
            <pc:sldMk cId="1001441459" sldId="2147378683"/>
            <ac:picMk id="53" creationId="{7884E531-4CB7-69B3-2288-033C12D12A9A}"/>
          </ac:picMkLst>
        </pc:picChg>
        <pc:picChg chg="add mod">
          <ac:chgData name="Hannu Kilpelainen" userId="68b5a656-2d55-45be-ae9b-519b4c7734fb" providerId="ADAL" clId="{F5FB0322-EB3C-4C4A-9A91-1163EB284647}" dt="2024-04-24T12:17:25.062" v="25217" actId="1035"/>
          <ac:picMkLst>
            <pc:docMk/>
            <pc:sldMk cId="1001441459" sldId="2147378683"/>
            <ac:picMk id="92" creationId="{3761F96F-533E-797E-A94A-D9396769894C}"/>
          </ac:picMkLst>
        </pc:picChg>
        <pc:picChg chg="del mod">
          <ac:chgData name="Hannu Kilpelainen" userId="68b5a656-2d55-45be-ae9b-519b4c7734fb" providerId="ADAL" clId="{F5FB0322-EB3C-4C4A-9A91-1163EB284647}" dt="2024-04-24T12:17:10.334" v="25200" actId="478"/>
          <ac:picMkLst>
            <pc:docMk/>
            <pc:sldMk cId="1001441459" sldId="2147378683"/>
            <ac:picMk id="122" creationId="{BA24C7ED-8E9B-8D67-3819-624F7A1D723F}"/>
          </ac:picMkLst>
        </pc:picChg>
        <pc:picChg chg="add mod">
          <ac:chgData name="Hannu Kilpelainen" userId="68b5a656-2d55-45be-ae9b-519b4c7734fb" providerId="ADAL" clId="{F5FB0322-EB3C-4C4A-9A91-1163EB284647}" dt="2024-04-24T12:19:55.392" v="25305" actId="1036"/>
          <ac:picMkLst>
            <pc:docMk/>
            <pc:sldMk cId="1001441459" sldId="2147378683"/>
            <ac:picMk id="137" creationId="{E2AA1FC3-5506-5378-E92D-4F67F4F78222}"/>
          </ac:picMkLst>
        </pc:picChg>
        <pc:picChg chg="add mod">
          <ac:chgData name="Hannu Kilpelainen" userId="68b5a656-2d55-45be-ae9b-519b4c7734fb" providerId="ADAL" clId="{F5FB0322-EB3C-4C4A-9A91-1163EB284647}" dt="2024-04-24T12:25:48.386" v="25448" actId="1076"/>
          <ac:picMkLst>
            <pc:docMk/>
            <pc:sldMk cId="1001441459" sldId="2147378683"/>
            <ac:picMk id="199" creationId="{625A733D-5E2F-0691-9DE9-50B48D6024CC}"/>
          </ac:picMkLst>
        </pc:picChg>
        <pc:picChg chg="add mod">
          <ac:chgData name="Hannu Kilpelainen" userId="68b5a656-2d55-45be-ae9b-519b4c7734fb" providerId="ADAL" clId="{F5FB0322-EB3C-4C4A-9A91-1163EB284647}" dt="2024-04-24T12:25:48.386" v="25448" actId="1076"/>
          <ac:picMkLst>
            <pc:docMk/>
            <pc:sldMk cId="1001441459" sldId="2147378683"/>
            <ac:picMk id="200" creationId="{1D342B51-AAFF-00E8-D0C9-993F3968AD9F}"/>
          </ac:picMkLst>
        </pc:picChg>
        <pc:picChg chg="add mod">
          <ac:chgData name="Hannu Kilpelainen" userId="68b5a656-2d55-45be-ae9b-519b4c7734fb" providerId="ADAL" clId="{F5FB0322-EB3C-4C4A-9A91-1163EB284647}" dt="2024-04-24T12:25:48.386" v="25448" actId="1076"/>
          <ac:picMkLst>
            <pc:docMk/>
            <pc:sldMk cId="1001441459" sldId="2147378683"/>
            <ac:picMk id="201" creationId="{43845C3A-572F-A96C-35BA-3642B47E30BE}"/>
          </ac:picMkLst>
        </pc:picChg>
        <pc:picChg chg="add mod">
          <ac:chgData name="Hannu Kilpelainen" userId="68b5a656-2d55-45be-ae9b-519b4c7734fb" providerId="ADAL" clId="{F5FB0322-EB3C-4C4A-9A91-1163EB284647}" dt="2024-04-24T12:25:48.386" v="25448" actId="1076"/>
          <ac:picMkLst>
            <pc:docMk/>
            <pc:sldMk cId="1001441459" sldId="2147378683"/>
            <ac:picMk id="202" creationId="{215826FF-22BA-A650-C500-20A848BBA0EB}"/>
          </ac:picMkLst>
        </pc:picChg>
        <pc:picChg chg="add mod">
          <ac:chgData name="Hannu Kilpelainen" userId="68b5a656-2d55-45be-ae9b-519b4c7734fb" providerId="ADAL" clId="{F5FB0322-EB3C-4C4A-9A91-1163EB284647}" dt="2024-04-24T12:25:48.386" v="25448" actId="1076"/>
          <ac:picMkLst>
            <pc:docMk/>
            <pc:sldMk cId="1001441459" sldId="2147378683"/>
            <ac:picMk id="203" creationId="{3D4DD669-5AAC-813B-7504-92B93ED69B54}"/>
          </ac:picMkLst>
        </pc:picChg>
        <pc:picChg chg="add mod">
          <ac:chgData name="Hannu Kilpelainen" userId="68b5a656-2d55-45be-ae9b-519b4c7734fb" providerId="ADAL" clId="{F5FB0322-EB3C-4C4A-9A91-1163EB284647}" dt="2024-04-24T12:25:48.386" v="25448" actId="1076"/>
          <ac:picMkLst>
            <pc:docMk/>
            <pc:sldMk cId="1001441459" sldId="2147378683"/>
            <ac:picMk id="204" creationId="{9CCBF8B8-ABD7-EF60-5137-529EF80F5D15}"/>
          </ac:picMkLst>
        </pc:picChg>
        <pc:picChg chg="add mod">
          <ac:chgData name="Hannu Kilpelainen" userId="68b5a656-2d55-45be-ae9b-519b4c7734fb" providerId="ADAL" clId="{F5FB0322-EB3C-4C4A-9A91-1163EB284647}" dt="2024-04-24T12:25:48.386" v="25448" actId="1076"/>
          <ac:picMkLst>
            <pc:docMk/>
            <pc:sldMk cId="1001441459" sldId="2147378683"/>
            <ac:picMk id="205" creationId="{DFC3E6E5-E044-79CD-FBF8-9FFF9CCA50C6}"/>
          </ac:picMkLst>
        </pc:picChg>
        <pc:picChg chg="mod">
          <ac:chgData name="Hannu Kilpelainen" userId="68b5a656-2d55-45be-ae9b-519b4c7734fb" providerId="ADAL" clId="{F5FB0322-EB3C-4C4A-9A91-1163EB284647}" dt="2024-04-24T12:25:48.386" v="25448" actId="1076"/>
          <ac:picMkLst>
            <pc:docMk/>
            <pc:sldMk cId="1001441459" sldId="2147378683"/>
            <ac:picMk id="224" creationId="{1D09AC22-0715-CACC-B31F-A298823EFC7E}"/>
          </ac:picMkLst>
        </pc:picChg>
        <pc:picChg chg="mod">
          <ac:chgData name="Hannu Kilpelainen" userId="68b5a656-2d55-45be-ae9b-519b4c7734fb" providerId="ADAL" clId="{F5FB0322-EB3C-4C4A-9A91-1163EB284647}" dt="2024-04-24T12:25:48.386" v="25448" actId="1076"/>
          <ac:picMkLst>
            <pc:docMk/>
            <pc:sldMk cId="1001441459" sldId="2147378683"/>
            <ac:picMk id="225" creationId="{C7720878-99F6-BC80-0DB0-FA0827F0A174}"/>
          </ac:picMkLst>
        </pc:picChg>
        <pc:picChg chg="mod">
          <ac:chgData name="Hannu Kilpelainen" userId="68b5a656-2d55-45be-ae9b-519b4c7734fb" providerId="ADAL" clId="{F5FB0322-EB3C-4C4A-9A91-1163EB284647}" dt="2024-04-24T12:25:48.386" v="25448" actId="1076"/>
          <ac:picMkLst>
            <pc:docMk/>
            <pc:sldMk cId="1001441459" sldId="2147378683"/>
            <ac:picMk id="226" creationId="{188F0A43-B0B6-EFE7-7DF6-23B97DA1C0BF}"/>
          </ac:picMkLst>
        </pc:picChg>
        <pc:picChg chg="mod">
          <ac:chgData name="Hannu Kilpelainen" userId="68b5a656-2d55-45be-ae9b-519b4c7734fb" providerId="ADAL" clId="{F5FB0322-EB3C-4C4A-9A91-1163EB284647}" dt="2024-04-24T12:25:48.386" v="25448" actId="1076"/>
          <ac:picMkLst>
            <pc:docMk/>
            <pc:sldMk cId="1001441459" sldId="2147378683"/>
            <ac:picMk id="227" creationId="{A0DFD302-1092-393B-E620-CF648083CE3C}"/>
          </ac:picMkLst>
        </pc:picChg>
        <pc:cxnChg chg="del">
          <ac:chgData name="Hannu Kilpelainen" userId="68b5a656-2d55-45be-ae9b-519b4c7734fb" providerId="ADAL" clId="{F5FB0322-EB3C-4C4A-9A91-1163EB284647}" dt="2024-04-22T13:27:46.831" v="16551" actId="478"/>
          <ac:cxnSpMkLst>
            <pc:docMk/>
            <pc:sldMk cId="1001441459" sldId="2147378683"/>
            <ac:cxnSpMk id="4" creationId="{A9744ABB-A8ED-F96E-F8D0-B0C7AC61638C}"/>
          </ac:cxnSpMkLst>
        </pc:cxnChg>
        <pc:cxnChg chg="mod">
          <ac:chgData name="Hannu Kilpelainen" userId="68b5a656-2d55-45be-ae9b-519b4c7734fb" providerId="ADAL" clId="{F5FB0322-EB3C-4C4A-9A91-1163EB284647}" dt="2024-04-22T13:31:13.488" v="16615" actId="1076"/>
          <ac:cxnSpMkLst>
            <pc:docMk/>
            <pc:sldMk cId="1001441459" sldId="2147378683"/>
            <ac:cxnSpMk id="5" creationId="{AED9B7FA-39B6-46DD-8326-770C06D7B750}"/>
          </ac:cxnSpMkLst>
        </pc:cxnChg>
        <pc:cxnChg chg="del">
          <ac:chgData name="Hannu Kilpelainen" userId="68b5a656-2d55-45be-ae9b-519b4c7734fb" providerId="ADAL" clId="{F5FB0322-EB3C-4C4A-9A91-1163EB284647}" dt="2024-04-22T13:27:44.813" v="16550" actId="478"/>
          <ac:cxnSpMkLst>
            <pc:docMk/>
            <pc:sldMk cId="1001441459" sldId="2147378683"/>
            <ac:cxnSpMk id="81" creationId="{CA232E44-0DD3-E0AC-ED92-23FEC3164251}"/>
          </ac:cxnSpMkLst>
        </pc:cxnChg>
        <pc:cxnChg chg="mod">
          <ac:chgData name="Hannu Kilpelainen" userId="68b5a656-2d55-45be-ae9b-519b4c7734fb" providerId="ADAL" clId="{F5FB0322-EB3C-4C4A-9A91-1163EB284647}" dt="2024-04-22T13:31:13.488" v="16615" actId="1076"/>
          <ac:cxnSpMkLst>
            <pc:docMk/>
            <pc:sldMk cId="1001441459" sldId="2147378683"/>
            <ac:cxnSpMk id="88" creationId="{DC5CFFF5-1D72-518E-A498-3B75692172D5}"/>
          </ac:cxnSpMkLst>
        </pc:cxnChg>
        <pc:cxnChg chg="del mod">
          <ac:chgData name="Hannu Kilpelainen" userId="68b5a656-2d55-45be-ae9b-519b4c7734fb" providerId="ADAL" clId="{F5FB0322-EB3C-4C4A-9A91-1163EB284647}" dt="2024-04-24T12:24:42.476" v="25430" actId="478"/>
          <ac:cxnSpMkLst>
            <pc:docMk/>
            <pc:sldMk cId="1001441459" sldId="2147378683"/>
            <ac:cxnSpMk id="128" creationId="{4745296D-1C4D-BAE6-EEA7-D75743221BC9}"/>
          </ac:cxnSpMkLst>
        </pc:cxnChg>
        <pc:cxnChg chg="mod">
          <ac:chgData name="Hannu Kilpelainen" userId="68b5a656-2d55-45be-ae9b-519b4c7734fb" providerId="ADAL" clId="{F5FB0322-EB3C-4C4A-9A91-1163EB284647}" dt="2024-04-22T13:31:13.488" v="16615" actId="1076"/>
          <ac:cxnSpMkLst>
            <pc:docMk/>
            <pc:sldMk cId="1001441459" sldId="2147378683"/>
            <ac:cxnSpMk id="129" creationId="{E2D65049-5E28-27A4-FFC4-6512CC2B0E4D}"/>
          </ac:cxnSpMkLst>
        </pc:cxnChg>
        <pc:cxnChg chg="add del">
          <ac:chgData name="Hannu Kilpelainen" userId="68b5a656-2d55-45be-ae9b-519b4c7734fb" providerId="ADAL" clId="{F5FB0322-EB3C-4C4A-9A91-1163EB284647}" dt="2024-04-22T13:26:48.800" v="16532" actId="478"/>
          <ac:cxnSpMkLst>
            <pc:docMk/>
            <pc:sldMk cId="1001441459" sldId="2147378683"/>
            <ac:cxnSpMk id="130" creationId="{77E4D7E0-5122-A208-8F1A-1483EB617F96}"/>
          </ac:cxnSpMkLst>
        </pc:cxnChg>
        <pc:extLst>
          <p:ext xmlns:p="http://schemas.openxmlformats.org/presentationml/2006/main" uri="{D6D511B9-2390-475A-947B-AFAB55BFBCF1}">
            <pc226:cmChg xmlns:pc226="http://schemas.microsoft.com/office/powerpoint/2022/06/main/command" chg="del">
              <pc226:chgData name="Hannu Kilpelainen" userId="68b5a656-2d55-45be-ae9b-519b4c7734fb" providerId="ADAL" clId="{F5FB0322-EB3C-4C4A-9A91-1163EB284647}" dt="2024-04-24T12:24:56.418" v="25431"/>
              <pc2:cmMkLst xmlns:pc2="http://schemas.microsoft.com/office/powerpoint/2019/9/main/command">
                <pc:docMk/>
                <pc:sldMk cId="1001441459" sldId="2147378683"/>
                <pc2:cmMk id="{93E28D3B-CBB3-4913-88FD-EB60C76AF646}"/>
              </pc2:cmMkLst>
              <pc226:cmRplyChg chg="add">
                <pc226:chgData name="Hannu Kilpelainen" userId="68b5a656-2d55-45be-ae9b-519b4c7734fb" providerId="ADAL" clId="{F5FB0322-EB3C-4C4A-9A91-1163EB284647}" dt="2024-04-24T12:13:15.204" v="25147"/>
                <pc2:cmRplyMkLst xmlns:pc2="http://schemas.microsoft.com/office/powerpoint/2019/9/main/command">
                  <pc:docMk/>
                  <pc:sldMk cId="1001441459" sldId="2147378683"/>
                  <pc2:cmMk id="{93E28D3B-CBB3-4913-88FD-EB60C76AF646}"/>
                  <pc2:cmRplyMk id="{FC0B11FB-54C2-477B-93B5-7842912D1B68}"/>
                </pc2:cmRplyMkLst>
              </pc226:cmRplyChg>
            </pc226:cmChg>
            <pc226:cmChg xmlns:pc226="http://schemas.microsoft.com/office/powerpoint/2022/06/main/command" chg="del">
              <pc226:chgData name="Hannu Kilpelainen" userId="68b5a656-2d55-45be-ae9b-519b4c7734fb" providerId="ADAL" clId="{F5FB0322-EB3C-4C4A-9A91-1163EB284647}" dt="2024-04-24T12:13:18.895" v="25148"/>
              <pc2:cmMkLst xmlns:pc2="http://schemas.microsoft.com/office/powerpoint/2019/9/main/command">
                <pc:docMk/>
                <pc:sldMk cId="1001441459" sldId="2147378683"/>
                <pc2:cmMk id="{E05E8C85-B65B-471B-980C-F69DF6D65411}"/>
              </pc2:cmMkLst>
            </pc226:cmChg>
          </p:ext>
        </pc:extLst>
      </pc:sldChg>
      <pc:sldChg chg="addSp delSp modSp mod modAnim addCm delCm modNotesTx">
        <pc:chgData name="Hannu Kilpelainen" userId="68b5a656-2d55-45be-ae9b-519b4c7734fb" providerId="ADAL" clId="{F5FB0322-EB3C-4C4A-9A91-1163EB284647}" dt="2024-05-22T06:24:43.880" v="42713" actId="20577"/>
        <pc:sldMkLst>
          <pc:docMk/>
          <pc:sldMk cId="4135912906" sldId="2147378684"/>
        </pc:sldMkLst>
        <pc:spChg chg="mod">
          <ac:chgData name="Hannu Kilpelainen" userId="68b5a656-2d55-45be-ae9b-519b4c7734fb" providerId="ADAL" clId="{F5FB0322-EB3C-4C4A-9A91-1163EB284647}" dt="2024-05-15T11:49:26.210" v="35698" actId="1076"/>
          <ac:spMkLst>
            <pc:docMk/>
            <pc:sldMk cId="4135912906" sldId="2147378684"/>
            <ac:spMk id="2" creationId="{88A97397-1963-7024-2584-47300C655748}"/>
          </ac:spMkLst>
        </pc:spChg>
        <pc:spChg chg="mod">
          <ac:chgData name="Hannu Kilpelainen" userId="68b5a656-2d55-45be-ae9b-519b4c7734fb" providerId="ADAL" clId="{F5FB0322-EB3C-4C4A-9A91-1163EB284647}" dt="2024-05-15T11:02:17.689" v="34865" actId="20577"/>
          <ac:spMkLst>
            <pc:docMk/>
            <pc:sldMk cId="4135912906" sldId="2147378684"/>
            <ac:spMk id="4" creationId="{94A31C1A-40F7-48D1-353F-00B203DA8B9C}"/>
          </ac:spMkLst>
        </pc:spChg>
        <pc:spChg chg="mod">
          <ac:chgData name="Hannu Kilpelainen" userId="68b5a656-2d55-45be-ae9b-519b4c7734fb" providerId="ADAL" clId="{F5FB0322-EB3C-4C4A-9A91-1163EB284647}" dt="2024-05-15T11:51:36.597" v="35729" actId="1076"/>
          <ac:spMkLst>
            <pc:docMk/>
            <pc:sldMk cId="4135912906" sldId="2147378684"/>
            <ac:spMk id="6" creationId="{E3E406A6-2DE3-38EB-7F02-4B2FB9922191}"/>
          </ac:spMkLst>
        </pc:spChg>
        <pc:spChg chg="mod">
          <ac:chgData name="Hannu Kilpelainen" userId="68b5a656-2d55-45be-ae9b-519b4c7734fb" providerId="ADAL" clId="{F5FB0322-EB3C-4C4A-9A91-1163EB284647}" dt="2024-05-15T11:51:31.144" v="35727" actId="207"/>
          <ac:spMkLst>
            <pc:docMk/>
            <pc:sldMk cId="4135912906" sldId="2147378684"/>
            <ac:spMk id="7" creationId="{D973D6DD-1125-CD36-9846-29D1449A7A4C}"/>
          </ac:spMkLst>
        </pc:spChg>
        <pc:spChg chg="mod">
          <ac:chgData name="Hannu Kilpelainen" userId="68b5a656-2d55-45be-ae9b-519b4c7734fb" providerId="ADAL" clId="{F5FB0322-EB3C-4C4A-9A91-1163EB284647}" dt="2024-05-15T11:51:42.368" v="35731" actId="207"/>
          <ac:spMkLst>
            <pc:docMk/>
            <pc:sldMk cId="4135912906" sldId="2147378684"/>
            <ac:spMk id="8" creationId="{79361F8A-5E4E-D8A4-D167-53325A219F88}"/>
          </ac:spMkLst>
        </pc:spChg>
        <pc:spChg chg="mod">
          <ac:chgData name="Hannu Kilpelainen" userId="68b5a656-2d55-45be-ae9b-519b4c7734fb" providerId="ADAL" clId="{F5FB0322-EB3C-4C4A-9A91-1163EB284647}" dt="2024-05-15T11:51:47.894" v="35733" actId="1076"/>
          <ac:spMkLst>
            <pc:docMk/>
            <pc:sldMk cId="4135912906" sldId="2147378684"/>
            <ac:spMk id="9" creationId="{88DEA959-95FE-54B8-D303-71F32E9FC1D0}"/>
          </ac:spMkLst>
        </pc:spChg>
        <pc:spChg chg="mod">
          <ac:chgData name="Hannu Kilpelainen" userId="68b5a656-2d55-45be-ae9b-519b4c7734fb" providerId="ADAL" clId="{F5FB0322-EB3C-4C4A-9A91-1163EB284647}" dt="2024-05-15T11:51:20.770" v="35723" actId="207"/>
          <ac:spMkLst>
            <pc:docMk/>
            <pc:sldMk cId="4135912906" sldId="2147378684"/>
            <ac:spMk id="10" creationId="{20C8BE1E-1A5B-9BF6-09F5-BFE5851ECBE6}"/>
          </ac:spMkLst>
        </pc:spChg>
        <pc:spChg chg="mod">
          <ac:chgData name="Hannu Kilpelainen" userId="68b5a656-2d55-45be-ae9b-519b4c7734fb" providerId="ADAL" clId="{F5FB0322-EB3C-4C4A-9A91-1163EB284647}" dt="2024-05-15T11:52:23.643" v="35744" actId="1076"/>
          <ac:spMkLst>
            <pc:docMk/>
            <pc:sldMk cId="4135912906" sldId="2147378684"/>
            <ac:spMk id="11" creationId="{7A2145E7-DAC6-0876-E1E6-3C2C9C1FAB63}"/>
          </ac:spMkLst>
        </pc:spChg>
        <pc:spChg chg="mod">
          <ac:chgData name="Hannu Kilpelainen" userId="68b5a656-2d55-45be-ae9b-519b4c7734fb" providerId="ADAL" clId="{F5FB0322-EB3C-4C4A-9A91-1163EB284647}" dt="2024-05-15T11:49:12.008" v="35683" actId="404"/>
          <ac:spMkLst>
            <pc:docMk/>
            <pc:sldMk cId="4135912906" sldId="2147378684"/>
            <ac:spMk id="13" creationId="{1AADCD70-852D-5D72-3AA0-C9F757DCBF1D}"/>
          </ac:spMkLst>
        </pc:spChg>
        <pc:spChg chg="mod topLvl">
          <ac:chgData name="Hannu Kilpelainen" userId="68b5a656-2d55-45be-ae9b-519b4c7734fb" providerId="ADAL" clId="{F5FB0322-EB3C-4C4A-9A91-1163EB284647}" dt="2024-05-15T11:51:59.331" v="35735" actId="164"/>
          <ac:spMkLst>
            <pc:docMk/>
            <pc:sldMk cId="4135912906" sldId="2147378684"/>
            <ac:spMk id="14" creationId="{8891560A-69CC-8DA3-4172-FA65E17C2FA4}"/>
          </ac:spMkLst>
        </pc:spChg>
        <pc:spChg chg="mod">
          <ac:chgData name="Hannu Kilpelainen" userId="68b5a656-2d55-45be-ae9b-519b4c7734fb" providerId="ADAL" clId="{F5FB0322-EB3C-4C4A-9A91-1163EB284647}" dt="2024-05-15T11:49:21.195" v="35697" actId="1038"/>
          <ac:spMkLst>
            <pc:docMk/>
            <pc:sldMk cId="4135912906" sldId="2147378684"/>
            <ac:spMk id="16" creationId="{D08EF922-7B1E-8525-7F5E-6657935854FA}"/>
          </ac:spMkLst>
        </pc:spChg>
        <pc:spChg chg="mod">
          <ac:chgData name="Hannu Kilpelainen" userId="68b5a656-2d55-45be-ae9b-519b4c7734fb" providerId="ADAL" clId="{F5FB0322-EB3C-4C4A-9A91-1163EB284647}" dt="2024-05-15T11:49:12.008" v="35683" actId="404"/>
          <ac:spMkLst>
            <pc:docMk/>
            <pc:sldMk cId="4135912906" sldId="2147378684"/>
            <ac:spMk id="17" creationId="{86A66605-91ED-569F-2A5B-CA9602ABAF56}"/>
          </ac:spMkLst>
        </pc:spChg>
        <pc:spChg chg="mod topLvl">
          <ac:chgData name="Hannu Kilpelainen" userId="68b5a656-2d55-45be-ae9b-519b4c7734fb" providerId="ADAL" clId="{F5FB0322-EB3C-4C4A-9A91-1163EB284647}" dt="2024-05-15T11:51:59.331" v="35735" actId="164"/>
          <ac:spMkLst>
            <pc:docMk/>
            <pc:sldMk cId="4135912906" sldId="2147378684"/>
            <ac:spMk id="18" creationId="{A2AAF2B1-1BB9-FF45-1B2C-D5BB6DDB0806}"/>
          </ac:spMkLst>
        </pc:spChg>
        <pc:spChg chg="mod">
          <ac:chgData name="Hannu Kilpelainen" userId="68b5a656-2d55-45be-ae9b-519b4c7734fb" providerId="ADAL" clId="{F5FB0322-EB3C-4C4A-9A91-1163EB284647}" dt="2024-05-15T11:50:52.410" v="35713" actId="207"/>
          <ac:spMkLst>
            <pc:docMk/>
            <pc:sldMk cId="4135912906" sldId="2147378684"/>
            <ac:spMk id="20" creationId="{C950F5C1-85BC-9F60-85D3-C8279BA14A54}"/>
          </ac:spMkLst>
        </pc:spChg>
        <pc:spChg chg="mod">
          <ac:chgData name="Hannu Kilpelainen" userId="68b5a656-2d55-45be-ae9b-519b4c7734fb" providerId="ADAL" clId="{F5FB0322-EB3C-4C4A-9A91-1163EB284647}" dt="2024-05-15T11:50:58.627" v="35715" actId="1076"/>
          <ac:spMkLst>
            <pc:docMk/>
            <pc:sldMk cId="4135912906" sldId="2147378684"/>
            <ac:spMk id="21" creationId="{6A419E32-A58F-5794-F3EE-0C51EA89A5B9}"/>
          </ac:spMkLst>
        </pc:spChg>
        <pc:spChg chg="mod">
          <ac:chgData name="Hannu Kilpelainen" userId="68b5a656-2d55-45be-ae9b-519b4c7734fb" providerId="ADAL" clId="{F5FB0322-EB3C-4C4A-9A91-1163EB284647}" dt="2024-05-15T11:49:12.008" v="35683" actId="404"/>
          <ac:spMkLst>
            <pc:docMk/>
            <pc:sldMk cId="4135912906" sldId="2147378684"/>
            <ac:spMk id="23" creationId="{C78EC479-E880-9890-FA34-4BCE470F7E72}"/>
          </ac:spMkLst>
        </pc:spChg>
        <pc:spChg chg="mod">
          <ac:chgData name="Hannu Kilpelainen" userId="68b5a656-2d55-45be-ae9b-519b4c7734fb" providerId="ADAL" clId="{F5FB0322-EB3C-4C4A-9A91-1163EB284647}" dt="2024-05-15T11:51:07.786" v="35719" actId="207"/>
          <ac:spMkLst>
            <pc:docMk/>
            <pc:sldMk cId="4135912906" sldId="2147378684"/>
            <ac:spMk id="24" creationId="{77351A63-3063-AEF3-BF92-E228937CEC4C}"/>
          </ac:spMkLst>
        </pc:spChg>
        <pc:spChg chg="mod">
          <ac:chgData name="Hannu Kilpelainen" userId="68b5a656-2d55-45be-ae9b-519b4c7734fb" providerId="ADAL" clId="{F5FB0322-EB3C-4C4A-9A91-1163EB284647}" dt="2024-05-16T04:04:10.902" v="38359" actId="20577"/>
          <ac:spMkLst>
            <pc:docMk/>
            <pc:sldMk cId="4135912906" sldId="2147378684"/>
            <ac:spMk id="26" creationId="{0283AF2C-B31F-815A-A7AD-3DA2754A7A6F}"/>
          </ac:spMkLst>
        </pc:spChg>
        <pc:spChg chg="mod">
          <ac:chgData name="Hannu Kilpelainen" userId="68b5a656-2d55-45be-ae9b-519b4c7734fb" providerId="ADAL" clId="{F5FB0322-EB3C-4C4A-9A91-1163EB284647}" dt="2024-05-15T11:49:12.008" v="35683" actId="404"/>
          <ac:spMkLst>
            <pc:docMk/>
            <pc:sldMk cId="4135912906" sldId="2147378684"/>
            <ac:spMk id="27" creationId="{4C0768B1-E7F3-D37E-4B44-9F1E8069D071}"/>
          </ac:spMkLst>
        </pc:spChg>
        <pc:spChg chg="mod">
          <ac:chgData name="Hannu Kilpelainen" userId="68b5a656-2d55-45be-ae9b-519b4c7734fb" providerId="ADAL" clId="{F5FB0322-EB3C-4C4A-9A91-1163EB284647}" dt="2024-05-15T11:52:04.471" v="35739" actId="1076"/>
          <ac:spMkLst>
            <pc:docMk/>
            <pc:sldMk cId="4135912906" sldId="2147378684"/>
            <ac:spMk id="28" creationId="{4F9016B8-D341-C841-ECE2-CB62B32CD974}"/>
          </ac:spMkLst>
        </pc:spChg>
        <pc:spChg chg="add del mod">
          <ac:chgData name="Hannu Kilpelainen" userId="68b5a656-2d55-45be-ae9b-519b4c7734fb" providerId="ADAL" clId="{F5FB0322-EB3C-4C4A-9A91-1163EB284647}" dt="2024-05-15T10:58:56.877" v="34792" actId="478"/>
          <ac:spMkLst>
            <pc:docMk/>
            <pc:sldMk cId="4135912906" sldId="2147378684"/>
            <ac:spMk id="39" creationId="{6106806B-DA6C-8DC2-CD8B-D7A9ACA28F4D}"/>
          </ac:spMkLst>
        </pc:spChg>
        <pc:spChg chg="add mod">
          <ac:chgData name="Hannu Kilpelainen" userId="68b5a656-2d55-45be-ae9b-519b4c7734fb" providerId="ADAL" clId="{F5FB0322-EB3C-4C4A-9A91-1163EB284647}" dt="2024-05-16T04:04:27.552" v="38360" actId="693"/>
          <ac:spMkLst>
            <pc:docMk/>
            <pc:sldMk cId="4135912906" sldId="2147378684"/>
            <ac:spMk id="40" creationId="{0625B21C-85B3-7C42-C290-17BDCFD7E32B}"/>
          </ac:spMkLst>
        </pc:spChg>
        <pc:spChg chg="mod">
          <ac:chgData name="Hannu Kilpelainen" userId="68b5a656-2d55-45be-ae9b-519b4c7734fb" providerId="ADAL" clId="{F5FB0322-EB3C-4C4A-9A91-1163EB284647}" dt="2024-05-15T11:00:18.627" v="34806"/>
          <ac:spMkLst>
            <pc:docMk/>
            <pc:sldMk cId="4135912906" sldId="2147378684"/>
            <ac:spMk id="42" creationId="{925E3A60-CE6D-E75D-5F8A-BE162727A1E3}"/>
          </ac:spMkLst>
        </pc:spChg>
        <pc:spChg chg="mod">
          <ac:chgData name="Hannu Kilpelainen" userId="68b5a656-2d55-45be-ae9b-519b4c7734fb" providerId="ADAL" clId="{F5FB0322-EB3C-4C4A-9A91-1163EB284647}" dt="2024-05-15T11:00:18.627" v="34806"/>
          <ac:spMkLst>
            <pc:docMk/>
            <pc:sldMk cId="4135912906" sldId="2147378684"/>
            <ac:spMk id="43" creationId="{C5DAE54E-3487-1CD5-B5C0-F21EB88F4C4F}"/>
          </ac:spMkLst>
        </pc:spChg>
        <pc:spChg chg="mod">
          <ac:chgData name="Hannu Kilpelainen" userId="68b5a656-2d55-45be-ae9b-519b4c7734fb" providerId="ADAL" clId="{F5FB0322-EB3C-4C4A-9A91-1163EB284647}" dt="2024-05-15T11:00:18.627" v="34806"/>
          <ac:spMkLst>
            <pc:docMk/>
            <pc:sldMk cId="4135912906" sldId="2147378684"/>
            <ac:spMk id="44" creationId="{0213F054-C6F0-3D0C-41FF-4E26A9708020}"/>
          </ac:spMkLst>
        </pc:spChg>
        <pc:spChg chg="mod">
          <ac:chgData name="Hannu Kilpelainen" userId="68b5a656-2d55-45be-ae9b-519b4c7734fb" providerId="ADAL" clId="{F5FB0322-EB3C-4C4A-9A91-1163EB284647}" dt="2024-05-15T11:49:26.210" v="35698" actId="1076"/>
          <ac:spMkLst>
            <pc:docMk/>
            <pc:sldMk cId="4135912906" sldId="2147378684"/>
            <ac:spMk id="46" creationId="{47B6D5AD-7A46-CF7E-35F9-672C9E07CFC2}"/>
          </ac:spMkLst>
        </pc:spChg>
        <pc:spChg chg="mod">
          <ac:chgData name="Hannu Kilpelainen" userId="68b5a656-2d55-45be-ae9b-519b4c7734fb" providerId="ADAL" clId="{F5FB0322-EB3C-4C4A-9A91-1163EB284647}" dt="2024-05-15T11:49:26.210" v="35698" actId="1076"/>
          <ac:spMkLst>
            <pc:docMk/>
            <pc:sldMk cId="4135912906" sldId="2147378684"/>
            <ac:spMk id="47" creationId="{189C212E-5C93-6BA1-8324-06533FEE90CE}"/>
          </ac:spMkLst>
        </pc:spChg>
        <pc:spChg chg="mod">
          <ac:chgData name="Hannu Kilpelainen" userId="68b5a656-2d55-45be-ae9b-519b4c7734fb" providerId="ADAL" clId="{F5FB0322-EB3C-4C4A-9A91-1163EB284647}" dt="2024-05-15T11:49:26.210" v="35698" actId="1076"/>
          <ac:spMkLst>
            <pc:docMk/>
            <pc:sldMk cId="4135912906" sldId="2147378684"/>
            <ac:spMk id="48" creationId="{64568AB2-62B2-74DE-0A94-53859515147D}"/>
          </ac:spMkLst>
        </pc:spChg>
        <pc:grpChg chg="mod">
          <ac:chgData name="Hannu Kilpelainen" userId="68b5a656-2d55-45be-ae9b-519b4c7734fb" providerId="ADAL" clId="{F5FB0322-EB3C-4C4A-9A91-1163EB284647}" dt="2024-05-15T11:04:55.716" v="34887" actId="207"/>
          <ac:grpSpMkLst>
            <pc:docMk/>
            <pc:sldMk cId="4135912906" sldId="2147378684"/>
            <ac:grpSpMk id="29" creationId="{95BE700D-9450-45ED-398B-95553AD2696A}"/>
          </ac:grpSpMkLst>
        </pc:grpChg>
        <pc:grpChg chg="mod">
          <ac:chgData name="Hannu Kilpelainen" userId="68b5a656-2d55-45be-ae9b-519b4c7734fb" providerId="ADAL" clId="{F5FB0322-EB3C-4C4A-9A91-1163EB284647}" dt="2024-05-15T11:04:44.012" v="34883" actId="207"/>
          <ac:grpSpMkLst>
            <pc:docMk/>
            <pc:sldMk cId="4135912906" sldId="2147378684"/>
            <ac:grpSpMk id="30" creationId="{E3162817-6BEF-3FE6-5AA9-A7DB904B7B58}"/>
          </ac:grpSpMkLst>
        </pc:grpChg>
        <pc:grpChg chg="mod">
          <ac:chgData name="Hannu Kilpelainen" userId="68b5a656-2d55-45be-ae9b-519b4c7734fb" providerId="ADAL" clId="{F5FB0322-EB3C-4C4A-9A91-1163EB284647}" dt="2024-05-15T11:04:44.012" v="34883" actId="207"/>
          <ac:grpSpMkLst>
            <pc:docMk/>
            <pc:sldMk cId="4135912906" sldId="2147378684"/>
            <ac:grpSpMk id="31" creationId="{F8EFEA37-B394-AAD0-CB32-6CCAEFA6B82F}"/>
          </ac:grpSpMkLst>
        </pc:grpChg>
        <pc:grpChg chg="mod">
          <ac:chgData name="Hannu Kilpelainen" userId="68b5a656-2d55-45be-ae9b-519b4c7734fb" providerId="ADAL" clId="{F5FB0322-EB3C-4C4A-9A91-1163EB284647}" dt="2024-05-15T11:52:07.456" v="35743" actId="1076"/>
          <ac:grpSpMkLst>
            <pc:docMk/>
            <pc:sldMk cId="4135912906" sldId="2147378684"/>
            <ac:grpSpMk id="32" creationId="{2FE0C742-1E03-3D7D-87AA-B8EE62569FD4}"/>
          </ac:grpSpMkLst>
        </pc:grpChg>
        <pc:grpChg chg="mod">
          <ac:chgData name="Hannu Kilpelainen" userId="68b5a656-2d55-45be-ae9b-519b4c7734fb" providerId="ADAL" clId="{F5FB0322-EB3C-4C4A-9A91-1163EB284647}" dt="2024-05-15T11:52:02.871" v="35737" actId="1076"/>
          <ac:grpSpMkLst>
            <pc:docMk/>
            <pc:sldMk cId="4135912906" sldId="2147378684"/>
            <ac:grpSpMk id="33" creationId="{CAFDE8FC-E103-99BE-4DD9-03097B1ACD58}"/>
          </ac:grpSpMkLst>
        </pc:grpChg>
        <pc:grpChg chg="del">
          <ac:chgData name="Hannu Kilpelainen" userId="68b5a656-2d55-45be-ae9b-519b4c7734fb" providerId="ADAL" clId="{F5FB0322-EB3C-4C4A-9A91-1163EB284647}" dt="2024-05-15T11:49:53.027" v="35699" actId="165"/>
          <ac:grpSpMkLst>
            <pc:docMk/>
            <pc:sldMk cId="4135912906" sldId="2147378684"/>
            <ac:grpSpMk id="34" creationId="{E3E7DD6B-6FBF-C963-89C1-C0DF29B6FB90}"/>
          </ac:grpSpMkLst>
        </pc:grpChg>
        <pc:grpChg chg="add mod">
          <ac:chgData name="Hannu Kilpelainen" userId="68b5a656-2d55-45be-ae9b-519b4c7734fb" providerId="ADAL" clId="{F5FB0322-EB3C-4C4A-9A91-1163EB284647}" dt="2024-05-15T11:00:18.627" v="34806"/>
          <ac:grpSpMkLst>
            <pc:docMk/>
            <pc:sldMk cId="4135912906" sldId="2147378684"/>
            <ac:grpSpMk id="41" creationId="{74A2DDF1-6EEC-A3CB-B788-26E34C3863FF}"/>
          </ac:grpSpMkLst>
        </pc:grpChg>
        <pc:grpChg chg="add mod">
          <ac:chgData name="Hannu Kilpelainen" userId="68b5a656-2d55-45be-ae9b-519b4c7734fb" providerId="ADAL" clId="{F5FB0322-EB3C-4C4A-9A91-1163EB284647}" dt="2024-05-15T11:49:26.210" v="35698" actId="1076"/>
          <ac:grpSpMkLst>
            <pc:docMk/>
            <pc:sldMk cId="4135912906" sldId="2147378684"/>
            <ac:grpSpMk id="45" creationId="{45226ED5-3749-2EC2-8077-73668A2A2189}"/>
          </ac:grpSpMkLst>
        </pc:grpChg>
        <pc:grpChg chg="add mod">
          <ac:chgData name="Hannu Kilpelainen" userId="68b5a656-2d55-45be-ae9b-519b4c7734fb" providerId="ADAL" clId="{F5FB0322-EB3C-4C4A-9A91-1163EB284647}" dt="2024-05-15T11:49:26.210" v="35698" actId="1076"/>
          <ac:grpSpMkLst>
            <pc:docMk/>
            <pc:sldMk cId="4135912906" sldId="2147378684"/>
            <ac:grpSpMk id="49" creationId="{89FD64CE-1A95-8ED5-19D9-B95E11A7393E}"/>
          </ac:grpSpMkLst>
        </pc:grpChg>
        <pc:grpChg chg="add mod">
          <ac:chgData name="Hannu Kilpelainen" userId="68b5a656-2d55-45be-ae9b-519b4c7734fb" providerId="ADAL" clId="{F5FB0322-EB3C-4C4A-9A91-1163EB284647}" dt="2024-05-15T11:51:59.331" v="35735" actId="164"/>
          <ac:grpSpMkLst>
            <pc:docMk/>
            <pc:sldMk cId="4135912906" sldId="2147378684"/>
            <ac:grpSpMk id="50" creationId="{6C4C66B1-DE83-594D-6856-10C7675919F5}"/>
          </ac:grpSpMkLst>
        </pc:grpChg>
        <pc:extLst>
          <p:ext xmlns:p="http://schemas.openxmlformats.org/presentationml/2006/main" uri="{D6D511B9-2390-475A-947B-AFAB55BFBCF1}">
            <pc226:cmChg xmlns:pc226="http://schemas.microsoft.com/office/powerpoint/2022/06/main/command" chg="add del">
              <pc226:chgData name="Hannu Kilpelainen" userId="68b5a656-2d55-45be-ae9b-519b4c7734fb" providerId="ADAL" clId="{F5FB0322-EB3C-4C4A-9A91-1163EB284647}" dt="2024-05-16T04:04:04.364" v="38344"/>
              <pc2:cmMkLst xmlns:pc2="http://schemas.microsoft.com/office/powerpoint/2019/9/main/command">
                <pc:docMk/>
                <pc:sldMk cId="4135912906" sldId="2147378684"/>
                <pc2:cmMk id="{F09F40E3-0A7C-4426-A314-F561C0844A93}"/>
              </pc2:cmMkLst>
            </pc226:cmChg>
          </p:ext>
        </pc:extLst>
      </pc:sldChg>
      <pc:sldChg chg="modSp del mod ord">
        <pc:chgData name="Hannu Kilpelainen" userId="68b5a656-2d55-45be-ae9b-519b4c7734fb" providerId="ADAL" clId="{F5FB0322-EB3C-4C4A-9A91-1163EB284647}" dt="2024-04-24T13:57:44.784" v="27732" actId="47"/>
        <pc:sldMkLst>
          <pc:docMk/>
          <pc:sldMk cId="3774737582" sldId="2147378685"/>
        </pc:sldMkLst>
        <pc:spChg chg="mod">
          <ac:chgData name="Hannu Kilpelainen" userId="68b5a656-2d55-45be-ae9b-519b4c7734fb" providerId="ADAL" clId="{F5FB0322-EB3C-4C4A-9A91-1163EB284647}" dt="2024-04-24T12:26:39.509" v="25452" actId="207"/>
          <ac:spMkLst>
            <pc:docMk/>
            <pc:sldMk cId="3774737582" sldId="2147378685"/>
            <ac:spMk id="2" creationId="{DB4328F5-DD5D-C125-1825-EB3CF4319834}"/>
          </ac:spMkLst>
        </pc:spChg>
        <pc:spChg chg="mod">
          <ac:chgData name="Hannu Kilpelainen" userId="68b5a656-2d55-45be-ae9b-519b4c7734fb" providerId="ADAL" clId="{F5FB0322-EB3C-4C4A-9A91-1163EB284647}" dt="2024-04-23T10:02:15.644" v="17929" actId="5793"/>
          <ac:spMkLst>
            <pc:docMk/>
            <pc:sldMk cId="3774737582" sldId="2147378685"/>
            <ac:spMk id="3" creationId="{882374C7-5C1C-2B52-12E8-9BECE97C8AC3}"/>
          </ac:spMkLst>
        </pc:spChg>
      </pc:sldChg>
      <pc:sldChg chg="addSp delSp modSp del mod ord addCm modCm modNotesTx">
        <pc:chgData name="Hannu Kilpelainen" userId="68b5a656-2d55-45be-ae9b-519b4c7734fb" providerId="ADAL" clId="{F5FB0322-EB3C-4C4A-9A91-1163EB284647}" dt="2024-04-24T13:49:25.169" v="27601" actId="47"/>
        <pc:sldMkLst>
          <pc:docMk/>
          <pc:sldMk cId="3889378296" sldId="2147378686"/>
        </pc:sldMkLst>
        <pc:spChg chg="add mod">
          <ac:chgData name="Hannu Kilpelainen" userId="68b5a656-2d55-45be-ae9b-519b4c7734fb" providerId="ADAL" clId="{F5FB0322-EB3C-4C4A-9A91-1163EB284647}" dt="2024-04-24T10:49:27.931" v="23946" actId="1037"/>
          <ac:spMkLst>
            <pc:docMk/>
            <pc:sldMk cId="3889378296" sldId="2147378686"/>
            <ac:spMk id="2" creationId="{C7F8B661-AA70-10C3-C7EB-7FC23C9E3E07}"/>
          </ac:spMkLst>
        </pc:spChg>
        <pc:spChg chg="mod">
          <ac:chgData name="Hannu Kilpelainen" userId="68b5a656-2d55-45be-ae9b-519b4c7734fb" providerId="ADAL" clId="{F5FB0322-EB3C-4C4A-9A91-1163EB284647}" dt="2024-04-24T10:53:26.143" v="23973" actId="1076"/>
          <ac:spMkLst>
            <pc:docMk/>
            <pc:sldMk cId="3889378296" sldId="2147378686"/>
            <ac:spMk id="3" creationId="{1B83295C-093E-5906-1226-71AF535FF1CF}"/>
          </ac:spMkLst>
        </pc:spChg>
        <pc:spChg chg="add mod">
          <ac:chgData name="Hannu Kilpelainen" userId="68b5a656-2d55-45be-ae9b-519b4c7734fb" providerId="ADAL" clId="{F5FB0322-EB3C-4C4A-9A91-1163EB284647}" dt="2024-04-24T10:49:27.931" v="23946" actId="1037"/>
          <ac:spMkLst>
            <pc:docMk/>
            <pc:sldMk cId="3889378296" sldId="2147378686"/>
            <ac:spMk id="4" creationId="{4C246FF7-47AB-6F6F-FA15-34BFE3FDEDA0}"/>
          </ac:spMkLst>
        </pc:spChg>
        <pc:spChg chg="add mod">
          <ac:chgData name="Hannu Kilpelainen" userId="68b5a656-2d55-45be-ae9b-519b4c7734fb" providerId="ADAL" clId="{F5FB0322-EB3C-4C4A-9A91-1163EB284647}" dt="2024-04-24T10:49:27.931" v="23946" actId="1037"/>
          <ac:spMkLst>
            <pc:docMk/>
            <pc:sldMk cId="3889378296" sldId="2147378686"/>
            <ac:spMk id="5" creationId="{100DD86B-133B-09EF-37D2-B250B312CD63}"/>
          </ac:spMkLst>
        </pc:spChg>
        <pc:spChg chg="add mod">
          <ac:chgData name="Hannu Kilpelainen" userId="68b5a656-2d55-45be-ae9b-519b4c7734fb" providerId="ADAL" clId="{F5FB0322-EB3C-4C4A-9A91-1163EB284647}" dt="2024-04-24T10:54:18.231" v="23996" actId="1038"/>
          <ac:spMkLst>
            <pc:docMk/>
            <pc:sldMk cId="3889378296" sldId="2147378686"/>
            <ac:spMk id="6" creationId="{E37B19C9-B5BB-82E5-7A3F-EE5F1E72C4BC}"/>
          </ac:spMkLst>
        </pc:spChg>
        <pc:spChg chg="add mod">
          <ac:chgData name="Hannu Kilpelainen" userId="68b5a656-2d55-45be-ae9b-519b4c7734fb" providerId="ADAL" clId="{F5FB0322-EB3C-4C4A-9A91-1163EB284647}" dt="2024-04-24T10:49:27.931" v="23946" actId="1037"/>
          <ac:spMkLst>
            <pc:docMk/>
            <pc:sldMk cId="3889378296" sldId="2147378686"/>
            <ac:spMk id="7" creationId="{7CFB7AC3-5E00-129B-46DA-38C199004D73}"/>
          </ac:spMkLst>
        </pc:spChg>
        <pc:spChg chg="mod">
          <ac:chgData name="Hannu Kilpelainen" userId="68b5a656-2d55-45be-ae9b-519b4c7734fb" providerId="ADAL" clId="{F5FB0322-EB3C-4C4A-9A91-1163EB284647}" dt="2024-04-23T11:48:37.687" v="18381"/>
          <ac:spMkLst>
            <pc:docMk/>
            <pc:sldMk cId="3889378296" sldId="2147378686"/>
            <ac:spMk id="9" creationId="{6EEA988F-8523-F643-CBCB-3C8011618658}"/>
          </ac:spMkLst>
        </pc:spChg>
        <pc:spChg chg="mod">
          <ac:chgData name="Hannu Kilpelainen" userId="68b5a656-2d55-45be-ae9b-519b4c7734fb" providerId="ADAL" clId="{F5FB0322-EB3C-4C4A-9A91-1163EB284647}" dt="2024-04-23T11:48:37.687" v="18381"/>
          <ac:spMkLst>
            <pc:docMk/>
            <pc:sldMk cId="3889378296" sldId="2147378686"/>
            <ac:spMk id="10" creationId="{588282CB-2757-19F1-6485-550A176BDBAC}"/>
          </ac:spMkLst>
        </pc:spChg>
        <pc:spChg chg="add mod">
          <ac:chgData name="Hannu Kilpelainen" userId="68b5a656-2d55-45be-ae9b-519b4c7734fb" providerId="ADAL" clId="{F5FB0322-EB3C-4C4A-9A91-1163EB284647}" dt="2024-04-24T10:57:55.096" v="24039" actId="14100"/>
          <ac:spMkLst>
            <pc:docMk/>
            <pc:sldMk cId="3889378296" sldId="2147378686"/>
            <ac:spMk id="13" creationId="{11923220-CC57-458A-9FA2-8A62D1FC21DF}"/>
          </ac:spMkLst>
        </pc:spChg>
        <pc:spChg chg="add mod">
          <ac:chgData name="Hannu Kilpelainen" userId="68b5a656-2d55-45be-ae9b-519b4c7734fb" providerId="ADAL" clId="{F5FB0322-EB3C-4C4A-9A91-1163EB284647}" dt="2024-04-24T10:57:55.096" v="24039" actId="14100"/>
          <ac:spMkLst>
            <pc:docMk/>
            <pc:sldMk cId="3889378296" sldId="2147378686"/>
            <ac:spMk id="14" creationId="{702447A6-ED11-2F03-E22D-F9C9255A0CAB}"/>
          </ac:spMkLst>
        </pc:spChg>
        <pc:spChg chg="add mod">
          <ac:chgData name="Hannu Kilpelainen" userId="68b5a656-2d55-45be-ae9b-519b4c7734fb" providerId="ADAL" clId="{F5FB0322-EB3C-4C4A-9A91-1163EB284647}" dt="2024-04-24T10:57:55.096" v="24039" actId="14100"/>
          <ac:spMkLst>
            <pc:docMk/>
            <pc:sldMk cId="3889378296" sldId="2147378686"/>
            <ac:spMk id="15" creationId="{D4D1871D-85BF-AAF5-40D0-42A1F977C13E}"/>
          </ac:spMkLst>
        </pc:spChg>
        <pc:spChg chg="add mod">
          <ac:chgData name="Hannu Kilpelainen" userId="68b5a656-2d55-45be-ae9b-519b4c7734fb" providerId="ADAL" clId="{F5FB0322-EB3C-4C4A-9A91-1163EB284647}" dt="2024-04-24T10:57:55.096" v="24039" actId="14100"/>
          <ac:spMkLst>
            <pc:docMk/>
            <pc:sldMk cId="3889378296" sldId="2147378686"/>
            <ac:spMk id="16" creationId="{962F4C69-972F-D855-C711-6C0DFCD0C314}"/>
          </ac:spMkLst>
        </pc:spChg>
        <pc:spChg chg="add mod">
          <ac:chgData name="Hannu Kilpelainen" userId="68b5a656-2d55-45be-ae9b-519b4c7734fb" providerId="ADAL" clId="{F5FB0322-EB3C-4C4A-9A91-1163EB284647}" dt="2024-04-24T10:49:27.931" v="23946" actId="1037"/>
          <ac:spMkLst>
            <pc:docMk/>
            <pc:sldMk cId="3889378296" sldId="2147378686"/>
            <ac:spMk id="17" creationId="{ABA9C789-5A71-442C-7063-C692857F9BC0}"/>
          </ac:spMkLst>
        </pc:spChg>
        <pc:spChg chg="add mod">
          <ac:chgData name="Hannu Kilpelainen" userId="68b5a656-2d55-45be-ae9b-519b4c7734fb" providerId="ADAL" clId="{F5FB0322-EB3C-4C4A-9A91-1163EB284647}" dt="2024-04-24T10:49:27.931" v="23946" actId="1037"/>
          <ac:spMkLst>
            <pc:docMk/>
            <pc:sldMk cId="3889378296" sldId="2147378686"/>
            <ac:spMk id="18" creationId="{A41EB0E2-7B5D-8D5E-D151-B2D01D60D5A5}"/>
          </ac:spMkLst>
        </pc:spChg>
        <pc:spChg chg="add mod">
          <ac:chgData name="Hannu Kilpelainen" userId="68b5a656-2d55-45be-ae9b-519b4c7734fb" providerId="ADAL" clId="{F5FB0322-EB3C-4C4A-9A91-1163EB284647}" dt="2024-04-24T10:49:27.931" v="23946" actId="1037"/>
          <ac:spMkLst>
            <pc:docMk/>
            <pc:sldMk cId="3889378296" sldId="2147378686"/>
            <ac:spMk id="19" creationId="{913ACF9A-A949-6C1A-9B18-F421BEED2168}"/>
          </ac:spMkLst>
        </pc:spChg>
        <pc:spChg chg="add mod">
          <ac:chgData name="Hannu Kilpelainen" userId="68b5a656-2d55-45be-ae9b-519b4c7734fb" providerId="ADAL" clId="{F5FB0322-EB3C-4C4A-9A91-1163EB284647}" dt="2024-04-24T10:49:27.931" v="23946" actId="1037"/>
          <ac:spMkLst>
            <pc:docMk/>
            <pc:sldMk cId="3889378296" sldId="2147378686"/>
            <ac:spMk id="20" creationId="{49EC05D2-47EF-6B31-3ED8-20E55AAF7F08}"/>
          </ac:spMkLst>
        </pc:spChg>
        <pc:spChg chg="add mod">
          <ac:chgData name="Hannu Kilpelainen" userId="68b5a656-2d55-45be-ae9b-519b4c7734fb" providerId="ADAL" clId="{F5FB0322-EB3C-4C4A-9A91-1163EB284647}" dt="2024-04-24T10:49:27.931" v="23946" actId="1037"/>
          <ac:spMkLst>
            <pc:docMk/>
            <pc:sldMk cId="3889378296" sldId="2147378686"/>
            <ac:spMk id="21" creationId="{F0337DDB-FE94-5688-670B-FB40545C053D}"/>
          </ac:spMkLst>
        </pc:spChg>
        <pc:spChg chg="add mod ord">
          <ac:chgData name="Hannu Kilpelainen" userId="68b5a656-2d55-45be-ae9b-519b4c7734fb" providerId="ADAL" clId="{F5FB0322-EB3C-4C4A-9A91-1163EB284647}" dt="2024-04-24T10:53:49.111" v="23982" actId="1076"/>
          <ac:spMkLst>
            <pc:docMk/>
            <pc:sldMk cId="3889378296" sldId="2147378686"/>
            <ac:spMk id="22" creationId="{054838D3-1624-0BC4-47E7-FE7A46651EFF}"/>
          </ac:spMkLst>
        </pc:spChg>
        <pc:spChg chg="add mod ord">
          <ac:chgData name="Hannu Kilpelainen" userId="68b5a656-2d55-45be-ae9b-519b4c7734fb" providerId="ADAL" clId="{F5FB0322-EB3C-4C4A-9A91-1163EB284647}" dt="2024-04-24T10:49:27.931" v="23946" actId="1037"/>
          <ac:spMkLst>
            <pc:docMk/>
            <pc:sldMk cId="3889378296" sldId="2147378686"/>
            <ac:spMk id="23" creationId="{18DEEE46-142B-DD4A-A4EC-68F3E9A48DFA}"/>
          </ac:spMkLst>
        </pc:spChg>
        <pc:spChg chg="add mod ord">
          <ac:chgData name="Hannu Kilpelainen" userId="68b5a656-2d55-45be-ae9b-519b4c7734fb" providerId="ADAL" clId="{F5FB0322-EB3C-4C4A-9A91-1163EB284647}" dt="2024-04-24T10:59:17.351" v="24063" actId="1076"/>
          <ac:spMkLst>
            <pc:docMk/>
            <pc:sldMk cId="3889378296" sldId="2147378686"/>
            <ac:spMk id="24" creationId="{DE01AB49-4286-DAAE-BDBA-9BB0C1DA7557}"/>
          </ac:spMkLst>
        </pc:spChg>
        <pc:spChg chg="add mod">
          <ac:chgData name="Hannu Kilpelainen" userId="68b5a656-2d55-45be-ae9b-519b4c7734fb" providerId="ADAL" clId="{F5FB0322-EB3C-4C4A-9A91-1163EB284647}" dt="2024-04-24T10:49:27.931" v="23946" actId="1037"/>
          <ac:spMkLst>
            <pc:docMk/>
            <pc:sldMk cId="3889378296" sldId="2147378686"/>
            <ac:spMk id="25" creationId="{EAF933DE-B9ED-C2E7-FC61-043B24E8D34F}"/>
          </ac:spMkLst>
        </pc:spChg>
        <pc:spChg chg="add mod">
          <ac:chgData name="Hannu Kilpelainen" userId="68b5a656-2d55-45be-ae9b-519b4c7734fb" providerId="ADAL" clId="{F5FB0322-EB3C-4C4A-9A91-1163EB284647}" dt="2024-04-24T10:49:27.931" v="23946" actId="1037"/>
          <ac:spMkLst>
            <pc:docMk/>
            <pc:sldMk cId="3889378296" sldId="2147378686"/>
            <ac:spMk id="26" creationId="{3C82C89D-1673-5219-8C92-3CA854EB1972}"/>
          </ac:spMkLst>
        </pc:spChg>
        <pc:spChg chg="add mod">
          <ac:chgData name="Hannu Kilpelainen" userId="68b5a656-2d55-45be-ae9b-519b4c7734fb" providerId="ADAL" clId="{F5FB0322-EB3C-4C4A-9A91-1163EB284647}" dt="2024-04-24T10:49:27.931" v="23946" actId="1037"/>
          <ac:spMkLst>
            <pc:docMk/>
            <pc:sldMk cId="3889378296" sldId="2147378686"/>
            <ac:spMk id="27" creationId="{51D31475-F1E3-4AC3-996B-C806CD57551E}"/>
          </ac:spMkLst>
        </pc:spChg>
        <pc:spChg chg="add mod">
          <ac:chgData name="Hannu Kilpelainen" userId="68b5a656-2d55-45be-ae9b-519b4c7734fb" providerId="ADAL" clId="{F5FB0322-EB3C-4C4A-9A91-1163EB284647}" dt="2024-04-24T10:49:27.931" v="23946" actId="1037"/>
          <ac:spMkLst>
            <pc:docMk/>
            <pc:sldMk cId="3889378296" sldId="2147378686"/>
            <ac:spMk id="28" creationId="{F63137B3-39FC-BA1F-FB86-C7DF47AB4CF0}"/>
          </ac:spMkLst>
        </pc:spChg>
        <pc:spChg chg="add mod">
          <ac:chgData name="Hannu Kilpelainen" userId="68b5a656-2d55-45be-ae9b-519b4c7734fb" providerId="ADAL" clId="{F5FB0322-EB3C-4C4A-9A91-1163EB284647}" dt="2024-04-24T10:49:27.931" v="23946" actId="1037"/>
          <ac:spMkLst>
            <pc:docMk/>
            <pc:sldMk cId="3889378296" sldId="2147378686"/>
            <ac:spMk id="29" creationId="{F44666ED-427E-FD10-CA04-E51B99433E33}"/>
          </ac:spMkLst>
        </pc:spChg>
        <pc:spChg chg="add mod">
          <ac:chgData name="Hannu Kilpelainen" userId="68b5a656-2d55-45be-ae9b-519b4c7734fb" providerId="ADAL" clId="{F5FB0322-EB3C-4C4A-9A91-1163EB284647}" dt="2024-04-24T10:54:19.670" v="23999" actId="1038"/>
          <ac:spMkLst>
            <pc:docMk/>
            <pc:sldMk cId="3889378296" sldId="2147378686"/>
            <ac:spMk id="30" creationId="{CC1DFE50-9501-09A8-E25A-75FEE208ED24}"/>
          </ac:spMkLst>
        </pc:spChg>
        <pc:spChg chg="add mod">
          <ac:chgData name="Hannu Kilpelainen" userId="68b5a656-2d55-45be-ae9b-519b4c7734fb" providerId="ADAL" clId="{F5FB0322-EB3C-4C4A-9A91-1163EB284647}" dt="2024-04-24T10:49:27.931" v="23946" actId="1037"/>
          <ac:spMkLst>
            <pc:docMk/>
            <pc:sldMk cId="3889378296" sldId="2147378686"/>
            <ac:spMk id="31" creationId="{46A5BE25-A19B-49D2-BF9A-50C9FE6D649E}"/>
          </ac:spMkLst>
        </pc:spChg>
        <pc:spChg chg="add del">
          <ac:chgData name="Hannu Kilpelainen" userId="68b5a656-2d55-45be-ae9b-519b4c7734fb" providerId="ADAL" clId="{F5FB0322-EB3C-4C4A-9A91-1163EB284647}" dt="2024-04-23T13:10:33.334" v="20726" actId="22"/>
          <ac:spMkLst>
            <pc:docMk/>
            <pc:sldMk cId="3889378296" sldId="2147378686"/>
            <ac:spMk id="35" creationId="{D59D7B83-A73D-FB5D-7D9C-E8350AAD66C6}"/>
          </ac:spMkLst>
        </pc:spChg>
        <pc:spChg chg="add mod">
          <ac:chgData name="Hannu Kilpelainen" userId="68b5a656-2d55-45be-ae9b-519b4c7734fb" providerId="ADAL" clId="{F5FB0322-EB3C-4C4A-9A91-1163EB284647}" dt="2024-04-24T10:49:27.931" v="23946" actId="1037"/>
          <ac:spMkLst>
            <pc:docMk/>
            <pc:sldMk cId="3889378296" sldId="2147378686"/>
            <ac:spMk id="36" creationId="{F9D654E7-B8BB-B8E0-2F5E-B1B746F42B65}"/>
          </ac:spMkLst>
        </pc:spChg>
        <pc:spChg chg="add mod">
          <ac:chgData name="Hannu Kilpelainen" userId="68b5a656-2d55-45be-ae9b-519b4c7734fb" providerId="ADAL" clId="{F5FB0322-EB3C-4C4A-9A91-1163EB284647}" dt="2024-04-24T10:49:27.931" v="23946" actId="1037"/>
          <ac:spMkLst>
            <pc:docMk/>
            <pc:sldMk cId="3889378296" sldId="2147378686"/>
            <ac:spMk id="37" creationId="{CCD24BD7-AE44-8D0C-C3EC-CB65B180DB9B}"/>
          </ac:spMkLst>
        </pc:spChg>
        <pc:spChg chg="add mod">
          <ac:chgData name="Hannu Kilpelainen" userId="68b5a656-2d55-45be-ae9b-519b4c7734fb" providerId="ADAL" clId="{F5FB0322-EB3C-4C4A-9A91-1163EB284647}" dt="2024-04-24T10:47:57.751" v="23893" actId="207"/>
          <ac:spMkLst>
            <pc:docMk/>
            <pc:sldMk cId="3889378296" sldId="2147378686"/>
            <ac:spMk id="38" creationId="{5EB8BB74-7911-159A-97B9-857A77A225D8}"/>
          </ac:spMkLst>
        </pc:spChg>
        <pc:spChg chg="add mod">
          <ac:chgData name="Hannu Kilpelainen" userId="68b5a656-2d55-45be-ae9b-519b4c7734fb" providerId="ADAL" clId="{F5FB0322-EB3C-4C4A-9A91-1163EB284647}" dt="2024-04-24T10:49:27.931" v="23946" actId="1037"/>
          <ac:spMkLst>
            <pc:docMk/>
            <pc:sldMk cId="3889378296" sldId="2147378686"/>
            <ac:spMk id="39" creationId="{6EAEC8A3-53C7-3651-FD0F-416AEB33A07F}"/>
          </ac:spMkLst>
        </pc:spChg>
        <pc:spChg chg="add mod">
          <ac:chgData name="Hannu Kilpelainen" userId="68b5a656-2d55-45be-ae9b-519b4c7734fb" providerId="ADAL" clId="{F5FB0322-EB3C-4C4A-9A91-1163EB284647}" dt="2024-04-24T10:49:27.931" v="23946" actId="1037"/>
          <ac:spMkLst>
            <pc:docMk/>
            <pc:sldMk cId="3889378296" sldId="2147378686"/>
            <ac:spMk id="40" creationId="{201315AD-F0C3-A576-1368-0E0A2A480209}"/>
          </ac:spMkLst>
        </pc:spChg>
        <pc:spChg chg="mod">
          <ac:chgData name="Hannu Kilpelainen" userId="68b5a656-2d55-45be-ae9b-519b4c7734fb" providerId="ADAL" clId="{F5FB0322-EB3C-4C4A-9A91-1163EB284647}" dt="2024-04-24T11:03:39.333" v="24181" actId="1036"/>
          <ac:spMkLst>
            <pc:docMk/>
            <pc:sldMk cId="3889378296" sldId="2147378686"/>
            <ac:spMk id="43" creationId="{51C80063-A94A-B722-D9C2-5E1FA0CAE816}"/>
          </ac:spMkLst>
        </pc:spChg>
        <pc:spChg chg="mod">
          <ac:chgData name="Hannu Kilpelainen" userId="68b5a656-2d55-45be-ae9b-519b4c7734fb" providerId="ADAL" clId="{F5FB0322-EB3C-4C4A-9A91-1163EB284647}" dt="2024-04-24T11:03:39.333" v="24181" actId="1036"/>
          <ac:spMkLst>
            <pc:docMk/>
            <pc:sldMk cId="3889378296" sldId="2147378686"/>
            <ac:spMk id="44" creationId="{9D3E7C40-746B-71AD-2BD5-437BE7C8278B}"/>
          </ac:spMkLst>
        </pc:spChg>
        <pc:spChg chg="mod">
          <ac:chgData name="Hannu Kilpelainen" userId="68b5a656-2d55-45be-ae9b-519b4c7734fb" providerId="ADAL" clId="{F5FB0322-EB3C-4C4A-9A91-1163EB284647}" dt="2024-04-24T11:03:39.333" v="24181" actId="1036"/>
          <ac:spMkLst>
            <pc:docMk/>
            <pc:sldMk cId="3889378296" sldId="2147378686"/>
            <ac:spMk id="45" creationId="{D5DA01E0-6112-D752-4071-D0727A1D4CD8}"/>
          </ac:spMkLst>
        </pc:spChg>
        <pc:spChg chg="mod">
          <ac:chgData name="Hannu Kilpelainen" userId="68b5a656-2d55-45be-ae9b-519b4c7734fb" providerId="ADAL" clId="{F5FB0322-EB3C-4C4A-9A91-1163EB284647}" dt="2024-04-24T11:03:39.333" v="24181" actId="1036"/>
          <ac:spMkLst>
            <pc:docMk/>
            <pc:sldMk cId="3889378296" sldId="2147378686"/>
            <ac:spMk id="46" creationId="{55FB3676-6CE9-5B87-FBB2-0083FD5FC837}"/>
          </ac:spMkLst>
        </pc:spChg>
        <pc:spChg chg="mod">
          <ac:chgData name="Hannu Kilpelainen" userId="68b5a656-2d55-45be-ae9b-519b4c7734fb" providerId="ADAL" clId="{F5FB0322-EB3C-4C4A-9A91-1163EB284647}" dt="2024-04-24T11:03:39.333" v="24181" actId="1036"/>
          <ac:spMkLst>
            <pc:docMk/>
            <pc:sldMk cId="3889378296" sldId="2147378686"/>
            <ac:spMk id="47" creationId="{9469BE8B-B11E-2BBB-381B-55EF438EB02F}"/>
          </ac:spMkLst>
        </pc:spChg>
        <pc:spChg chg="mod">
          <ac:chgData name="Hannu Kilpelainen" userId="68b5a656-2d55-45be-ae9b-519b4c7734fb" providerId="ADAL" clId="{F5FB0322-EB3C-4C4A-9A91-1163EB284647}" dt="2024-04-24T11:03:39.333" v="24181" actId="1036"/>
          <ac:spMkLst>
            <pc:docMk/>
            <pc:sldMk cId="3889378296" sldId="2147378686"/>
            <ac:spMk id="48" creationId="{3491FED1-C7AB-738B-EB15-AAA102D4BF2E}"/>
          </ac:spMkLst>
        </pc:spChg>
        <pc:spChg chg="mod">
          <ac:chgData name="Hannu Kilpelainen" userId="68b5a656-2d55-45be-ae9b-519b4c7734fb" providerId="ADAL" clId="{F5FB0322-EB3C-4C4A-9A91-1163EB284647}" dt="2024-04-24T11:03:39.333" v="24181" actId="1036"/>
          <ac:spMkLst>
            <pc:docMk/>
            <pc:sldMk cId="3889378296" sldId="2147378686"/>
            <ac:spMk id="49" creationId="{73D102AF-D445-D99F-2D3D-6535D5D7B0C9}"/>
          </ac:spMkLst>
        </pc:spChg>
        <pc:spChg chg="mod">
          <ac:chgData name="Hannu Kilpelainen" userId="68b5a656-2d55-45be-ae9b-519b4c7734fb" providerId="ADAL" clId="{F5FB0322-EB3C-4C4A-9A91-1163EB284647}" dt="2024-04-24T11:03:39.333" v="24181" actId="1036"/>
          <ac:spMkLst>
            <pc:docMk/>
            <pc:sldMk cId="3889378296" sldId="2147378686"/>
            <ac:spMk id="50" creationId="{08E83494-E690-EC76-C275-7C3F390A8D9A}"/>
          </ac:spMkLst>
        </pc:spChg>
        <pc:spChg chg="mod">
          <ac:chgData name="Hannu Kilpelainen" userId="68b5a656-2d55-45be-ae9b-519b4c7734fb" providerId="ADAL" clId="{F5FB0322-EB3C-4C4A-9A91-1163EB284647}" dt="2024-04-24T11:03:24.191" v="24178" actId="1037"/>
          <ac:spMkLst>
            <pc:docMk/>
            <pc:sldMk cId="3889378296" sldId="2147378686"/>
            <ac:spMk id="52" creationId="{F930986A-6E02-8551-AEA4-78A819EB878C}"/>
          </ac:spMkLst>
        </pc:spChg>
        <pc:spChg chg="mod">
          <ac:chgData name="Hannu Kilpelainen" userId="68b5a656-2d55-45be-ae9b-519b4c7734fb" providerId="ADAL" clId="{F5FB0322-EB3C-4C4A-9A91-1163EB284647}" dt="2024-04-24T11:03:24.191" v="24178" actId="1037"/>
          <ac:spMkLst>
            <pc:docMk/>
            <pc:sldMk cId="3889378296" sldId="2147378686"/>
            <ac:spMk id="53" creationId="{CD593046-DB16-1D98-82CE-1CA449E460ED}"/>
          </ac:spMkLst>
        </pc:spChg>
        <pc:spChg chg="mod">
          <ac:chgData name="Hannu Kilpelainen" userId="68b5a656-2d55-45be-ae9b-519b4c7734fb" providerId="ADAL" clId="{F5FB0322-EB3C-4C4A-9A91-1163EB284647}" dt="2024-04-24T11:03:24.191" v="24178" actId="1037"/>
          <ac:spMkLst>
            <pc:docMk/>
            <pc:sldMk cId="3889378296" sldId="2147378686"/>
            <ac:spMk id="54" creationId="{FC28528A-0856-6681-9234-BCA15CFAA458}"/>
          </ac:spMkLst>
        </pc:spChg>
        <pc:spChg chg="mod">
          <ac:chgData name="Hannu Kilpelainen" userId="68b5a656-2d55-45be-ae9b-519b4c7734fb" providerId="ADAL" clId="{F5FB0322-EB3C-4C4A-9A91-1163EB284647}" dt="2024-04-24T10:51:55.196" v="23957" actId="1076"/>
          <ac:spMkLst>
            <pc:docMk/>
            <pc:sldMk cId="3889378296" sldId="2147378686"/>
            <ac:spMk id="56" creationId="{D1F535FC-D828-A4EE-425A-AB28EF27D5EE}"/>
          </ac:spMkLst>
        </pc:spChg>
        <pc:spChg chg="mod">
          <ac:chgData name="Hannu Kilpelainen" userId="68b5a656-2d55-45be-ae9b-519b4c7734fb" providerId="ADAL" clId="{F5FB0322-EB3C-4C4A-9A91-1163EB284647}" dt="2024-04-24T10:51:55.196" v="23957" actId="1076"/>
          <ac:spMkLst>
            <pc:docMk/>
            <pc:sldMk cId="3889378296" sldId="2147378686"/>
            <ac:spMk id="57" creationId="{BFD5907A-F0BC-F110-2B5C-B9C8D819B773}"/>
          </ac:spMkLst>
        </pc:spChg>
        <pc:spChg chg="mod">
          <ac:chgData name="Hannu Kilpelainen" userId="68b5a656-2d55-45be-ae9b-519b4c7734fb" providerId="ADAL" clId="{F5FB0322-EB3C-4C4A-9A91-1163EB284647}" dt="2024-04-24T10:51:55.196" v="23957" actId="1076"/>
          <ac:spMkLst>
            <pc:docMk/>
            <pc:sldMk cId="3889378296" sldId="2147378686"/>
            <ac:spMk id="58" creationId="{584CB4AA-4F9C-8197-D0F3-B4FE5706B7ED}"/>
          </ac:spMkLst>
        </pc:spChg>
        <pc:spChg chg="mod">
          <ac:chgData name="Hannu Kilpelainen" userId="68b5a656-2d55-45be-ae9b-519b4c7734fb" providerId="ADAL" clId="{F5FB0322-EB3C-4C4A-9A91-1163EB284647}" dt="2024-04-24T10:51:55.196" v="23957" actId="1076"/>
          <ac:spMkLst>
            <pc:docMk/>
            <pc:sldMk cId="3889378296" sldId="2147378686"/>
            <ac:spMk id="59" creationId="{67A49DFB-75F8-D6AD-E7B9-514664DF9B44}"/>
          </ac:spMkLst>
        </pc:spChg>
        <pc:spChg chg="mod">
          <ac:chgData name="Hannu Kilpelainen" userId="68b5a656-2d55-45be-ae9b-519b4c7734fb" providerId="ADAL" clId="{F5FB0322-EB3C-4C4A-9A91-1163EB284647}" dt="2024-04-24T10:51:55.196" v="23957" actId="1076"/>
          <ac:spMkLst>
            <pc:docMk/>
            <pc:sldMk cId="3889378296" sldId="2147378686"/>
            <ac:spMk id="60" creationId="{8470A218-BBDD-DCE0-E0F8-570B7E36412D}"/>
          </ac:spMkLst>
        </pc:spChg>
        <pc:spChg chg="mod">
          <ac:chgData name="Hannu Kilpelainen" userId="68b5a656-2d55-45be-ae9b-519b4c7734fb" providerId="ADAL" clId="{F5FB0322-EB3C-4C4A-9A91-1163EB284647}" dt="2024-04-24T10:51:55.196" v="23957" actId="1076"/>
          <ac:spMkLst>
            <pc:docMk/>
            <pc:sldMk cId="3889378296" sldId="2147378686"/>
            <ac:spMk id="61" creationId="{6546137A-B2C7-29C5-6AC8-1B09E9173C95}"/>
          </ac:spMkLst>
        </pc:spChg>
        <pc:spChg chg="mod">
          <ac:chgData name="Hannu Kilpelainen" userId="68b5a656-2d55-45be-ae9b-519b4c7734fb" providerId="ADAL" clId="{F5FB0322-EB3C-4C4A-9A91-1163EB284647}" dt="2024-04-24T10:51:55.196" v="23957" actId="1076"/>
          <ac:spMkLst>
            <pc:docMk/>
            <pc:sldMk cId="3889378296" sldId="2147378686"/>
            <ac:spMk id="62" creationId="{AB149D3F-8602-0BDD-DFC2-2A4C273FA894}"/>
          </ac:spMkLst>
        </pc:spChg>
        <pc:spChg chg="mod">
          <ac:chgData name="Hannu Kilpelainen" userId="68b5a656-2d55-45be-ae9b-519b4c7734fb" providerId="ADAL" clId="{F5FB0322-EB3C-4C4A-9A91-1163EB284647}" dt="2024-04-24T10:51:55.196" v="23957" actId="1076"/>
          <ac:spMkLst>
            <pc:docMk/>
            <pc:sldMk cId="3889378296" sldId="2147378686"/>
            <ac:spMk id="63" creationId="{8A785024-8159-B42A-90A7-50E6F4328E84}"/>
          </ac:spMkLst>
        </pc:spChg>
        <pc:spChg chg="mod">
          <ac:chgData name="Hannu Kilpelainen" userId="68b5a656-2d55-45be-ae9b-519b4c7734fb" providerId="ADAL" clId="{F5FB0322-EB3C-4C4A-9A91-1163EB284647}" dt="2024-04-24T10:51:55.196" v="23957" actId="1076"/>
          <ac:spMkLst>
            <pc:docMk/>
            <pc:sldMk cId="3889378296" sldId="2147378686"/>
            <ac:spMk id="1024" creationId="{BF0D1B00-6D63-4910-9318-77069CB76D83}"/>
          </ac:spMkLst>
        </pc:spChg>
        <pc:spChg chg="mod">
          <ac:chgData name="Hannu Kilpelainen" userId="68b5a656-2d55-45be-ae9b-519b4c7734fb" providerId="ADAL" clId="{F5FB0322-EB3C-4C4A-9A91-1163EB284647}" dt="2024-04-24T11:03:02.572" v="24175" actId="1038"/>
          <ac:spMkLst>
            <pc:docMk/>
            <pc:sldMk cId="3889378296" sldId="2147378686"/>
            <ac:spMk id="1031" creationId="{269711DC-5C8E-24DE-5BF8-022D64F72783}"/>
          </ac:spMkLst>
        </pc:spChg>
        <pc:spChg chg="mod">
          <ac:chgData name="Hannu Kilpelainen" userId="68b5a656-2d55-45be-ae9b-519b4c7734fb" providerId="ADAL" clId="{F5FB0322-EB3C-4C4A-9A91-1163EB284647}" dt="2024-04-24T11:03:02.572" v="24175" actId="1038"/>
          <ac:spMkLst>
            <pc:docMk/>
            <pc:sldMk cId="3889378296" sldId="2147378686"/>
            <ac:spMk id="1032" creationId="{7F7EE185-D43F-88DE-4464-79D9F6DDB8BD}"/>
          </ac:spMkLst>
        </pc:spChg>
        <pc:spChg chg="mod">
          <ac:chgData name="Hannu Kilpelainen" userId="68b5a656-2d55-45be-ae9b-519b4c7734fb" providerId="ADAL" clId="{F5FB0322-EB3C-4C4A-9A91-1163EB284647}" dt="2024-04-24T11:03:02.572" v="24175" actId="1038"/>
          <ac:spMkLst>
            <pc:docMk/>
            <pc:sldMk cId="3889378296" sldId="2147378686"/>
            <ac:spMk id="1033" creationId="{BB1FF258-F1D5-F3A6-3763-B3B0375C690C}"/>
          </ac:spMkLst>
        </pc:spChg>
        <pc:spChg chg="mod">
          <ac:chgData name="Hannu Kilpelainen" userId="68b5a656-2d55-45be-ae9b-519b4c7734fb" providerId="ADAL" clId="{F5FB0322-EB3C-4C4A-9A91-1163EB284647}" dt="2024-04-24T10:59:06.864" v="24059" actId="478"/>
          <ac:spMkLst>
            <pc:docMk/>
            <pc:sldMk cId="3889378296" sldId="2147378686"/>
            <ac:spMk id="1035" creationId="{822AB3AE-1E6D-49DD-6825-9876DBEBA651}"/>
          </ac:spMkLst>
        </pc:spChg>
        <pc:spChg chg="del mod">
          <ac:chgData name="Hannu Kilpelainen" userId="68b5a656-2d55-45be-ae9b-519b4c7734fb" providerId="ADAL" clId="{F5FB0322-EB3C-4C4A-9A91-1163EB284647}" dt="2024-04-24T10:59:06.864" v="24059" actId="478"/>
          <ac:spMkLst>
            <pc:docMk/>
            <pc:sldMk cId="3889378296" sldId="2147378686"/>
            <ac:spMk id="1036" creationId="{DC42C6CD-17DF-33E3-F3F3-AF747C69BFF4}"/>
          </ac:spMkLst>
        </pc:spChg>
        <pc:spChg chg="mod">
          <ac:chgData name="Hannu Kilpelainen" userId="68b5a656-2d55-45be-ae9b-519b4c7734fb" providerId="ADAL" clId="{F5FB0322-EB3C-4C4A-9A91-1163EB284647}" dt="2024-04-24T10:59:06.864" v="24059" actId="478"/>
          <ac:spMkLst>
            <pc:docMk/>
            <pc:sldMk cId="3889378296" sldId="2147378686"/>
            <ac:spMk id="1037" creationId="{3831BA4D-422C-AEF0-E07F-95F7792744C6}"/>
          </ac:spMkLst>
        </pc:spChg>
        <pc:spChg chg="mod">
          <ac:chgData name="Hannu Kilpelainen" userId="68b5a656-2d55-45be-ae9b-519b4c7734fb" providerId="ADAL" clId="{F5FB0322-EB3C-4C4A-9A91-1163EB284647}" dt="2024-04-24T11:03:02.572" v="24175" actId="1038"/>
          <ac:spMkLst>
            <pc:docMk/>
            <pc:sldMk cId="3889378296" sldId="2147378686"/>
            <ac:spMk id="1039" creationId="{DF5AEA12-A38D-6E44-30EE-0E07A020B380}"/>
          </ac:spMkLst>
        </pc:spChg>
        <pc:spChg chg="mod">
          <ac:chgData name="Hannu Kilpelainen" userId="68b5a656-2d55-45be-ae9b-519b4c7734fb" providerId="ADAL" clId="{F5FB0322-EB3C-4C4A-9A91-1163EB284647}" dt="2024-04-24T11:03:02.572" v="24175" actId="1038"/>
          <ac:spMkLst>
            <pc:docMk/>
            <pc:sldMk cId="3889378296" sldId="2147378686"/>
            <ac:spMk id="1040" creationId="{E6AE3872-1B95-4016-3CE3-A8AE797E2497}"/>
          </ac:spMkLst>
        </pc:spChg>
        <pc:spChg chg="mod">
          <ac:chgData name="Hannu Kilpelainen" userId="68b5a656-2d55-45be-ae9b-519b4c7734fb" providerId="ADAL" clId="{F5FB0322-EB3C-4C4A-9A91-1163EB284647}" dt="2024-04-24T11:03:02.572" v="24175" actId="1038"/>
          <ac:spMkLst>
            <pc:docMk/>
            <pc:sldMk cId="3889378296" sldId="2147378686"/>
            <ac:spMk id="1041" creationId="{90F3308A-9143-C93F-0E1B-6C366404985D}"/>
          </ac:spMkLst>
        </pc:spChg>
        <pc:spChg chg="mod">
          <ac:chgData name="Hannu Kilpelainen" userId="68b5a656-2d55-45be-ae9b-519b4c7734fb" providerId="ADAL" clId="{F5FB0322-EB3C-4C4A-9A91-1163EB284647}" dt="2024-04-24T10:56:12.578" v="24016"/>
          <ac:spMkLst>
            <pc:docMk/>
            <pc:sldMk cId="3889378296" sldId="2147378686"/>
            <ac:spMk id="1043" creationId="{8917A5B6-1FA3-5603-1EE3-C5D5580C4CCB}"/>
          </ac:spMkLst>
        </pc:spChg>
        <pc:spChg chg="mod">
          <ac:chgData name="Hannu Kilpelainen" userId="68b5a656-2d55-45be-ae9b-519b4c7734fb" providerId="ADAL" clId="{F5FB0322-EB3C-4C4A-9A91-1163EB284647}" dt="2024-04-24T10:56:12.578" v="24016"/>
          <ac:spMkLst>
            <pc:docMk/>
            <pc:sldMk cId="3889378296" sldId="2147378686"/>
            <ac:spMk id="1044" creationId="{A5EF6524-2B64-F251-05CA-5E59F2256A98}"/>
          </ac:spMkLst>
        </pc:spChg>
        <pc:spChg chg="mod">
          <ac:chgData name="Hannu Kilpelainen" userId="68b5a656-2d55-45be-ae9b-519b4c7734fb" providerId="ADAL" clId="{F5FB0322-EB3C-4C4A-9A91-1163EB284647}" dt="2024-04-24T10:56:12.578" v="24016"/>
          <ac:spMkLst>
            <pc:docMk/>
            <pc:sldMk cId="3889378296" sldId="2147378686"/>
            <ac:spMk id="1045" creationId="{2F727445-7064-1A3C-EA5D-7AF8BDE2C19F}"/>
          </ac:spMkLst>
        </pc:spChg>
        <pc:spChg chg="mod">
          <ac:chgData name="Hannu Kilpelainen" userId="68b5a656-2d55-45be-ae9b-519b4c7734fb" providerId="ADAL" clId="{F5FB0322-EB3C-4C4A-9A91-1163EB284647}" dt="2024-04-24T10:56:12.578" v="24016"/>
          <ac:spMkLst>
            <pc:docMk/>
            <pc:sldMk cId="3889378296" sldId="2147378686"/>
            <ac:spMk id="1046" creationId="{F63943B7-1061-53A0-2821-DA66E73DCB7E}"/>
          </ac:spMkLst>
        </pc:spChg>
        <pc:spChg chg="mod">
          <ac:chgData name="Hannu Kilpelainen" userId="68b5a656-2d55-45be-ae9b-519b4c7734fb" providerId="ADAL" clId="{F5FB0322-EB3C-4C4A-9A91-1163EB284647}" dt="2024-04-24T10:56:12.578" v="24016"/>
          <ac:spMkLst>
            <pc:docMk/>
            <pc:sldMk cId="3889378296" sldId="2147378686"/>
            <ac:spMk id="1047" creationId="{2515488A-4FDC-3D69-3D53-5A5AF127B4DB}"/>
          </ac:spMkLst>
        </pc:spChg>
        <pc:spChg chg="add mod">
          <ac:chgData name="Hannu Kilpelainen" userId="68b5a656-2d55-45be-ae9b-519b4c7734fb" providerId="ADAL" clId="{F5FB0322-EB3C-4C4A-9A91-1163EB284647}" dt="2024-04-24T11:03:53.300" v="24187" actId="1582"/>
          <ac:spMkLst>
            <pc:docMk/>
            <pc:sldMk cId="3889378296" sldId="2147378686"/>
            <ac:spMk id="1051" creationId="{5E8E39D7-0B52-2B25-6E46-EE27882D6271}"/>
          </ac:spMkLst>
        </pc:spChg>
        <pc:grpChg chg="add del mod">
          <ac:chgData name="Hannu Kilpelainen" userId="68b5a656-2d55-45be-ae9b-519b4c7734fb" providerId="ADAL" clId="{F5FB0322-EB3C-4C4A-9A91-1163EB284647}" dt="2024-04-23T11:48:50.987" v="18387" actId="478"/>
          <ac:grpSpMkLst>
            <pc:docMk/>
            <pc:sldMk cId="3889378296" sldId="2147378686"/>
            <ac:grpSpMk id="8" creationId="{CB369A91-F90E-4EBD-EC5A-15DA3A820E46}"/>
          </ac:grpSpMkLst>
        </pc:grpChg>
        <pc:grpChg chg="add mod">
          <ac:chgData name="Hannu Kilpelainen" userId="68b5a656-2d55-45be-ae9b-519b4c7734fb" providerId="ADAL" clId="{F5FB0322-EB3C-4C4A-9A91-1163EB284647}" dt="2024-04-24T11:03:44.061" v="24186" actId="1035"/>
          <ac:grpSpMkLst>
            <pc:docMk/>
            <pc:sldMk cId="3889378296" sldId="2147378686"/>
            <ac:grpSpMk id="41" creationId="{2509D4E5-81EF-10E2-FD70-EF8655075540}"/>
          </ac:grpSpMkLst>
        </pc:grpChg>
        <pc:grpChg chg="add mod">
          <ac:chgData name="Hannu Kilpelainen" userId="68b5a656-2d55-45be-ae9b-519b4c7734fb" providerId="ADAL" clId="{F5FB0322-EB3C-4C4A-9A91-1163EB284647}" dt="2024-04-24T11:03:39.333" v="24181" actId="1036"/>
          <ac:grpSpMkLst>
            <pc:docMk/>
            <pc:sldMk cId="3889378296" sldId="2147378686"/>
            <ac:grpSpMk id="42" creationId="{7F2132E9-FC0F-0D1A-B611-131B2922BE91}"/>
          </ac:grpSpMkLst>
        </pc:grpChg>
        <pc:grpChg chg="add mod">
          <ac:chgData name="Hannu Kilpelainen" userId="68b5a656-2d55-45be-ae9b-519b4c7734fb" providerId="ADAL" clId="{F5FB0322-EB3C-4C4A-9A91-1163EB284647}" dt="2024-04-24T11:03:24.191" v="24178" actId="1037"/>
          <ac:grpSpMkLst>
            <pc:docMk/>
            <pc:sldMk cId="3889378296" sldId="2147378686"/>
            <ac:grpSpMk id="51" creationId="{355CBEBC-74FB-28D5-9D04-2324EAA40A69}"/>
          </ac:grpSpMkLst>
        </pc:grpChg>
        <pc:grpChg chg="add del mod">
          <ac:chgData name="Hannu Kilpelainen" userId="68b5a656-2d55-45be-ae9b-519b4c7734fb" providerId="ADAL" clId="{F5FB0322-EB3C-4C4A-9A91-1163EB284647}" dt="2024-04-24T10:52:54.125" v="23963" actId="478"/>
          <ac:grpSpMkLst>
            <pc:docMk/>
            <pc:sldMk cId="3889378296" sldId="2147378686"/>
            <ac:grpSpMk id="55" creationId="{72F1B676-3179-DC42-824D-20FBC5B3F047}"/>
          </ac:grpSpMkLst>
        </pc:grpChg>
        <pc:grpChg chg="add mod topLvl">
          <ac:chgData name="Hannu Kilpelainen" userId="68b5a656-2d55-45be-ae9b-519b4c7734fb" providerId="ADAL" clId="{F5FB0322-EB3C-4C4A-9A91-1163EB284647}" dt="2024-04-24T11:03:02.572" v="24175" actId="1038"/>
          <ac:grpSpMkLst>
            <pc:docMk/>
            <pc:sldMk cId="3889378296" sldId="2147378686"/>
            <ac:grpSpMk id="1030" creationId="{74245A91-5EE5-0F82-0031-67486E59C439}"/>
          </ac:grpSpMkLst>
        </pc:grpChg>
        <pc:grpChg chg="add del mod topLvl">
          <ac:chgData name="Hannu Kilpelainen" userId="68b5a656-2d55-45be-ae9b-519b4c7734fb" providerId="ADAL" clId="{F5FB0322-EB3C-4C4A-9A91-1163EB284647}" dt="2024-04-24T10:59:08.998" v="24060" actId="478"/>
          <ac:grpSpMkLst>
            <pc:docMk/>
            <pc:sldMk cId="3889378296" sldId="2147378686"/>
            <ac:grpSpMk id="1034" creationId="{E0EC9DAF-C520-C89C-3328-83ECAEB9C143}"/>
          </ac:grpSpMkLst>
        </pc:grpChg>
        <pc:grpChg chg="add mod topLvl">
          <ac:chgData name="Hannu Kilpelainen" userId="68b5a656-2d55-45be-ae9b-519b4c7734fb" providerId="ADAL" clId="{F5FB0322-EB3C-4C4A-9A91-1163EB284647}" dt="2024-04-24T11:03:02.572" v="24175" actId="1038"/>
          <ac:grpSpMkLst>
            <pc:docMk/>
            <pc:sldMk cId="3889378296" sldId="2147378686"/>
            <ac:grpSpMk id="1038" creationId="{620E75DD-125D-3876-EF5D-7A708BE686B1}"/>
          </ac:grpSpMkLst>
        </pc:grpChg>
        <pc:grpChg chg="add mod">
          <ac:chgData name="Hannu Kilpelainen" userId="68b5a656-2d55-45be-ae9b-519b4c7734fb" providerId="ADAL" clId="{F5FB0322-EB3C-4C4A-9A91-1163EB284647}" dt="2024-04-24T10:56:12.578" v="24016"/>
          <ac:grpSpMkLst>
            <pc:docMk/>
            <pc:sldMk cId="3889378296" sldId="2147378686"/>
            <ac:grpSpMk id="1042" creationId="{4AEBD738-9C69-0D1E-C863-7D9B7C6D4503}"/>
          </ac:grpSpMkLst>
        </pc:grpChg>
        <pc:grpChg chg="add del mod">
          <ac:chgData name="Hannu Kilpelainen" userId="68b5a656-2d55-45be-ae9b-519b4c7734fb" providerId="ADAL" clId="{F5FB0322-EB3C-4C4A-9A91-1163EB284647}" dt="2024-04-24T10:58:59.548" v="24058" actId="165"/>
          <ac:grpSpMkLst>
            <pc:docMk/>
            <pc:sldMk cId="3889378296" sldId="2147378686"/>
            <ac:grpSpMk id="1048" creationId="{2D4F1532-E774-7881-5F14-7183AC57D13A}"/>
          </ac:grpSpMkLst>
        </pc:grpChg>
        <pc:grpChg chg="add mod">
          <ac:chgData name="Hannu Kilpelainen" userId="68b5a656-2d55-45be-ae9b-519b4c7734fb" providerId="ADAL" clId="{F5FB0322-EB3C-4C4A-9A91-1163EB284647}" dt="2024-04-24T11:03:08.073" v="24176" actId="164"/>
          <ac:grpSpMkLst>
            <pc:docMk/>
            <pc:sldMk cId="3889378296" sldId="2147378686"/>
            <ac:grpSpMk id="1050" creationId="{CEDC01A2-0929-B697-C6A2-40D9162D2B4A}"/>
          </ac:grpSpMkLst>
        </pc:grpChg>
        <pc:grpChg chg="add mod">
          <ac:chgData name="Hannu Kilpelainen" userId="68b5a656-2d55-45be-ae9b-519b4c7734fb" providerId="ADAL" clId="{F5FB0322-EB3C-4C4A-9A91-1163EB284647}" dt="2024-04-24T11:03:08.073" v="24176" actId="164"/>
          <ac:grpSpMkLst>
            <pc:docMk/>
            <pc:sldMk cId="3889378296" sldId="2147378686"/>
            <ac:grpSpMk id="1052" creationId="{75659DE3-64F8-19D1-0D80-0AC4007A959C}"/>
          </ac:grpSpMkLst>
        </pc:grpChg>
        <pc:picChg chg="add mod">
          <ac:chgData name="Hannu Kilpelainen" userId="68b5a656-2d55-45be-ae9b-519b4c7734fb" providerId="ADAL" clId="{F5FB0322-EB3C-4C4A-9A91-1163EB284647}" dt="2024-04-24T10:52:18.461" v="23958"/>
          <ac:picMkLst>
            <pc:docMk/>
            <pc:sldMk cId="3889378296" sldId="2147378686"/>
            <ac:picMk id="1025" creationId="{F374AB25-9DAB-2706-35B2-2D69A0068124}"/>
          </ac:picMkLst>
        </pc:picChg>
        <pc:picChg chg="mod">
          <ac:chgData name="Hannu Kilpelainen" userId="68b5a656-2d55-45be-ae9b-519b4c7734fb" providerId="ADAL" clId="{F5FB0322-EB3C-4C4A-9A91-1163EB284647}" dt="2024-04-23T12:04:06.138" v="19109" actId="1076"/>
          <ac:picMkLst>
            <pc:docMk/>
            <pc:sldMk cId="3889378296" sldId="2147378686"/>
            <ac:picMk id="1026" creationId="{1460D565-3C8F-CE2A-0E45-F083F7C07F35}"/>
          </ac:picMkLst>
        </pc:picChg>
        <pc:picChg chg="add del mod">
          <ac:chgData name="Hannu Kilpelainen" userId="68b5a656-2d55-45be-ae9b-519b4c7734fb" providerId="ADAL" clId="{F5FB0322-EB3C-4C4A-9A91-1163EB284647}" dt="2024-04-24T10:53:08.796" v="23971" actId="478"/>
          <ac:picMkLst>
            <pc:docMk/>
            <pc:sldMk cId="3889378296" sldId="2147378686"/>
            <ac:picMk id="1027" creationId="{C8EC157C-EBCF-55DA-D512-D8C564A05041}"/>
          </ac:picMkLst>
        </pc:picChg>
        <pc:picChg chg="add del mod">
          <ac:chgData name="Hannu Kilpelainen" userId="68b5a656-2d55-45be-ae9b-519b4c7734fb" providerId="ADAL" clId="{F5FB0322-EB3C-4C4A-9A91-1163EB284647}" dt="2024-04-24T10:57:38.639" v="24035" actId="478"/>
          <ac:picMkLst>
            <pc:docMk/>
            <pc:sldMk cId="3889378296" sldId="2147378686"/>
            <ac:picMk id="1028" creationId="{BB725EE7-D3CB-472D-4CEB-CE0B0434954C}"/>
          </ac:picMkLst>
        </pc:picChg>
        <pc:picChg chg="add mod topLvl">
          <ac:chgData name="Hannu Kilpelainen" userId="68b5a656-2d55-45be-ae9b-519b4c7734fb" providerId="ADAL" clId="{F5FB0322-EB3C-4C4A-9A91-1163EB284647}" dt="2024-04-24T11:03:02.572" v="24175" actId="1038"/>
          <ac:picMkLst>
            <pc:docMk/>
            <pc:sldMk cId="3889378296" sldId="2147378686"/>
            <ac:picMk id="1029" creationId="{63CCD7EB-5164-4F84-D3B7-F05B2EF56EB9}"/>
          </ac:picMkLst>
        </pc:picChg>
        <pc:picChg chg="add mod">
          <ac:chgData name="Hannu Kilpelainen" userId="68b5a656-2d55-45be-ae9b-519b4c7734fb" providerId="ADAL" clId="{F5FB0322-EB3C-4C4A-9A91-1163EB284647}" dt="2024-04-24T11:03:02.572" v="24175" actId="1038"/>
          <ac:picMkLst>
            <pc:docMk/>
            <pc:sldMk cId="3889378296" sldId="2147378686"/>
            <ac:picMk id="1049" creationId="{BCD184E4-6893-81DE-14B3-DE74C88A442A}"/>
          </ac:picMkLst>
        </pc:picChg>
        <pc:cxnChg chg="add del mod">
          <ac:chgData name="Hannu Kilpelainen" userId="68b5a656-2d55-45be-ae9b-519b4c7734fb" providerId="ADAL" clId="{F5FB0322-EB3C-4C4A-9A91-1163EB284647}" dt="2024-04-23T12:21:30.775" v="19278" actId="478"/>
          <ac:cxnSpMkLst>
            <pc:docMk/>
            <pc:sldMk cId="3889378296" sldId="2147378686"/>
            <ac:cxnSpMk id="11" creationId="{E2AABC95-9687-0A6D-7F6C-8C7EC72FE390}"/>
          </ac:cxnSpMkLst>
        </pc:cxnChg>
        <pc:cxnChg chg="add mod">
          <ac:chgData name="Hannu Kilpelainen" userId="68b5a656-2d55-45be-ae9b-519b4c7734fb" providerId="ADAL" clId="{F5FB0322-EB3C-4C4A-9A91-1163EB284647}" dt="2024-04-24T10:57:58.245" v="24050" actId="1037"/>
          <ac:cxnSpMkLst>
            <pc:docMk/>
            <pc:sldMk cId="3889378296" sldId="2147378686"/>
            <ac:cxnSpMk id="12" creationId="{97ECDA4D-B96C-BC86-3161-42DA469722CE}"/>
          </ac:cxnSpMkLst>
        </pc:cxnChg>
        <pc:cxnChg chg="add mod">
          <ac:chgData name="Hannu Kilpelainen" userId="68b5a656-2d55-45be-ae9b-519b4c7734fb" providerId="ADAL" clId="{F5FB0322-EB3C-4C4A-9A91-1163EB284647}" dt="2024-04-24T10:57:58.245" v="24050" actId="1037"/>
          <ac:cxnSpMkLst>
            <pc:docMk/>
            <pc:sldMk cId="3889378296" sldId="2147378686"/>
            <ac:cxnSpMk id="32" creationId="{87B9ED05-7A70-C1A3-6C5F-41370797F919}"/>
          </ac:cxnSpMkLst>
        </pc:cxnChg>
        <pc:cxnChg chg="add mod">
          <ac:chgData name="Hannu Kilpelainen" userId="68b5a656-2d55-45be-ae9b-519b4c7734fb" providerId="ADAL" clId="{F5FB0322-EB3C-4C4A-9A91-1163EB284647}" dt="2024-04-24T10:57:58.245" v="24050" actId="1037"/>
          <ac:cxnSpMkLst>
            <pc:docMk/>
            <pc:sldMk cId="3889378296" sldId="2147378686"/>
            <ac:cxnSpMk id="33" creationId="{23B5CF6B-0F56-F0A3-F001-2481C43F6180}"/>
          </ac:cxnSpMkLst>
        </pc:cxnChg>
        <pc:extLst>
          <p:ext xmlns:p="http://schemas.openxmlformats.org/presentationml/2006/main" uri="{D6D511B9-2390-475A-947B-AFAB55BFBCF1}">
            <pc226:cmChg xmlns:pc226="http://schemas.microsoft.com/office/powerpoint/2022/06/main/command" chg="add mod">
              <pc226:chgData name="Hannu Kilpelainen" userId="68b5a656-2d55-45be-ae9b-519b4c7734fb" providerId="ADAL" clId="{F5FB0322-EB3C-4C4A-9A91-1163EB284647}" dt="2024-04-24T11:59:46.594" v="25057"/>
              <pc2:cmMkLst xmlns:pc2="http://schemas.microsoft.com/office/powerpoint/2019/9/main/command">
                <pc:docMk/>
                <pc:sldMk cId="3889378296" sldId="2147378686"/>
                <pc2:cmMk id="{CFD1163A-E74B-4154-88AA-B9C5CA23E949}"/>
              </pc2:cmMkLst>
              <pc226:cmRplyChg chg="add">
                <pc226:chgData name="Hannu Kilpelainen" userId="68b5a656-2d55-45be-ae9b-519b4c7734fb" providerId="ADAL" clId="{F5FB0322-EB3C-4C4A-9A91-1163EB284647}" dt="2024-04-24T11:59:46.594" v="25057"/>
                <pc2:cmRplyMkLst xmlns:pc2="http://schemas.microsoft.com/office/powerpoint/2019/9/main/command">
                  <pc:docMk/>
                  <pc:sldMk cId="3889378296" sldId="2147378686"/>
                  <pc2:cmMk id="{CFD1163A-E74B-4154-88AA-B9C5CA23E949}"/>
                  <pc2:cmRplyMk id="{171B7D70-F96D-4963-8382-D17CBF467F0B}"/>
                </pc2:cmRplyMkLst>
              </pc226:cmRplyChg>
            </pc226:cmChg>
          </p:ext>
        </pc:extLst>
      </pc:sldChg>
      <pc:sldChg chg="addSp delSp modSp new del mod ord addAnim delAnim modAnim modShow addCm modCm chgLayout modNotesTx">
        <pc:chgData name="Hannu Kilpelainen" userId="68b5a656-2d55-45be-ae9b-519b4c7734fb" providerId="ADAL" clId="{F5FB0322-EB3C-4C4A-9A91-1163EB284647}" dt="2024-05-15T13:07:16.443" v="37444" actId="2696"/>
        <pc:sldMkLst>
          <pc:docMk/>
          <pc:sldMk cId="1635433898" sldId="2147378687"/>
        </pc:sldMkLst>
        <pc:spChg chg="del">
          <ac:chgData name="Hannu Kilpelainen" userId="68b5a656-2d55-45be-ae9b-519b4c7734fb" providerId="ADAL" clId="{F5FB0322-EB3C-4C4A-9A91-1163EB284647}" dt="2024-04-24T05:43:16.598" v="21434" actId="478"/>
          <ac:spMkLst>
            <pc:docMk/>
            <pc:sldMk cId="1635433898" sldId="2147378687"/>
            <ac:spMk id="2" creationId="{212DD9AF-E77C-74B4-2AFC-DD01DFCDE522}"/>
          </ac:spMkLst>
        </pc:spChg>
        <pc:spChg chg="mod">
          <ac:chgData name="Hannu Kilpelainen" userId="68b5a656-2d55-45be-ae9b-519b4c7734fb" providerId="ADAL" clId="{F5FB0322-EB3C-4C4A-9A91-1163EB284647}" dt="2024-04-24T14:12:47.778" v="28026" actId="1076"/>
          <ac:spMkLst>
            <pc:docMk/>
            <pc:sldMk cId="1635433898" sldId="2147378687"/>
            <ac:spMk id="2" creationId="{555574A8-550D-217D-07C2-FDA2BA61AC67}"/>
          </ac:spMkLst>
        </pc:spChg>
        <pc:spChg chg="add mod">
          <ac:chgData name="Hannu Kilpelainen" userId="68b5a656-2d55-45be-ae9b-519b4c7734fb" providerId="ADAL" clId="{F5FB0322-EB3C-4C4A-9A91-1163EB284647}" dt="2024-04-26T06:48:16.501" v="29836" actId="404"/>
          <ac:spMkLst>
            <pc:docMk/>
            <pc:sldMk cId="1635433898" sldId="2147378687"/>
            <ac:spMk id="2" creationId="{FC6E527C-3914-25D5-09B9-A3D6526EB0B5}"/>
          </ac:spMkLst>
        </pc:spChg>
        <pc:spChg chg="del">
          <ac:chgData name="Hannu Kilpelainen" userId="68b5a656-2d55-45be-ae9b-519b4c7734fb" providerId="ADAL" clId="{F5FB0322-EB3C-4C4A-9A91-1163EB284647}" dt="2024-04-24T05:43:19.848" v="21437" actId="478"/>
          <ac:spMkLst>
            <pc:docMk/>
            <pc:sldMk cId="1635433898" sldId="2147378687"/>
            <ac:spMk id="3" creationId="{1FC70BF7-2EC5-2963-0752-C86698DDC828}"/>
          </ac:spMkLst>
        </pc:spChg>
        <pc:spChg chg="mod">
          <ac:chgData name="Hannu Kilpelainen" userId="68b5a656-2d55-45be-ae9b-519b4c7734fb" providerId="ADAL" clId="{F5FB0322-EB3C-4C4A-9A91-1163EB284647}" dt="2024-04-24T14:12:47.778" v="28026" actId="1076"/>
          <ac:spMkLst>
            <pc:docMk/>
            <pc:sldMk cId="1635433898" sldId="2147378687"/>
            <ac:spMk id="4" creationId="{28D756F6-7777-E01A-A72C-3E0701B7A470}"/>
          </ac:spMkLst>
        </pc:spChg>
        <pc:spChg chg="mod">
          <ac:chgData name="Hannu Kilpelainen" userId="68b5a656-2d55-45be-ae9b-519b4c7734fb" providerId="ADAL" clId="{F5FB0322-EB3C-4C4A-9A91-1163EB284647}" dt="2024-04-24T14:12:47.778" v="28026" actId="1076"/>
          <ac:spMkLst>
            <pc:docMk/>
            <pc:sldMk cId="1635433898" sldId="2147378687"/>
            <ac:spMk id="5" creationId="{1DD6B514-6528-3536-BF61-8B1847752801}"/>
          </ac:spMkLst>
        </pc:spChg>
        <pc:spChg chg="add mod">
          <ac:chgData name="Hannu Kilpelainen" userId="68b5a656-2d55-45be-ae9b-519b4c7734fb" providerId="ADAL" clId="{F5FB0322-EB3C-4C4A-9A91-1163EB284647}" dt="2024-04-24T05:43:16.853" v="21435"/>
          <ac:spMkLst>
            <pc:docMk/>
            <pc:sldMk cId="1635433898" sldId="2147378687"/>
            <ac:spMk id="5" creationId="{3E186066-F47A-608E-9FFF-62C22CB213A0}"/>
          </ac:spMkLst>
        </pc:spChg>
        <pc:spChg chg="mod">
          <ac:chgData name="Hannu Kilpelainen" userId="68b5a656-2d55-45be-ae9b-519b4c7734fb" providerId="ADAL" clId="{F5FB0322-EB3C-4C4A-9A91-1163EB284647}" dt="2024-04-24T14:12:47.778" v="28026" actId="1076"/>
          <ac:spMkLst>
            <pc:docMk/>
            <pc:sldMk cId="1635433898" sldId="2147378687"/>
            <ac:spMk id="6" creationId="{C5368D54-061E-FA8F-9E5E-9E3E4C5C3245}"/>
          </ac:spMkLst>
        </pc:spChg>
        <pc:spChg chg="mod">
          <ac:chgData name="Hannu Kilpelainen" userId="68b5a656-2d55-45be-ae9b-519b4c7734fb" providerId="ADAL" clId="{F5FB0322-EB3C-4C4A-9A91-1163EB284647}" dt="2024-04-24T05:43:16.853" v="21435"/>
          <ac:spMkLst>
            <pc:docMk/>
            <pc:sldMk cId="1635433898" sldId="2147378687"/>
            <ac:spMk id="7" creationId="{29029CBD-391D-4CF8-F7DC-86FAAA028315}"/>
          </ac:spMkLst>
        </pc:spChg>
        <pc:spChg chg="mod">
          <ac:chgData name="Hannu Kilpelainen" userId="68b5a656-2d55-45be-ae9b-519b4c7734fb" providerId="ADAL" clId="{F5FB0322-EB3C-4C4A-9A91-1163EB284647}" dt="2024-04-24T14:12:47.778" v="28026" actId="1076"/>
          <ac:spMkLst>
            <pc:docMk/>
            <pc:sldMk cId="1635433898" sldId="2147378687"/>
            <ac:spMk id="7" creationId="{7BEABE54-58B5-53A6-4D22-D65D6359F3A6}"/>
          </ac:spMkLst>
        </pc:spChg>
        <pc:spChg chg="mod">
          <ac:chgData name="Hannu Kilpelainen" userId="68b5a656-2d55-45be-ae9b-519b4c7734fb" providerId="ADAL" clId="{F5FB0322-EB3C-4C4A-9A91-1163EB284647}" dt="2024-04-24T14:12:47.778" v="28026" actId="1076"/>
          <ac:spMkLst>
            <pc:docMk/>
            <pc:sldMk cId="1635433898" sldId="2147378687"/>
            <ac:spMk id="9" creationId="{0F74980C-4FD7-E3DF-BB07-A51CB8BA8487}"/>
          </ac:spMkLst>
        </pc:spChg>
        <pc:spChg chg="mod">
          <ac:chgData name="Hannu Kilpelainen" userId="68b5a656-2d55-45be-ae9b-519b4c7734fb" providerId="ADAL" clId="{F5FB0322-EB3C-4C4A-9A91-1163EB284647}" dt="2024-04-24T05:43:16.853" v="21435"/>
          <ac:spMkLst>
            <pc:docMk/>
            <pc:sldMk cId="1635433898" sldId="2147378687"/>
            <ac:spMk id="9" creationId="{1EF71053-B5E1-445E-E17A-B2FC84C4E5D9}"/>
          </ac:spMkLst>
        </pc:spChg>
        <pc:spChg chg="mod">
          <ac:chgData name="Hannu Kilpelainen" userId="68b5a656-2d55-45be-ae9b-519b4c7734fb" providerId="ADAL" clId="{F5FB0322-EB3C-4C4A-9A91-1163EB284647}" dt="2024-04-24T05:43:16.853" v="21435"/>
          <ac:spMkLst>
            <pc:docMk/>
            <pc:sldMk cId="1635433898" sldId="2147378687"/>
            <ac:spMk id="10" creationId="{9447B719-6ACE-5206-39D2-4F553667D7F9}"/>
          </ac:spMkLst>
        </pc:spChg>
        <pc:spChg chg="mod">
          <ac:chgData name="Hannu Kilpelainen" userId="68b5a656-2d55-45be-ae9b-519b4c7734fb" providerId="ADAL" clId="{F5FB0322-EB3C-4C4A-9A91-1163EB284647}" dt="2024-04-24T14:12:47.778" v="28026" actId="1076"/>
          <ac:spMkLst>
            <pc:docMk/>
            <pc:sldMk cId="1635433898" sldId="2147378687"/>
            <ac:spMk id="10" creationId="{DD9F0F0D-EDAB-7943-CD6B-193F4E2240C0}"/>
          </ac:spMkLst>
        </pc:spChg>
        <pc:spChg chg="mod">
          <ac:chgData name="Hannu Kilpelainen" userId="68b5a656-2d55-45be-ae9b-519b4c7734fb" providerId="ADAL" clId="{F5FB0322-EB3C-4C4A-9A91-1163EB284647}" dt="2024-04-24T05:43:16.853" v="21435"/>
          <ac:spMkLst>
            <pc:docMk/>
            <pc:sldMk cId="1635433898" sldId="2147378687"/>
            <ac:spMk id="11" creationId="{01162166-EA32-ADDD-D76B-962F2DA4B8F0}"/>
          </ac:spMkLst>
        </pc:spChg>
        <pc:spChg chg="mod">
          <ac:chgData name="Hannu Kilpelainen" userId="68b5a656-2d55-45be-ae9b-519b4c7734fb" providerId="ADAL" clId="{F5FB0322-EB3C-4C4A-9A91-1163EB284647}" dt="2024-04-24T14:12:47.778" v="28026" actId="1076"/>
          <ac:spMkLst>
            <pc:docMk/>
            <pc:sldMk cId="1635433898" sldId="2147378687"/>
            <ac:spMk id="11" creationId="{B9AAAC61-E706-9FA7-0D38-CF76088914C3}"/>
          </ac:spMkLst>
        </pc:spChg>
        <pc:spChg chg="add mod topLvl">
          <ac:chgData name="Hannu Kilpelainen" userId="68b5a656-2d55-45be-ae9b-519b4c7734fb" providerId="ADAL" clId="{F5FB0322-EB3C-4C4A-9A91-1163EB284647}" dt="2024-04-24T14:12:47.778" v="28026" actId="1076"/>
          <ac:spMkLst>
            <pc:docMk/>
            <pc:sldMk cId="1635433898" sldId="2147378687"/>
            <ac:spMk id="12" creationId="{3437DE99-82A4-B709-7AC6-E047C053BDB8}"/>
          </ac:spMkLst>
        </pc:spChg>
        <pc:spChg chg="mod">
          <ac:chgData name="Hannu Kilpelainen" userId="68b5a656-2d55-45be-ae9b-519b4c7734fb" providerId="ADAL" clId="{F5FB0322-EB3C-4C4A-9A91-1163EB284647}" dt="2024-04-24T14:12:47.778" v="28026" actId="1076"/>
          <ac:spMkLst>
            <pc:docMk/>
            <pc:sldMk cId="1635433898" sldId="2147378687"/>
            <ac:spMk id="14" creationId="{410C3B4F-5847-C7C3-73D3-77948978909B}"/>
          </ac:spMkLst>
        </pc:spChg>
        <pc:spChg chg="mod">
          <ac:chgData name="Hannu Kilpelainen" userId="68b5a656-2d55-45be-ae9b-519b4c7734fb" providerId="ADAL" clId="{F5FB0322-EB3C-4C4A-9A91-1163EB284647}" dt="2024-04-24T05:43:16.853" v="21435"/>
          <ac:spMkLst>
            <pc:docMk/>
            <pc:sldMk cId="1635433898" sldId="2147378687"/>
            <ac:spMk id="15" creationId="{01D0E050-DB73-FFEB-78A5-8DD4DC7154F9}"/>
          </ac:spMkLst>
        </pc:spChg>
        <pc:spChg chg="mod">
          <ac:chgData name="Hannu Kilpelainen" userId="68b5a656-2d55-45be-ae9b-519b4c7734fb" providerId="ADAL" clId="{F5FB0322-EB3C-4C4A-9A91-1163EB284647}" dt="2024-04-24T14:12:47.778" v="28026" actId="1076"/>
          <ac:spMkLst>
            <pc:docMk/>
            <pc:sldMk cId="1635433898" sldId="2147378687"/>
            <ac:spMk id="16" creationId="{DF8CB054-BAED-201A-1952-535D98CF9C3A}"/>
          </ac:spMkLst>
        </pc:spChg>
        <pc:spChg chg="mod">
          <ac:chgData name="Hannu Kilpelainen" userId="68b5a656-2d55-45be-ae9b-519b4c7734fb" providerId="ADAL" clId="{F5FB0322-EB3C-4C4A-9A91-1163EB284647}" dt="2024-04-24T14:12:47.778" v="28026" actId="1076"/>
          <ac:spMkLst>
            <pc:docMk/>
            <pc:sldMk cId="1635433898" sldId="2147378687"/>
            <ac:spMk id="18" creationId="{4E3164A3-AD8A-A473-0603-BE1483EBFEFF}"/>
          </ac:spMkLst>
        </pc:spChg>
        <pc:spChg chg="mod">
          <ac:chgData name="Hannu Kilpelainen" userId="68b5a656-2d55-45be-ae9b-519b4c7734fb" providerId="ADAL" clId="{F5FB0322-EB3C-4C4A-9A91-1163EB284647}" dt="2024-04-24T14:12:47.778" v="28026" actId="1076"/>
          <ac:spMkLst>
            <pc:docMk/>
            <pc:sldMk cId="1635433898" sldId="2147378687"/>
            <ac:spMk id="19" creationId="{DA9E2EFA-B997-C9C8-E28B-82E1EA9A2FD0}"/>
          </ac:spMkLst>
        </pc:spChg>
        <pc:spChg chg="add mod">
          <ac:chgData name="Hannu Kilpelainen" userId="68b5a656-2d55-45be-ae9b-519b4c7734fb" providerId="ADAL" clId="{F5FB0322-EB3C-4C4A-9A91-1163EB284647}" dt="2024-04-24T14:12:47.778" v="28026" actId="1076"/>
          <ac:spMkLst>
            <pc:docMk/>
            <pc:sldMk cId="1635433898" sldId="2147378687"/>
            <ac:spMk id="21" creationId="{60880833-3829-4A91-C870-22BAEC12DAD5}"/>
          </ac:spMkLst>
        </pc:spChg>
        <pc:spChg chg="mod">
          <ac:chgData name="Hannu Kilpelainen" userId="68b5a656-2d55-45be-ae9b-519b4c7734fb" providerId="ADAL" clId="{F5FB0322-EB3C-4C4A-9A91-1163EB284647}" dt="2024-04-24T05:43:16.853" v="21435"/>
          <ac:spMkLst>
            <pc:docMk/>
            <pc:sldMk cId="1635433898" sldId="2147378687"/>
            <ac:spMk id="24" creationId="{E4098419-C5D6-554A-5274-0C0738F49AA4}"/>
          </ac:spMkLst>
        </pc:spChg>
        <pc:spChg chg="add mod">
          <ac:chgData name="Hannu Kilpelainen" userId="68b5a656-2d55-45be-ae9b-519b4c7734fb" providerId="ADAL" clId="{F5FB0322-EB3C-4C4A-9A91-1163EB284647}" dt="2024-04-24T14:12:47.778" v="28026" actId="1076"/>
          <ac:spMkLst>
            <pc:docMk/>
            <pc:sldMk cId="1635433898" sldId="2147378687"/>
            <ac:spMk id="25" creationId="{9EF2D908-DC29-DD60-B8F6-3477142FE95E}"/>
          </ac:spMkLst>
        </pc:spChg>
        <pc:spChg chg="mod">
          <ac:chgData name="Hannu Kilpelainen" userId="68b5a656-2d55-45be-ae9b-519b4c7734fb" providerId="ADAL" clId="{F5FB0322-EB3C-4C4A-9A91-1163EB284647}" dt="2024-04-24T14:12:47.778" v="28026" actId="1076"/>
          <ac:spMkLst>
            <pc:docMk/>
            <pc:sldMk cId="1635433898" sldId="2147378687"/>
            <ac:spMk id="26" creationId="{3D52EC1E-20DD-E6F9-EF19-9846C77445DF}"/>
          </ac:spMkLst>
        </pc:spChg>
        <pc:spChg chg="mod">
          <ac:chgData name="Hannu Kilpelainen" userId="68b5a656-2d55-45be-ae9b-519b4c7734fb" providerId="ADAL" clId="{F5FB0322-EB3C-4C4A-9A91-1163EB284647}" dt="2024-04-24T05:43:16.853" v="21435"/>
          <ac:spMkLst>
            <pc:docMk/>
            <pc:sldMk cId="1635433898" sldId="2147378687"/>
            <ac:spMk id="27" creationId="{8A1CCCD1-BCFA-EF8B-75D4-22EEE3B81E9E}"/>
          </ac:spMkLst>
        </pc:spChg>
        <pc:spChg chg="mod">
          <ac:chgData name="Hannu Kilpelainen" userId="68b5a656-2d55-45be-ae9b-519b4c7734fb" providerId="ADAL" clId="{F5FB0322-EB3C-4C4A-9A91-1163EB284647}" dt="2024-04-24T14:12:47.778" v="28026" actId="1076"/>
          <ac:spMkLst>
            <pc:docMk/>
            <pc:sldMk cId="1635433898" sldId="2147378687"/>
            <ac:spMk id="28" creationId="{3118A4BB-16D5-838B-2D70-CD4382273DEC}"/>
          </ac:spMkLst>
        </pc:spChg>
        <pc:spChg chg="add mod topLvl">
          <ac:chgData name="Hannu Kilpelainen" userId="68b5a656-2d55-45be-ae9b-519b4c7734fb" providerId="ADAL" clId="{F5FB0322-EB3C-4C4A-9A91-1163EB284647}" dt="2024-04-24T14:12:47.778" v="28026" actId="1076"/>
          <ac:spMkLst>
            <pc:docMk/>
            <pc:sldMk cId="1635433898" sldId="2147378687"/>
            <ac:spMk id="29" creationId="{03AB3CE3-6F27-8FDA-D23E-D66501F3881C}"/>
          </ac:spMkLst>
        </pc:spChg>
        <pc:spChg chg="mod">
          <ac:chgData name="Hannu Kilpelainen" userId="68b5a656-2d55-45be-ae9b-519b4c7734fb" providerId="ADAL" clId="{F5FB0322-EB3C-4C4A-9A91-1163EB284647}" dt="2024-04-24T05:43:16.853" v="21435"/>
          <ac:spMkLst>
            <pc:docMk/>
            <pc:sldMk cId="1635433898" sldId="2147378687"/>
            <ac:spMk id="30" creationId="{3918FD56-F197-8F56-84D9-3BB5E95B4CF9}"/>
          </ac:spMkLst>
        </pc:spChg>
        <pc:spChg chg="mod">
          <ac:chgData name="Hannu Kilpelainen" userId="68b5a656-2d55-45be-ae9b-519b4c7734fb" providerId="ADAL" clId="{F5FB0322-EB3C-4C4A-9A91-1163EB284647}" dt="2024-04-24T05:43:16.853" v="21435"/>
          <ac:spMkLst>
            <pc:docMk/>
            <pc:sldMk cId="1635433898" sldId="2147378687"/>
            <ac:spMk id="32" creationId="{8EE3362E-A599-293E-410D-425C3DB459CB}"/>
          </ac:spMkLst>
        </pc:spChg>
        <pc:spChg chg="mod">
          <ac:chgData name="Hannu Kilpelainen" userId="68b5a656-2d55-45be-ae9b-519b4c7734fb" providerId="ADAL" clId="{F5FB0322-EB3C-4C4A-9A91-1163EB284647}" dt="2024-04-24T14:12:47.778" v="28026" actId="1076"/>
          <ac:spMkLst>
            <pc:docMk/>
            <pc:sldMk cId="1635433898" sldId="2147378687"/>
            <ac:spMk id="32" creationId="{B2BB012A-B2DD-66E8-8606-BB71806ADAA1}"/>
          </ac:spMkLst>
        </pc:spChg>
        <pc:spChg chg="mod">
          <ac:chgData name="Hannu Kilpelainen" userId="68b5a656-2d55-45be-ae9b-519b4c7734fb" providerId="ADAL" clId="{F5FB0322-EB3C-4C4A-9A91-1163EB284647}" dt="2024-04-24T14:12:47.778" v="28026" actId="1076"/>
          <ac:spMkLst>
            <pc:docMk/>
            <pc:sldMk cId="1635433898" sldId="2147378687"/>
            <ac:spMk id="33" creationId="{C7E0FE47-4394-7BAE-FCA3-8DD9C15CF44C}"/>
          </ac:spMkLst>
        </pc:spChg>
        <pc:spChg chg="mod">
          <ac:chgData name="Hannu Kilpelainen" userId="68b5a656-2d55-45be-ae9b-519b4c7734fb" providerId="ADAL" clId="{F5FB0322-EB3C-4C4A-9A91-1163EB284647}" dt="2024-04-24T14:12:47.778" v="28026" actId="1076"/>
          <ac:spMkLst>
            <pc:docMk/>
            <pc:sldMk cId="1635433898" sldId="2147378687"/>
            <ac:spMk id="34" creationId="{BD2D93A7-3608-9C0E-3542-B05C42D56429}"/>
          </ac:spMkLst>
        </pc:spChg>
        <pc:spChg chg="mod">
          <ac:chgData name="Hannu Kilpelainen" userId="68b5a656-2d55-45be-ae9b-519b4c7734fb" providerId="ADAL" clId="{F5FB0322-EB3C-4C4A-9A91-1163EB284647}" dt="2024-04-24T14:12:47.778" v="28026" actId="1076"/>
          <ac:spMkLst>
            <pc:docMk/>
            <pc:sldMk cId="1635433898" sldId="2147378687"/>
            <ac:spMk id="37" creationId="{6CF1C669-B375-EB68-A700-2B0B5AC557E1}"/>
          </ac:spMkLst>
        </pc:spChg>
        <pc:spChg chg="mod">
          <ac:chgData name="Hannu Kilpelainen" userId="68b5a656-2d55-45be-ae9b-519b4c7734fb" providerId="ADAL" clId="{F5FB0322-EB3C-4C4A-9A91-1163EB284647}" dt="2024-04-24T05:43:16.853" v="21435"/>
          <ac:spMkLst>
            <pc:docMk/>
            <pc:sldMk cId="1635433898" sldId="2147378687"/>
            <ac:spMk id="37" creationId="{D0063F3B-DE39-0271-21A2-C94F2A53788D}"/>
          </ac:spMkLst>
        </pc:spChg>
        <pc:spChg chg="mod">
          <ac:chgData name="Hannu Kilpelainen" userId="68b5a656-2d55-45be-ae9b-519b4c7734fb" providerId="ADAL" clId="{F5FB0322-EB3C-4C4A-9A91-1163EB284647}" dt="2024-04-24T14:12:47.778" v="28026" actId="1076"/>
          <ac:spMkLst>
            <pc:docMk/>
            <pc:sldMk cId="1635433898" sldId="2147378687"/>
            <ac:spMk id="38" creationId="{7A817FA6-EA84-941D-DF83-1C1614A73A4C}"/>
          </ac:spMkLst>
        </pc:spChg>
        <pc:spChg chg="mod">
          <ac:chgData name="Hannu Kilpelainen" userId="68b5a656-2d55-45be-ae9b-519b4c7734fb" providerId="ADAL" clId="{F5FB0322-EB3C-4C4A-9A91-1163EB284647}" dt="2024-04-24T14:12:47.778" v="28026" actId="1076"/>
          <ac:spMkLst>
            <pc:docMk/>
            <pc:sldMk cId="1635433898" sldId="2147378687"/>
            <ac:spMk id="39" creationId="{329921EF-CD64-675F-3127-058E6C1C6D2C}"/>
          </ac:spMkLst>
        </pc:spChg>
        <pc:spChg chg="mod">
          <ac:chgData name="Hannu Kilpelainen" userId="68b5a656-2d55-45be-ae9b-519b4c7734fb" providerId="ADAL" clId="{F5FB0322-EB3C-4C4A-9A91-1163EB284647}" dt="2024-04-24T05:43:16.853" v="21435"/>
          <ac:spMkLst>
            <pc:docMk/>
            <pc:sldMk cId="1635433898" sldId="2147378687"/>
            <ac:spMk id="40" creationId="{BAB25F13-7AA8-B21F-D1CC-00C2017BF04B}"/>
          </ac:spMkLst>
        </pc:spChg>
        <pc:spChg chg="mod">
          <ac:chgData name="Hannu Kilpelainen" userId="68b5a656-2d55-45be-ae9b-519b4c7734fb" providerId="ADAL" clId="{F5FB0322-EB3C-4C4A-9A91-1163EB284647}" dt="2024-04-24T14:12:47.778" v="28026" actId="1076"/>
          <ac:spMkLst>
            <pc:docMk/>
            <pc:sldMk cId="1635433898" sldId="2147378687"/>
            <ac:spMk id="40" creationId="{C21923A9-B276-59F7-1F09-AF1A23E1C456}"/>
          </ac:spMkLst>
        </pc:spChg>
        <pc:spChg chg="mod">
          <ac:chgData name="Hannu Kilpelainen" userId="68b5a656-2d55-45be-ae9b-519b4c7734fb" providerId="ADAL" clId="{F5FB0322-EB3C-4C4A-9A91-1163EB284647}" dt="2024-04-24T14:12:47.778" v="28026" actId="1076"/>
          <ac:spMkLst>
            <pc:docMk/>
            <pc:sldMk cId="1635433898" sldId="2147378687"/>
            <ac:spMk id="41" creationId="{C4A35646-E88A-B5E9-707B-DCC1B8122673}"/>
          </ac:spMkLst>
        </pc:spChg>
        <pc:spChg chg="mod">
          <ac:chgData name="Hannu Kilpelainen" userId="68b5a656-2d55-45be-ae9b-519b4c7734fb" providerId="ADAL" clId="{F5FB0322-EB3C-4C4A-9A91-1163EB284647}" dt="2024-04-24T05:43:16.853" v="21435"/>
          <ac:spMkLst>
            <pc:docMk/>
            <pc:sldMk cId="1635433898" sldId="2147378687"/>
            <ac:spMk id="47" creationId="{4BC20950-0CEA-6E5A-9B75-0F44537D3FD7}"/>
          </ac:spMkLst>
        </pc:spChg>
        <pc:spChg chg="mod">
          <ac:chgData name="Hannu Kilpelainen" userId="68b5a656-2d55-45be-ae9b-519b4c7734fb" providerId="ADAL" clId="{F5FB0322-EB3C-4C4A-9A91-1163EB284647}" dt="2024-04-24T05:43:16.853" v="21435"/>
          <ac:spMkLst>
            <pc:docMk/>
            <pc:sldMk cId="1635433898" sldId="2147378687"/>
            <ac:spMk id="50" creationId="{2C28BD39-5350-0E5A-099A-59EFED6ED855}"/>
          </ac:spMkLst>
        </pc:spChg>
        <pc:spChg chg="mod">
          <ac:chgData name="Hannu Kilpelainen" userId="68b5a656-2d55-45be-ae9b-519b4c7734fb" providerId="ADAL" clId="{F5FB0322-EB3C-4C4A-9A91-1163EB284647}" dt="2024-04-24T05:43:16.853" v="21435"/>
          <ac:spMkLst>
            <pc:docMk/>
            <pc:sldMk cId="1635433898" sldId="2147378687"/>
            <ac:spMk id="53" creationId="{90966764-BF40-ED8D-3F8B-7422E0E9BD18}"/>
          </ac:spMkLst>
        </pc:spChg>
        <pc:spChg chg="mod">
          <ac:chgData name="Hannu Kilpelainen" userId="68b5a656-2d55-45be-ae9b-519b4c7734fb" providerId="ADAL" clId="{F5FB0322-EB3C-4C4A-9A91-1163EB284647}" dt="2024-04-24T05:43:16.853" v="21435"/>
          <ac:spMkLst>
            <pc:docMk/>
            <pc:sldMk cId="1635433898" sldId="2147378687"/>
            <ac:spMk id="56" creationId="{60850CD6-9172-7DF0-1D35-FFB2359F4D0E}"/>
          </ac:spMkLst>
        </pc:spChg>
        <pc:spChg chg="mod">
          <ac:chgData name="Hannu Kilpelainen" userId="68b5a656-2d55-45be-ae9b-519b4c7734fb" providerId="ADAL" clId="{F5FB0322-EB3C-4C4A-9A91-1163EB284647}" dt="2024-04-24T05:43:16.853" v="21435"/>
          <ac:spMkLst>
            <pc:docMk/>
            <pc:sldMk cId="1635433898" sldId="2147378687"/>
            <ac:spMk id="63" creationId="{AF281A4F-E95B-FEF1-3F4F-29CE99558371}"/>
          </ac:spMkLst>
        </pc:spChg>
        <pc:spChg chg="mod">
          <ac:chgData name="Hannu Kilpelainen" userId="68b5a656-2d55-45be-ae9b-519b4c7734fb" providerId="ADAL" clId="{F5FB0322-EB3C-4C4A-9A91-1163EB284647}" dt="2024-04-24T05:43:16.853" v="21435"/>
          <ac:spMkLst>
            <pc:docMk/>
            <pc:sldMk cId="1635433898" sldId="2147378687"/>
            <ac:spMk id="65" creationId="{8388B956-C09B-24BD-7B73-C02CF0CA5170}"/>
          </ac:spMkLst>
        </pc:spChg>
        <pc:spChg chg="mod">
          <ac:chgData name="Hannu Kilpelainen" userId="68b5a656-2d55-45be-ae9b-519b4c7734fb" providerId="ADAL" clId="{F5FB0322-EB3C-4C4A-9A91-1163EB284647}" dt="2024-04-24T05:43:16.853" v="21435"/>
          <ac:spMkLst>
            <pc:docMk/>
            <pc:sldMk cId="1635433898" sldId="2147378687"/>
            <ac:spMk id="66" creationId="{1A1CC8AC-4E6E-733F-3892-188C27AC3D00}"/>
          </ac:spMkLst>
        </pc:spChg>
        <pc:spChg chg="mod">
          <ac:chgData name="Hannu Kilpelainen" userId="68b5a656-2d55-45be-ae9b-519b4c7734fb" providerId="ADAL" clId="{F5FB0322-EB3C-4C4A-9A91-1163EB284647}" dt="2024-04-24T05:43:16.853" v="21435"/>
          <ac:spMkLst>
            <pc:docMk/>
            <pc:sldMk cId="1635433898" sldId="2147378687"/>
            <ac:spMk id="67" creationId="{04BD8A86-CA97-B197-F383-8263C3EA25AF}"/>
          </ac:spMkLst>
        </pc:spChg>
        <pc:spChg chg="mod">
          <ac:chgData name="Hannu Kilpelainen" userId="68b5a656-2d55-45be-ae9b-519b4c7734fb" providerId="ADAL" clId="{F5FB0322-EB3C-4C4A-9A91-1163EB284647}" dt="2024-04-24T05:43:16.853" v="21435"/>
          <ac:spMkLst>
            <pc:docMk/>
            <pc:sldMk cId="1635433898" sldId="2147378687"/>
            <ac:spMk id="68" creationId="{646EBFA0-2566-E21D-28B1-462AE854E6A3}"/>
          </ac:spMkLst>
        </pc:spChg>
        <pc:spChg chg="add mod">
          <ac:chgData name="Hannu Kilpelainen" userId="68b5a656-2d55-45be-ae9b-519b4c7734fb" providerId="ADAL" clId="{F5FB0322-EB3C-4C4A-9A91-1163EB284647}" dt="2024-04-24T05:43:16.853" v="21435"/>
          <ac:spMkLst>
            <pc:docMk/>
            <pc:sldMk cId="1635433898" sldId="2147378687"/>
            <ac:spMk id="69" creationId="{7F02EE3F-2043-1C12-2A3E-B84685AAACE6}"/>
          </ac:spMkLst>
        </pc:spChg>
        <pc:spChg chg="add mod">
          <ac:chgData name="Hannu Kilpelainen" userId="68b5a656-2d55-45be-ae9b-519b4c7734fb" providerId="ADAL" clId="{F5FB0322-EB3C-4C4A-9A91-1163EB284647}" dt="2024-04-24T05:43:16.853" v="21435"/>
          <ac:spMkLst>
            <pc:docMk/>
            <pc:sldMk cId="1635433898" sldId="2147378687"/>
            <ac:spMk id="70" creationId="{D0B915DE-A3A5-3AA7-C2D4-899AFE25F1A9}"/>
          </ac:spMkLst>
        </pc:spChg>
        <pc:spChg chg="mod">
          <ac:chgData name="Hannu Kilpelainen" userId="68b5a656-2d55-45be-ae9b-519b4c7734fb" providerId="ADAL" clId="{F5FB0322-EB3C-4C4A-9A91-1163EB284647}" dt="2024-04-24T05:43:16.853" v="21435"/>
          <ac:spMkLst>
            <pc:docMk/>
            <pc:sldMk cId="1635433898" sldId="2147378687"/>
            <ac:spMk id="73" creationId="{6FF879A7-8776-3516-25D3-2759A18E4139}"/>
          </ac:spMkLst>
        </pc:spChg>
        <pc:spChg chg="mod">
          <ac:chgData name="Hannu Kilpelainen" userId="68b5a656-2d55-45be-ae9b-519b4c7734fb" providerId="ADAL" clId="{F5FB0322-EB3C-4C4A-9A91-1163EB284647}" dt="2024-04-24T05:43:16.853" v="21435"/>
          <ac:spMkLst>
            <pc:docMk/>
            <pc:sldMk cId="1635433898" sldId="2147378687"/>
            <ac:spMk id="76" creationId="{F60E06E6-0F85-483A-96FF-66652448BA21}"/>
          </ac:spMkLst>
        </pc:spChg>
        <pc:spChg chg="mod">
          <ac:chgData name="Hannu Kilpelainen" userId="68b5a656-2d55-45be-ae9b-519b4c7734fb" providerId="ADAL" clId="{F5FB0322-EB3C-4C4A-9A91-1163EB284647}" dt="2024-04-24T05:43:16.853" v="21435"/>
          <ac:spMkLst>
            <pc:docMk/>
            <pc:sldMk cId="1635433898" sldId="2147378687"/>
            <ac:spMk id="78" creationId="{FE2898A7-EB56-34AA-384B-C399EA83F7BD}"/>
          </ac:spMkLst>
        </pc:spChg>
        <pc:spChg chg="mod">
          <ac:chgData name="Hannu Kilpelainen" userId="68b5a656-2d55-45be-ae9b-519b4c7734fb" providerId="ADAL" clId="{F5FB0322-EB3C-4C4A-9A91-1163EB284647}" dt="2024-04-24T05:43:16.853" v="21435"/>
          <ac:spMkLst>
            <pc:docMk/>
            <pc:sldMk cId="1635433898" sldId="2147378687"/>
            <ac:spMk id="82" creationId="{0C60C145-D343-B09E-629C-E649F7DAEDC1}"/>
          </ac:spMkLst>
        </pc:spChg>
        <pc:spChg chg="mod">
          <ac:chgData name="Hannu Kilpelainen" userId="68b5a656-2d55-45be-ae9b-519b4c7734fb" providerId="ADAL" clId="{F5FB0322-EB3C-4C4A-9A91-1163EB284647}" dt="2024-04-24T07:02:05.594" v="22120" actId="1035"/>
          <ac:spMkLst>
            <pc:docMk/>
            <pc:sldMk cId="1635433898" sldId="2147378687"/>
            <ac:spMk id="84" creationId="{4741A7A4-9ED9-8E87-7379-7340168D7DF5}"/>
          </ac:spMkLst>
        </pc:spChg>
        <pc:spChg chg="mod">
          <ac:chgData name="Hannu Kilpelainen" userId="68b5a656-2d55-45be-ae9b-519b4c7734fb" providerId="ADAL" clId="{F5FB0322-EB3C-4C4A-9A91-1163EB284647}" dt="2024-04-24T07:02:05.594" v="22120" actId="1035"/>
          <ac:spMkLst>
            <pc:docMk/>
            <pc:sldMk cId="1635433898" sldId="2147378687"/>
            <ac:spMk id="86" creationId="{3B7E278F-5D73-09B4-5E3E-AA787853F605}"/>
          </ac:spMkLst>
        </pc:spChg>
        <pc:spChg chg="mod">
          <ac:chgData name="Hannu Kilpelainen" userId="68b5a656-2d55-45be-ae9b-519b4c7734fb" providerId="ADAL" clId="{F5FB0322-EB3C-4C4A-9A91-1163EB284647}" dt="2024-04-24T07:02:42.444" v="22152" actId="1037"/>
          <ac:spMkLst>
            <pc:docMk/>
            <pc:sldMk cId="1635433898" sldId="2147378687"/>
            <ac:spMk id="87" creationId="{F3AC27A0-F4B7-39EE-27D4-4E1135538356}"/>
          </ac:spMkLst>
        </pc:spChg>
        <pc:spChg chg="mod">
          <ac:chgData name="Hannu Kilpelainen" userId="68b5a656-2d55-45be-ae9b-519b4c7734fb" providerId="ADAL" clId="{F5FB0322-EB3C-4C4A-9A91-1163EB284647}" dt="2024-04-24T07:02:05.594" v="22120" actId="1035"/>
          <ac:spMkLst>
            <pc:docMk/>
            <pc:sldMk cId="1635433898" sldId="2147378687"/>
            <ac:spMk id="88" creationId="{6BA0194C-8E60-0E09-7061-AF38F14D82C6}"/>
          </ac:spMkLst>
        </pc:spChg>
        <pc:spChg chg="mod topLvl">
          <ac:chgData name="Hannu Kilpelainen" userId="68b5a656-2d55-45be-ae9b-519b4c7734fb" providerId="ADAL" clId="{F5FB0322-EB3C-4C4A-9A91-1163EB284647}" dt="2024-04-24T13:48:55.099" v="27598" actId="1076"/>
          <ac:spMkLst>
            <pc:docMk/>
            <pc:sldMk cId="1635433898" sldId="2147378687"/>
            <ac:spMk id="92" creationId="{7C55D60D-5A48-C1BA-0ABB-935006BBC417}"/>
          </ac:spMkLst>
        </pc:spChg>
        <pc:spChg chg="mod">
          <ac:chgData name="Hannu Kilpelainen" userId="68b5a656-2d55-45be-ae9b-519b4c7734fb" providerId="ADAL" clId="{F5FB0322-EB3C-4C4A-9A91-1163EB284647}" dt="2024-04-24T09:06:34.497" v="23329" actId="20577"/>
          <ac:spMkLst>
            <pc:docMk/>
            <pc:sldMk cId="1635433898" sldId="2147378687"/>
            <ac:spMk id="101" creationId="{E3DC05B3-FCDB-FDB5-FF51-E91482D03F53}"/>
          </ac:spMkLst>
        </pc:spChg>
        <pc:spChg chg="mod">
          <ac:chgData name="Hannu Kilpelainen" userId="68b5a656-2d55-45be-ae9b-519b4c7734fb" providerId="ADAL" clId="{F5FB0322-EB3C-4C4A-9A91-1163EB284647}" dt="2024-04-24T09:06:36.640" v="23330" actId="20577"/>
          <ac:spMkLst>
            <pc:docMk/>
            <pc:sldMk cId="1635433898" sldId="2147378687"/>
            <ac:spMk id="104" creationId="{37FD36C0-4A26-F886-B919-5639EE1E4E45}"/>
          </ac:spMkLst>
        </pc:spChg>
        <pc:spChg chg="mod">
          <ac:chgData name="Hannu Kilpelainen" userId="68b5a656-2d55-45be-ae9b-519b4c7734fb" providerId="ADAL" clId="{F5FB0322-EB3C-4C4A-9A91-1163EB284647}" dt="2024-04-24T13:40:15.871" v="27377" actId="20577"/>
          <ac:spMkLst>
            <pc:docMk/>
            <pc:sldMk cId="1635433898" sldId="2147378687"/>
            <ac:spMk id="107" creationId="{6E55C2CC-10CD-CC04-0020-14EA50A9FE4A}"/>
          </ac:spMkLst>
        </pc:spChg>
        <pc:spChg chg="mod topLvl">
          <ac:chgData name="Hannu Kilpelainen" userId="68b5a656-2d55-45be-ae9b-519b4c7734fb" providerId="ADAL" clId="{F5FB0322-EB3C-4C4A-9A91-1163EB284647}" dt="2024-04-24T14:12:56.227" v="28027" actId="164"/>
          <ac:spMkLst>
            <pc:docMk/>
            <pc:sldMk cId="1635433898" sldId="2147378687"/>
            <ac:spMk id="109" creationId="{68CA7C87-F53B-A989-CEF4-B96A987BE919}"/>
          </ac:spMkLst>
        </pc:spChg>
        <pc:spChg chg="mod">
          <ac:chgData name="Hannu Kilpelainen" userId="68b5a656-2d55-45be-ae9b-519b4c7734fb" providerId="ADAL" clId="{F5FB0322-EB3C-4C4A-9A91-1163EB284647}" dt="2024-04-24T08:10:25.111" v="22846" actId="1036"/>
          <ac:spMkLst>
            <pc:docMk/>
            <pc:sldMk cId="1635433898" sldId="2147378687"/>
            <ac:spMk id="114" creationId="{A370E650-1372-310D-80B4-32A391A1557C}"/>
          </ac:spMkLst>
        </pc:spChg>
        <pc:spChg chg="mod">
          <ac:chgData name="Hannu Kilpelainen" userId="68b5a656-2d55-45be-ae9b-519b4c7734fb" providerId="ADAL" clId="{F5FB0322-EB3C-4C4A-9A91-1163EB284647}" dt="2024-04-24T07:02:05.594" v="22120" actId="1035"/>
          <ac:spMkLst>
            <pc:docMk/>
            <pc:sldMk cId="1635433898" sldId="2147378687"/>
            <ac:spMk id="117" creationId="{EA4D78E8-962B-9597-B0EA-6CFEED5A4043}"/>
          </ac:spMkLst>
        </pc:spChg>
        <pc:spChg chg="mod">
          <ac:chgData name="Hannu Kilpelainen" userId="68b5a656-2d55-45be-ae9b-519b4c7734fb" providerId="ADAL" clId="{F5FB0322-EB3C-4C4A-9A91-1163EB284647}" dt="2024-04-24T07:02:05.594" v="22120" actId="1035"/>
          <ac:spMkLst>
            <pc:docMk/>
            <pc:sldMk cId="1635433898" sldId="2147378687"/>
            <ac:spMk id="124" creationId="{1B6489F3-6460-0B95-2BC6-1B28095D15BF}"/>
          </ac:spMkLst>
        </pc:spChg>
        <pc:spChg chg="mod">
          <ac:chgData name="Hannu Kilpelainen" userId="68b5a656-2d55-45be-ae9b-519b4c7734fb" providerId="ADAL" clId="{F5FB0322-EB3C-4C4A-9A91-1163EB284647}" dt="2024-04-24T08:10:09.225" v="22842" actId="1036"/>
          <ac:spMkLst>
            <pc:docMk/>
            <pc:sldMk cId="1635433898" sldId="2147378687"/>
            <ac:spMk id="127" creationId="{2208099E-B553-570E-DFA7-0A73520A454F}"/>
          </ac:spMkLst>
        </pc:spChg>
        <pc:spChg chg="mod">
          <ac:chgData name="Hannu Kilpelainen" userId="68b5a656-2d55-45be-ae9b-519b4c7734fb" providerId="ADAL" clId="{F5FB0322-EB3C-4C4A-9A91-1163EB284647}" dt="2024-04-24T08:10:09.225" v="22842" actId="1036"/>
          <ac:spMkLst>
            <pc:docMk/>
            <pc:sldMk cId="1635433898" sldId="2147378687"/>
            <ac:spMk id="130" creationId="{557B0691-FC55-A289-3FDF-2AEE9F519DC3}"/>
          </ac:spMkLst>
        </pc:spChg>
        <pc:spChg chg="mod">
          <ac:chgData name="Hannu Kilpelainen" userId="68b5a656-2d55-45be-ae9b-519b4c7734fb" providerId="ADAL" clId="{F5FB0322-EB3C-4C4A-9A91-1163EB284647}" dt="2024-04-24T08:27:33.370" v="22970" actId="20577"/>
          <ac:spMkLst>
            <pc:docMk/>
            <pc:sldMk cId="1635433898" sldId="2147378687"/>
            <ac:spMk id="133" creationId="{3F33BEF1-EAF3-60A8-9646-F1707AD3EA29}"/>
          </ac:spMkLst>
        </pc:spChg>
        <pc:spChg chg="mod">
          <ac:chgData name="Hannu Kilpelainen" userId="68b5a656-2d55-45be-ae9b-519b4c7734fb" providerId="ADAL" clId="{F5FB0322-EB3C-4C4A-9A91-1163EB284647}" dt="2024-04-24T08:22:06.793" v="22909" actId="1037"/>
          <ac:spMkLst>
            <pc:docMk/>
            <pc:sldMk cId="1635433898" sldId="2147378687"/>
            <ac:spMk id="140" creationId="{DB59564A-E073-9B4B-970C-F1CCB3F8FC82}"/>
          </ac:spMkLst>
        </pc:spChg>
        <pc:spChg chg="mod">
          <ac:chgData name="Hannu Kilpelainen" userId="68b5a656-2d55-45be-ae9b-519b4c7734fb" providerId="ADAL" clId="{F5FB0322-EB3C-4C4A-9A91-1163EB284647}" dt="2024-04-24T08:22:06.793" v="22909" actId="1037"/>
          <ac:spMkLst>
            <pc:docMk/>
            <pc:sldMk cId="1635433898" sldId="2147378687"/>
            <ac:spMk id="142" creationId="{BB22D5A4-223E-E63A-B644-6CFABA03ED30}"/>
          </ac:spMkLst>
        </pc:spChg>
        <pc:spChg chg="mod">
          <ac:chgData name="Hannu Kilpelainen" userId="68b5a656-2d55-45be-ae9b-519b4c7734fb" providerId="ADAL" clId="{F5FB0322-EB3C-4C4A-9A91-1163EB284647}" dt="2024-04-24T08:22:06.793" v="22909" actId="1037"/>
          <ac:spMkLst>
            <pc:docMk/>
            <pc:sldMk cId="1635433898" sldId="2147378687"/>
            <ac:spMk id="143" creationId="{50D294A4-A5B3-5DD0-52BA-863032F257AC}"/>
          </ac:spMkLst>
        </pc:spChg>
        <pc:spChg chg="mod">
          <ac:chgData name="Hannu Kilpelainen" userId="68b5a656-2d55-45be-ae9b-519b4c7734fb" providerId="ADAL" clId="{F5FB0322-EB3C-4C4A-9A91-1163EB284647}" dt="2024-04-24T08:22:06.793" v="22909" actId="1037"/>
          <ac:spMkLst>
            <pc:docMk/>
            <pc:sldMk cId="1635433898" sldId="2147378687"/>
            <ac:spMk id="144" creationId="{D3E51FB7-9A71-8207-78E2-B9986464533B}"/>
          </ac:spMkLst>
        </pc:spChg>
        <pc:spChg chg="mod">
          <ac:chgData name="Hannu Kilpelainen" userId="68b5a656-2d55-45be-ae9b-519b4c7734fb" providerId="ADAL" clId="{F5FB0322-EB3C-4C4A-9A91-1163EB284647}" dt="2024-04-24T08:22:06.793" v="22909" actId="1037"/>
          <ac:spMkLst>
            <pc:docMk/>
            <pc:sldMk cId="1635433898" sldId="2147378687"/>
            <ac:spMk id="145" creationId="{1A15FC1E-B1BE-4941-0BC1-243B26F7B084}"/>
          </ac:spMkLst>
        </pc:spChg>
        <pc:spChg chg="add del mod">
          <ac:chgData name="Hannu Kilpelainen" userId="68b5a656-2d55-45be-ae9b-519b4c7734fb" providerId="ADAL" clId="{F5FB0322-EB3C-4C4A-9A91-1163EB284647}" dt="2024-04-24T08:21:13.708" v="22893" actId="478"/>
          <ac:spMkLst>
            <pc:docMk/>
            <pc:sldMk cId="1635433898" sldId="2147378687"/>
            <ac:spMk id="146" creationId="{A6B98616-8E95-F919-6EA1-95984A9BBC0A}"/>
          </ac:spMkLst>
        </pc:spChg>
        <pc:spChg chg="add mod">
          <ac:chgData name="Hannu Kilpelainen" userId="68b5a656-2d55-45be-ae9b-519b4c7734fb" providerId="ADAL" clId="{F5FB0322-EB3C-4C4A-9A91-1163EB284647}" dt="2024-04-24T08:27:38.980" v="22977" actId="20577"/>
          <ac:spMkLst>
            <pc:docMk/>
            <pc:sldMk cId="1635433898" sldId="2147378687"/>
            <ac:spMk id="147" creationId="{5A1D3373-C506-06A0-C8BF-F3C6C16941C1}"/>
          </ac:spMkLst>
        </pc:spChg>
        <pc:spChg chg="del mod topLvl">
          <ac:chgData name="Hannu Kilpelainen" userId="68b5a656-2d55-45be-ae9b-519b4c7734fb" providerId="ADAL" clId="{F5FB0322-EB3C-4C4A-9A91-1163EB284647}" dt="2024-04-24T13:48:04.371" v="27586" actId="21"/>
          <ac:spMkLst>
            <pc:docMk/>
            <pc:sldMk cId="1635433898" sldId="2147378687"/>
            <ac:spMk id="150" creationId="{66EB4180-252F-FF28-EC2A-82A24651E6CD}"/>
          </ac:spMkLst>
        </pc:spChg>
        <pc:spChg chg="del mod topLvl">
          <ac:chgData name="Hannu Kilpelainen" userId="68b5a656-2d55-45be-ae9b-519b4c7734fb" providerId="ADAL" clId="{F5FB0322-EB3C-4C4A-9A91-1163EB284647}" dt="2024-04-24T05:52:52.805" v="21852" actId="478"/>
          <ac:spMkLst>
            <pc:docMk/>
            <pc:sldMk cId="1635433898" sldId="2147378687"/>
            <ac:spMk id="153" creationId="{6F05DC6E-CB60-1613-91D4-9AAE19DA7DB8}"/>
          </ac:spMkLst>
        </pc:spChg>
        <pc:spChg chg="del mod topLvl">
          <ac:chgData name="Hannu Kilpelainen" userId="68b5a656-2d55-45be-ae9b-519b4c7734fb" providerId="ADAL" clId="{F5FB0322-EB3C-4C4A-9A91-1163EB284647}" dt="2024-04-24T08:56:12.362" v="23159" actId="478"/>
          <ac:spMkLst>
            <pc:docMk/>
            <pc:sldMk cId="1635433898" sldId="2147378687"/>
            <ac:spMk id="155" creationId="{15548832-FC07-C205-5B4C-A22BE9FFCCE4}"/>
          </ac:spMkLst>
        </pc:spChg>
        <pc:spChg chg="del mod topLvl">
          <ac:chgData name="Hannu Kilpelainen" userId="68b5a656-2d55-45be-ae9b-519b4c7734fb" providerId="ADAL" clId="{F5FB0322-EB3C-4C4A-9A91-1163EB284647}" dt="2024-04-24T05:52:55.081" v="21853" actId="478"/>
          <ac:spMkLst>
            <pc:docMk/>
            <pc:sldMk cId="1635433898" sldId="2147378687"/>
            <ac:spMk id="159" creationId="{1E39BA3D-577B-6F5A-80B5-5262A9BC97AB}"/>
          </ac:spMkLst>
        </pc:spChg>
        <pc:spChg chg="add del mod">
          <ac:chgData name="Hannu Kilpelainen" userId="68b5a656-2d55-45be-ae9b-519b4c7734fb" providerId="ADAL" clId="{F5FB0322-EB3C-4C4A-9A91-1163EB284647}" dt="2024-04-24T13:48:04.371" v="27586" actId="21"/>
          <ac:spMkLst>
            <pc:docMk/>
            <pc:sldMk cId="1635433898" sldId="2147378687"/>
            <ac:spMk id="160" creationId="{60880833-3829-4A91-C870-22BAEC12DAD5}"/>
          </ac:spMkLst>
        </pc:spChg>
        <pc:spChg chg="add del mod topLvl">
          <ac:chgData name="Hannu Kilpelainen" userId="68b5a656-2d55-45be-ae9b-519b4c7734fb" providerId="ADAL" clId="{F5FB0322-EB3C-4C4A-9A91-1163EB284647}" dt="2024-04-24T08:56:22.310" v="23162" actId="478"/>
          <ac:spMkLst>
            <pc:docMk/>
            <pc:sldMk cId="1635433898" sldId="2147378687"/>
            <ac:spMk id="161" creationId="{B4F0250E-7719-9A33-25CE-3EA91816F6CF}"/>
          </ac:spMkLst>
        </pc:spChg>
        <pc:spChg chg="add mod ord">
          <ac:chgData name="Hannu Kilpelainen" userId="68b5a656-2d55-45be-ae9b-519b4c7734fb" providerId="ADAL" clId="{F5FB0322-EB3C-4C4A-9A91-1163EB284647}" dt="2024-04-24T14:08:31.908" v="27907" actId="1076"/>
          <ac:spMkLst>
            <pc:docMk/>
            <pc:sldMk cId="1635433898" sldId="2147378687"/>
            <ac:spMk id="162" creationId="{6DE6B67F-FADB-8865-045B-4C274091F801}"/>
          </ac:spMkLst>
        </pc:spChg>
        <pc:spChg chg="add del mod ord">
          <ac:chgData name="Hannu Kilpelainen" userId="68b5a656-2d55-45be-ae9b-519b4c7734fb" providerId="ADAL" clId="{F5FB0322-EB3C-4C4A-9A91-1163EB284647}" dt="2024-04-24T05:48:51.444" v="21654" actId="478"/>
          <ac:spMkLst>
            <pc:docMk/>
            <pc:sldMk cId="1635433898" sldId="2147378687"/>
            <ac:spMk id="163" creationId="{31F1268F-7732-6D24-43AB-4203FB7A88FD}"/>
          </ac:spMkLst>
        </pc:spChg>
        <pc:spChg chg="add del mod">
          <ac:chgData name="Hannu Kilpelainen" userId="68b5a656-2d55-45be-ae9b-519b4c7734fb" providerId="ADAL" clId="{F5FB0322-EB3C-4C4A-9A91-1163EB284647}" dt="2024-04-24T08:56:38.159" v="23167" actId="478"/>
          <ac:spMkLst>
            <pc:docMk/>
            <pc:sldMk cId="1635433898" sldId="2147378687"/>
            <ac:spMk id="164" creationId="{2A7BC7E0-0F64-D8FE-0296-00BD2F7AE3EF}"/>
          </ac:spMkLst>
        </pc:spChg>
        <pc:spChg chg="add mod">
          <ac:chgData name="Hannu Kilpelainen" userId="68b5a656-2d55-45be-ae9b-519b4c7734fb" providerId="ADAL" clId="{F5FB0322-EB3C-4C4A-9A91-1163EB284647}" dt="2024-04-24T08:41:33.642" v="23094" actId="164"/>
          <ac:spMkLst>
            <pc:docMk/>
            <pc:sldMk cId="1635433898" sldId="2147378687"/>
            <ac:spMk id="180" creationId="{EC958A79-1CAC-78A9-1531-BF19CA028451}"/>
          </ac:spMkLst>
        </pc:spChg>
        <pc:spChg chg="add mod">
          <ac:chgData name="Hannu Kilpelainen" userId="68b5a656-2d55-45be-ae9b-519b4c7734fb" providerId="ADAL" clId="{F5FB0322-EB3C-4C4A-9A91-1163EB284647}" dt="2024-04-24T14:14:36.449" v="28038" actId="1076"/>
          <ac:spMkLst>
            <pc:docMk/>
            <pc:sldMk cId="1635433898" sldId="2147378687"/>
            <ac:spMk id="191" creationId="{0B743349-1355-D49F-FDEB-D3200B704826}"/>
          </ac:spMkLst>
        </pc:spChg>
        <pc:spChg chg="add mod">
          <ac:chgData name="Hannu Kilpelainen" userId="68b5a656-2d55-45be-ae9b-519b4c7734fb" providerId="ADAL" clId="{F5FB0322-EB3C-4C4A-9A91-1163EB284647}" dt="2024-04-24T08:42:58.470" v="23106" actId="164"/>
          <ac:spMkLst>
            <pc:docMk/>
            <pc:sldMk cId="1635433898" sldId="2147378687"/>
            <ac:spMk id="201" creationId="{EFD1344D-3100-DDE4-9E6A-1FD8C09DB9A4}"/>
          </ac:spMkLst>
        </pc:spChg>
        <pc:spChg chg="mod">
          <ac:chgData name="Hannu Kilpelainen" userId="68b5a656-2d55-45be-ae9b-519b4c7734fb" providerId="ADAL" clId="{F5FB0322-EB3C-4C4A-9A91-1163EB284647}" dt="2024-04-24T13:43:46.312" v="27444" actId="165"/>
          <ac:spMkLst>
            <pc:docMk/>
            <pc:sldMk cId="1635433898" sldId="2147378687"/>
            <ac:spMk id="220" creationId="{3D52EC1E-20DD-E6F9-EF19-9846C77445DF}"/>
          </ac:spMkLst>
        </pc:spChg>
        <pc:spChg chg="mod">
          <ac:chgData name="Hannu Kilpelainen" userId="68b5a656-2d55-45be-ae9b-519b4c7734fb" providerId="ADAL" clId="{F5FB0322-EB3C-4C4A-9A91-1163EB284647}" dt="2024-04-24T13:43:46.312" v="27444" actId="165"/>
          <ac:spMkLst>
            <pc:docMk/>
            <pc:sldMk cId="1635433898" sldId="2147378687"/>
            <ac:spMk id="221" creationId="{3118A4BB-16D5-838B-2D70-CD4382273DEC}"/>
          </ac:spMkLst>
        </pc:spChg>
        <pc:spChg chg="add del">
          <ac:chgData name="Hannu Kilpelainen" userId="68b5a656-2d55-45be-ae9b-519b4c7734fb" providerId="ADAL" clId="{F5FB0322-EB3C-4C4A-9A91-1163EB284647}" dt="2024-04-24T09:02:56.067" v="23217" actId="22"/>
          <ac:spMkLst>
            <pc:docMk/>
            <pc:sldMk cId="1635433898" sldId="2147378687"/>
            <ac:spMk id="223" creationId="{F4DA5B55-A550-7897-8DCA-5AA7EDB25460}"/>
          </ac:spMkLst>
        </pc:spChg>
        <pc:spChg chg="add del mod topLvl">
          <ac:chgData name="Hannu Kilpelainen" userId="68b5a656-2d55-45be-ae9b-519b4c7734fb" providerId="ADAL" clId="{F5FB0322-EB3C-4C4A-9A91-1163EB284647}" dt="2024-04-24T13:48:04.371" v="27586" actId="21"/>
          <ac:spMkLst>
            <pc:docMk/>
            <pc:sldMk cId="1635433898" sldId="2147378687"/>
            <ac:spMk id="225" creationId="{03AB3CE3-6F27-8FDA-D23E-D66501F3881C}"/>
          </ac:spMkLst>
        </pc:spChg>
        <pc:spChg chg="add del mod">
          <ac:chgData name="Hannu Kilpelainen" userId="68b5a656-2d55-45be-ae9b-519b4c7734fb" providerId="ADAL" clId="{F5FB0322-EB3C-4C4A-9A91-1163EB284647}" dt="2024-04-24T09:03:56.231" v="23260" actId="478"/>
          <ac:spMkLst>
            <pc:docMk/>
            <pc:sldMk cId="1635433898" sldId="2147378687"/>
            <ac:spMk id="226" creationId="{94E2EC6B-367F-69BA-A9A3-48CBC612B572}"/>
          </ac:spMkLst>
        </pc:spChg>
        <pc:spChg chg="add mod">
          <ac:chgData name="Hannu Kilpelainen" userId="68b5a656-2d55-45be-ae9b-519b4c7734fb" providerId="ADAL" clId="{F5FB0322-EB3C-4C4A-9A91-1163EB284647}" dt="2024-04-24T13:43:46.312" v="27444" actId="165"/>
          <ac:spMkLst>
            <pc:docMk/>
            <pc:sldMk cId="1635433898" sldId="2147378687"/>
            <ac:spMk id="227" creationId="{C7E0FE47-4394-7BAE-FCA3-8DD9C15CF44C}"/>
          </ac:spMkLst>
        </pc:spChg>
        <pc:spChg chg="add mod">
          <ac:chgData name="Hannu Kilpelainen" userId="68b5a656-2d55-45be-ae9b-519b4c7734fb" providerId="ADAL" clId="{F5FB0322-EB3C-4C4A-9A91-1163EB284647}" dt="2024-04-24T13:43:46.312" v="27444" actId="165"/>
          <ac:spMkLst>
            <pc:docMk/>
            <pc:sldMk cId="1635433898" sldId="2147378687"/>
            <ac:spMk id="228" creationId="{BD2D93A7-3608-9C0E-3542-B05C42D56429}"/>
          </ac:spMkLst>
        </pc:spChg>
        <pc:spChg chg="add mod">
          <ac:chgData name="Hannu Kilpelainen" userId="68b5a656-2d55-45be-ae9b-519b4c7734fb" providerId="ADAL" clId="{F5FB0322-EB3C-4C4A-9A91-1163EB284647}" dt="2024-04-24T13:43:46.312" v="27444" actId="165"/>
          <ac:spMkLst>
            <pc:docMk/>
            <pc:sldMk cId="1635433898" sldId="2147378687"/>
            <ac:spMk id="230" creationId="{B2BB012A-B2DD-66E8-8606-BB71806ADAA1}"/>
          </ac:spMkLst>
        </pc:spChg>
        <pc:spChg chg="mod">
          <ac:chgData name="Hannu Kilpelainen" userId="68b5a656-2d55-45be-ae9b-519b4c7734fb" providerId="ADAL" clId="{F5FB0322-EB3C-4C4A-9A91-1163EB284647}" dt="2024-04-24T09:04:34.756" v="23278"/>
          <ac:spMkLst>
            <pc:docMk/>
            <pc:sldMk cId="1635433898" sldId="2147378687"/>
            <ac:spMk id="232" creationId="{DD53BFA5-C9DE-DE5B-E4BA-1ADCA2AD70BA}"/>
          </ac:spMkLst>
        </pc:spChg>
        <pc:spChg chg="mod">
          <ac:chgData name="Hannu Kilpelainen" userId="68b5a656-2d55-45be-ae9b-519b4c7734fb" providerId="ADAL" clId="{F5FB0322-EB3C-4C4A-9A91-1163EB284647}" dt="2024-04-24T09:04:34.756" v="23278"/>
          <ac:spMkLst>
            <pc:docMk/>
            <pc:sldMk cId="1635433898" sldId="2147378687"/>
            <ac:spMk id="233" creationId="{EE208E6A-209C-7414-51D6-3FEA06A983FA}"/>
          </ac:spMkLst>
        </pc:spChg>
        <pc:spChg chg="add mod">
          <ac:chgData name="Hannu Kilpelainen" userId="68b5a656-2d55-45be-ae9b-519b4c7734fb" providerId="ADAL" clId="{F5FB0322-EB3C-4C4A-9A91-1163EB284647}" dt="2024-04-24T09:04:34.756" v="23278"/>
          <ac:spMkLst>
            <pc:docMk/>
            <pc:sldMk cId="1635433898" sldId="2147378687"/>
            <ac:spMk id="234" creationId="{4F300A97-21F8-5984-ADD5-6FE19DB035F9}"/>
          </ac:spMkLst>
        </pc:spChg>
        <pc:spChg chg="mod topLvl">
          <ac:chgData name="Hannu Kilpelainen" userId="68b5a656-2d55-45be-ae9b-519b4c7734fb" providerId="ADAL" clId="{F5FB0322-EB3C-4C4A-9A91-1163EB284647}" dt="2024-04-24T13:43:46.312" v="27444" actId="165"/>
          <ac:spMkLst>
            <pc:docMk/>
            <pc:sldMk cId="1635433898" sldId="2147378687"/>
            <ac:spMk id="238" creationId="{410C3B4F-5847-C7C3-73D3-77948978909B}"/>
          </ac:spMkLst>
        </pc:spChg>
        <pc:spChg chg="mod">
          <ac:chgData name="Hannu Kilpelainen" userId="68b5a656-2d55-45be-ae9b-519b4c7734fb" providerId="ADAL" clId="{F5FB0322-EB3C-4C4A-9A91-1163EB284647}" dt="2024-04-24T09:13:24.777" v="23531" actId="165"/>
          <ac:spMkLst>
            <pc:docMk/>
            <pc:sldMk cId="1635433898" sldId="2147378687"/>
            <ac:spMk id="239" creationId="{9DC84BA5-6890-7F1E-D535-B45C02DB168B}"/>
          </ac:spMkLst>
        </pc:spChg>
        <pc:spChg chg="mod">
          <ac:chgData name="Hannu Kilpelainen" userId="68b5a656-2d55-45be-ae9b-519b4c7734fb" providerId="ADAL" clId="{F5FB0322-EB3C-4C4A-9A91-1163EB284647}" dt="2024-04-24T09:13:24.777" v="23531" actId="165"/>
          <ac:spMkLst>
            <pc:docMk/>
            <pc:sldMk cId="1635433898" sldId="2147378687"/>
            <ac:spMk id="240" creationId="{1CB3BA55-12D4-5858-4124-FB583CDF7A38}"/>
          </ac:spMkLst>
        </pc:spChg>
        <pc:spChg chg="mod">
          <ac:chgData name="Hannu Kilpelainen" userId="68b5a656-2d55-45be-ae9b-519b4c7734fb" providerId="ADAL" clId="{F5FB0322-EB3C-4C4A-9A91-1163EB284647}" dt="2024-04-24T13:43:46.312" v="27444" actId="165"/>
          <ac:spMkLst>
            <pc:docMk/>
            <pc:sldMk cId="1635433898" sldId="2147378687"/>
            <ac:spMk id="242" creationId="{7A817FA6-EA84-941D-DF83-1C1614A73A4C}"/>
          </ac:spMkLst>
        </pc:spChg>
        <pc:spChg chg="mod">
          <ac:chgData name="Hannu Kilpelainen" userId="68b5a656-2d55-45be-ae9b-519b4c7734fb" providerId="ADAL" clId="{F5FB0322-EB3C-4C4A-9A91-1163EB284647}" dt="2024-04-24T13:43:46.312" v="27444" actId="165"/>
          <ac:spMkLst>
            <pc:docMk/>
            <pc:sldMk cId="1635433898" sldId="2147378687"/>
            <ac:spMk id="243" creationId="{329921EF-CD64-675F-3127-058E6C1C6D2C}"/>
          </ac:spMkLst>
        </pc:spChg>
        <pc:spChg chg="mod">
          <ac:chgData name="Hannu Kilpelainen" userId="68b5a656-2d55-45be-ae9b-519b4c7734fb" providerId="ADAL" clId="{F5FB0322-EB3C-4C4A-9A91-1163EB284647}" dt="2024-04-24T13:43:46.312" v="27444" actId="165"/>
          <ac:spMkLst>
            <pc:docMk/>
            <pc:sldMk cId="1635433898" sldId="2147378687"/>
            <ac:spMk id="244" creationId="{C21923A9-B276-59F7-1F09-AF1A23E1C456}"/>
          </ac:spMkLst>
        </pc:spChg>
        <pc:spChg chg="mod">
          <ac:chgData name="Hannu Kilpelainen" userId="68b5a656-2d55-45be-ae9b-519b4c7734fb" providerId="ADAL" clId="{F5FB0322-EB3C-4C4A-9A91-1163EB284647}" dt="2024-04-24T13:43:46.312" v="27444" actId="165"/>
          <ac:spMkLst>
            <pc:docMk/>
            <pc:sldMk cId="1635433898" sldId="2147378687"/>
            <ac:spMk id="245" creationId="{C4A35646-E88A-B5E9-707B-DCC1B8122673}"/>
          </ac:spMkLst>
        </pc:spChg>
        <pc:spChg chg="add mod">
          <ac:chgData name="Hannu Kilpelainen" userId="68b5a656-2d55-45be-ae9b-519b4c7734fb" providerId="ADAL" clId="{F5FB0322-EB3C-4C4A-9A91-1163EB284647}" dt="2024-04-24T13:43:46.312" v="27444" actId="165"/>
          <ac:spMkLst>
            <pc:docMk/>
            <pc:sldMk cId="1635433898" sldId="2147378687"/>
            <ac:spMk id="246" creationId="{6CF1C669-B375-EB68-A700-2B0B5AC557E1}"/>
          </ac:spMkLst>
        </pc:spChg>
        <pc:spChg chg="mod">
          <ac:chgData name="Hannu Kilpelainen" userId="68b5a656-2d55-45be-ae9b-519b4c7734fb" providerId="ADAL" clId="{F5FB0322-EB3C-4C4A-9A91-1163EB284647}" dt="2024-04-24T09:06:25.904" v="23327" actId="1076"/>
          <ac:spMkLst>
            <pc:docMk/>
            <pc:sldMk cId="1635433898" sldId="2147378687"/>
            <ac:spMk id="248" creationId="{C6CA6594-119F-5A8D-705F-E6F36A6C84EB}"/>
          </ac:spMkLst>
        </pc:spChg>
        <pc:spChg chg="mod">
          <ac:chgData name="Hannu Kilpelainen" userId="68b5a656-2d55-45be-ae9b-519b4c7734fb" providerId="ADAL" clId="{F5FB0322-EB3C-4C4A-9A91-1163EB284647}" dt="2024-04-24T09:06:25.904" v="23327" actId="1076"/>
          <ac:spMkLst>
            <pc:docMk/>
            <pc:sldMk cId="1635433898" sldId="2147378687"/>
            <ac:spMk id="249" creationId="{157C9CEB-D49B-2A66-9E4D-FFC41075AB4E}"/>
          </ac:spMkLst>
        </pc:spChg>
        <pc:spChg chg="mod">
          <ac:chgData name="Hannu Kilpelainen" userId="68b5a656-2d55-45be-ae9b-519b4c7734fb" providerId="ADAL" clId="{F5FB0322-EB3C-4C4A-9A91-1163EB284647}" dt="2024-04-24T09:06:25.904" v="23327" actId="1076"/>
          <ac:spMkLst>
            <pc:docMk/>
            <pc:sldMk cId="1635433898" sldId="2147378687"/>
            <ac:spMk id="250" creationId="{9EFAE68E-E0F7-104B-0B54-80FB7D96FE29}"/>
          </ac:spMkLst>
        </pc:spChg>
        <pc:spChg chg="add mod">
          <ac:chgData name="Hannu Kilpelainen" userId="68b5a656-2d55-45be-ae9b-519b4c7734fb" providerId="ADAL" clId="{F5FB0322-EB3C-4C4A-9A91-1163EB284647}" dt="2024-04-24T13:44:32.753" v="27519" actId="1076"/>
          <ac:spMkLst>
            <pc:docMk/>
            <pc:sldMk cId="1635433898" sldId="2147378687"/>
            <ac:spMk id="253" creationId="{555574A8-550D-217D-07C2-FDA2BA61AC67}"/>
          </ac:spMkLst>
        </pc:spChg>
        <pc:spChg chg="mod">
          <ac:chgData name="Hannu Kilpelainen" userId="68b5a656-2d55-45be-ae9b-519b4c7734fb" providerId="ADAL" clId="{F5FB0322-EB3C-4C4A-9A91-1163EB284647}" dt="2024-04-24T13:44:32.753" v="27519" actId="1076"/>
          <ac:spMkLst>
            <pc:docMk/>
            <pc:sldMk cId="1635433898" sldId="2147378687"/>
            <ac:spMk id="255" creationId="{28D756F6-7777-E01A-A72C-3E0701B7A470}"/>
          </ac:spMkLst>
        </pc:spChg>
        <pc:spChg chg="mod">
          <ac:chgData name="Hannu Kilpelainen" userId="68b5a656-2d55-45be-ae9b-519b4c7734fb" providerId="ADAL" clId="{F5FB0322-EB3C-4C4A-9A91-1163EB284647}" dt="2024-04-24T13:44:32.753" v="27519" actId="1076"/>
          <ac:spMkLst>
            <pc:docMk/>
            <pc:sldMk cId="1635433898" sldId="2147378687"/>
            <ac:spMk id="256" creationId="{1DD6B514-6528-3536-BF61-8B1847752801}"/>
          </ac:spMkLst>
        </pc:spChg>
        <pc:spChg chg="mod">
          <ac:chgData name="Hannu Kilpelainen" userId="68b5a656-2d55-45be-ae9b-519b4c7734fb" providerId="ADAL" clId="{F5FB0322-EB3C-4C4A-9A91-1163EB284647}" dt="2024-04-24T13:44:32.753" v="27519" actId="1076"/>
          <ac:spMkLst>
            <pc:docMk/>
            <pc:sldMk cId="1635433898" sldId="2147378687"/>
            <ac:spMk id="257" creationId="{C5368D54-061E-FA8F-9E5E-9E3E4C5C3245}"/>
          </ac:spMkLst>
        </pc:spChg>
        <pc:spChg chg="mod">
          <ac:chgData name="Hannu Kilpelainen" userId="68b5a656-2d55-45be-ae9b-519b4c7734fb" providerId="ADAL" clId="{F5FB0322-EB3C-4C4A-9A91-1163EB284647}" dt="2024-04-24T13:44:32.753" v="27519" actId="1076"/>
          <ac:spMkLst>
            <pc:docMk/>
            <pc:sldMk cId="1635433898" sldId="2147378687"/>
            <ac:spMk id="258" creationId="{7BEABE54-58B5-53A6-4D22-D65D6359F3A6}"/>
          </ac:spMkLst>
        </pc:spChg>
        <pc:spChg chg="mod">
          <ac:chgData name="Hannu Kilpelainen" userId="68b5a656-2d55-45be-ae9b-519b4c7734fb" providerId="ADAL" clId="{F5FB0322-EB3C-4C4A-9A91-1163EB284647}" dt="2024-04-24T13:44:23.264" v="27518" actId="1038"/>
          <ac:spMkLst>
            <pc:docMk/>
            <pc:sldMk cId="1635433898" sldId="2147378687"/>
            <ac:spMk id="261" creationId="{0F74980C-4FD7-E3DF-BB07-A51CB8BA8487}"/>
          </ac:spMkLst>
        </pc:spChg>
        <pc:spChg chg="mod">
          <ac:chgData name="Hannu Kilpelainen" userId="68b5a656-2d55-45be-ae9b-519b4c7734fb" providerId="ADAL" clId="{F5FB0322-EB3C-4C4A-9A91-1163EB284647}" dt="2024-04-24T13:44:23.264" v="27518" actId="1038"/>
          <ac:spMkLst>
            <pc:docMk/>
            <pc:sldMk cId="1635433898" sldId="2147378687"/>
            <ac:spMk id="262" creationId="{DD9F0F0D-EDAB-7943-CD6B-193F4E2240C0}"/>
          </ac:spMkLst>
        </pc:spChg>
        <pc:spChg chg="mod">
          <ac:chgData name="Hannu Kilpelainen" userId="68b5a656-2d55-45be-ae9b-519b4c7734fb" providerId="ADAL" clId="{F5FB0322-EB3C-4C4A-9A91-1163EB284647}" dt="2024-04-24T13:44:23.264" v="27518" actId="1038"/>
          <ac:spMkLst>
            <pc:docMk/>
            <pc:sldMk cId="1635433898" sldId="2147378687"/>
            <ac:spMk id="263" creationId="{B9AAAC61-E706-9FA7-0D38-CF76088914C3}"/>
          </ac:spMkLst>
        </pc:spChg>
        <pc:spChg chg="add del mod topLvl">
          <ac:chgData name="Hannu Kilpelainen" userId="68b5a656-2d55-45be-ae9b-519b4c7734fb" providerId="ADAL" clId="{F5FB0322-EB3C-4C4A-9A91-1163EB284647}" dt="2024-04-24T13:48:04.371" v="27586" actId="21"/>
          <ac:spMkLst>
            <pc:docMk/>
            <pc:sldMk cId="1635433898" sldId="2147378687"/>
            <ac:spMk id="264" creationId="{3437DE99-82A4-B709-7AC6-E047C053BDB8}"/>
          </ac:spMkLst>
        </pc:spChg>
        <pc:spChg chg="mod">
          <ac:chgData name="Hannu Kilpelainen" userId="68b5a656-2d55-45be-ae9b-519b4c7734fb" providerId="ADAL" clId="{F5FB0322-EB3C-4C4A-9A91-1163EB284647}" dt="2024-04-24T09:13:11.814" v="23527" actId="164"/>
          <ac:spMkLst>
            <pc:docMk/>
            <pc:sldMk cId="1635433898" sldId="2147378687"/>
            <ac:spMk id="266" creationId="{DF8CB054-BAED-201A-1952-535D98CF9C3A}"/>
          </ac:spMkLst>
        </pc:spChg>
        <pc:spChg chg="del mod">
          <ac:chgData name="Hannu Kilpelainen" userId="68b5a656-2d55-45be-ae9b-519b4c7734fb" providerId="ADAL" clId="{F5FB0322-EB3C-4C4A-9A91-1163EB284647}" dt="2024-04-24T09:12:53.605" v="23520" actId="478"/>
          <ac:spMkLst>
            <pc:docMk/>
            <pc:sldMk cId="1635433898" sldId="2147378687"/>
            <ac:spMk id="267" creationId="{522607A9-4A41-8182-817F-00164D49F364}"/>
          </ac:spMkLst>
        </pc:spChg>
        <pc:spChg chg="mod">
          <ac:chgData name="Hannu Kilpelainen" userId="68b5a656-2d55-45be-ae9b-519b4c7734fb" providerId="ADAL" clId="{F5FB0322-EB3C-4C4A-9A91-1163EB284647}" dt="2024-04-24T09:13:09.199" v="23526" actId="1076"/>
          <ac:spMkLst>
            <pc:docMk/>
            <pc:sldMk cId="1635433898" sldId="2147378687"/>
            <ac:spMk id="269" creationId="{4E3164A3-AD8A-A473-0603-BE1483EBFEFF}"/>
          </ac:spMkLst>
        </pc:spChg>
        <pc:spChg chg="mod">
          <ac:chgData name="Hannu Kilpelainen" userId="68b5a656-2d55-45be-ae9b-519b4c7734fb" providerId="ADAL" clId="{F5FB0322-EB3C-4C4A-9A91-1163EB284647}" dt="2024-04-24T09:13:09.199" v="23526" actId="1076"/>
          <ac:spMkLst>
            <pc:docMk/>
            <pc:sldMk cId="1635433898" sldId="2147378687"/>
            <ac:spMk id="270" creationId="{DA9E2EFA-B997-C9C8-E28B-82E1EA9A2FD0}"/>
          </ac:spMkLst>
        </pc:spChg>
        <pc:spChg chg="mod">
          <ac:chgData name="Hannu Kilpelainen" userId="68b5a656-2d55-45be-ae9b-519b4c7734fb" providerId="ADAL" clId="{F5FB0322-EB3C-4C4A-9A91-1163EB284647}" dt="2024-04-24T13:43:46.312" v="27444" actId="165"/>
          <ac:spMkLst>
            <pc:docMk/>
            <pc:sldMk cId="1635433898" sldId="2147378687"/>
            <ac:spMk id="273" creationId="{DF8CB054-BAED-201A-1952-535D98CF9C3A}"/>
          </ac:spMkLst>
        </pc:spChg>
        <pc:spChg chg="mod">
          <ac:chgData name="Hannu Kilpelainen" userId="68b5a656-2d55-45be-ae9b-519b4c7734fb" providerId="ADAL" clId="{F5FB0322-EB3C-4C4A-9A91-1163EB284647}" dt="2024-04-24T13:43:46.312" v="27444" actId="165"/>
          <ac:spMkLst>
            <pc:docMk/>
            <pc:sldMk cId="1635433898" sldId="2147378687"/>
            <ac:spMk id="275" creationId="{4E3164A3-AD8A-A473-0603-BE1483EBFEFF}"/>
          </ac:spMkLst>
        </pc:spChg>
        <pc:spChg chg="mod">
          <ac:chgData name="Hannu Kilpelainen" userId="68b5a656-2d55-45be-ae9b-519b4c7734fb" providerId="ADAL" clId="{F5FB0322-EB3C-4C4A-9A91-1163EB284647}" dt="2024-04-24T13:43:46.312" v="27444" actId="165"/>
          <ac:spMkLst>
            <pc:docMk/>
            <pc:sldMk cId="1635433898" sldId="2147378687"/>
            <ac:spMk id="276" creationId="{DA9E2EFA-B997-C9C8-E28B-82E1EA9A2FD0}"/>
          </ac:spMkLst>
        </pc:spChg>
        <pc:spChg chg="add del mod">
          <ac:chgData name="Hannu Kilpelainen" userId="68b5a656-2d55-45be-ae9b-519b4c7734fb" providerId="ADAL" clId="{F5FB0322-EB3C-4C4A-9A91-1163EB284647}" dt="2024-04-24T10:38:36.880" v="23762" actId="478"/>
          <ac:spMkLst>
            <pc:docMk/>
            <pc:sldMk cId="1635433898" sldId="2147378687"/>
            <ac:spMk id="279" creationId="{80FED022-502C-91A6-D489-F6F586FA573A}"/>
          </ac:spMkLst>
        </pc:spChg>
        <pc:spChg chg="add mod">
          <ac:chgData name="Hannu Kilpelainen" userId="68b5a656-2d55-45be-ae9b-519b4c7734fb" providerId="ADAL" clId="{F5FB0322-EB3C-4C4A-9A91-1163EB284647}" dt="2024-04-24T14:05:50.589" v="27877" actId="164"/>
          <ac:spMkLst>
            <pc:docMk/>
            <pc:sldMk cId="1635433898" sldId="2147378687"/>
            <ac:spMk id="280" creationId="{66EB4180-252F-FF28-EC2A-82A24651E6CD}"/>
          </ac:spMkLst>
        </pc:spChg>
        <pc:grpChg chg="mod">
          <ac:chgData name="Hannu Kilpelainen" userId="68b5a656-2d55-45be-ae9b-519b4c7734fb" providerId="ADAL" clId="{F5FB0322-EB3C-4C4A-9A91-1163EB284647}" dt="2024-04-24T14:12:47.778" v="28026" actId="1076"/>
          <ac:grpSpMkLst>
            <pc:docMk/>
            <pc:sldMk cId="1635433898" sldId="2147378687"/>
            <ac:grpSpMk id="3" creationId="{60D18A68-384C-1844-CCDD-C3CC0281DEA5}"/>
          </ac:grpSpMkLst>
        </pc:grpChg>
        <pc:grpChg chg="add mod">
          <ac:chgData name="Hannu Kilpelainen" userId="68b5a656-2d55-45be-ae9b-519b4c7734fb" providerId="ADAL" clId="{F5FB0322-EB3C-4C4A-9A91-1163EB284647}" dt="2024-04-24T05:43:16.853" v="21435"/>
          <ac:grpSpMkLst>
            <pc:docMk/>
            <pc:sldMk cId="1635433898" sldId="2147378687"/>
            <ac:grpSpMk id="6" creationId="{73D78146-15FE-B323-332D-F1360EEA9BA8}"/>
          </ac:grpSpMkLst>
        </pc:grpChg>
        <pc:grpChg chg="mod">
          <ac:chgData name="Hannu Kilpelainen" userId="68b5a656-2d55-45be-ae9b-519b4c7734fb" providerId="ADAL" clId="{F5FB0322-EB3C-4C4A-9A91-1163EB284647}" dt="2024-04-24T05:43:16.853" v="21435"/>
          <ac:grpSpMkLst>
            <pc:docMk/>
            <pc:sldMk cId="1635433898" sldId="2147378687"/>
            <ac:grpSpMk id="8" creationId="{25B3239E-346C-25A5-8E29-26A2FC99B6B4}"/>
          </ac:grpSpMkLst>
        </pc:grpChg>
        <pc:grpChg chg="add mod topLvl">
          <ac:chgData name="Hannu Kilpelainen" userId="68b5a656-2d55-45be-ae9b-519b4c7734fb" providerId="ADAL" clId="{F5FB0322-EB3C-4C4A-9A91-1163EB284647}" dt="2024-04-24T14:12:47.778" v="28026" actId="1076"/>
          <ac:grpSpMkLst>
            <pc:docMk/>
            <pc:sldMk cId="1635433898" sldId="2147378687"/>
            <ac:grpSpMk id="8" creationId="{B8A22B79-0AA4-73D7-EDC0-C70BFAF8ED68}"/>
          </ac:grpSpMkLst>
        </pc:grpChg>
        <pc:grpChg chg="add mod">
          <ac:chgData name="Hannu Kilpelainen" userId="68b5a656-2d55-45be-ae9b-519b4c7734fb" providerId="ADAL" clId="{F5FB0322-EB3C-4C4A-9A91-1163EB284647}" dt="2024-04-24T05:43:16.853" v="21435"/>
          <ac:grpSpMkLst>
            <pc:docMk/>
            <pc:sldMk cId="1635433898" sldId="2147378687"/>
            <ac:grpSpMk id="13" creationId="{ABBDE32B-D305-0BCF-4956-F02B885D68A3}"/>
          </ac:grpSpMkLst>
        </pc:grpChg>
        <pc:grpChg chg="add mod topLvl">
          <ac:chgData name="Hannu Kilpelainen" userId="68b5a656-2d55-45be-ae9b-519b4c7734fb" providerId="ADAL" clId="{F5FB0322-EB3C-4C4A-9A91-1163EB284647}" dt="2024-04-24T14:12:47.778" v="28026" actId="1076"/>
          <ac:grpSpMkLst>
            <pc:docMk/>
            <pc:sldMk cId="1635433898" sldId="2147378687"/>
            <ac:grpSpMk id="13" creationId="{D1574BB7-2CE5-885D-2180-F0407597E4BF}"/>
          </ac:grpSpMkLst>
        </pc:grpChg>
        <pc:grpChg chg="mod">
          <ac:chgData name="Hannu Kilpelainen" userId="68b5a656-2d55-45be-ae9b-519b4c7734fb" providerId="ADAL" clId="{F5FB0322-EB3C-4C4A-9A91-1163EB284647}" dt="2024-04-24T14:12:47.778" v="28026" actId="1076"/>
          <ac:grpSpMkLst>
            <pc:docMk/>
            <pc:sldMk cId="1635433898" sldId="2147378687"/>
            <ac:grpSpMk id="15" creationId="{60301E2E-8A9A-89C2-DBD6-1FD9C2630563}"/>
          </ac:grpSpMkLst>
        </pc:grpChg>
        <pc:grpChg chg="mod">
          <ac:chgData name="Hannu Kilpelainen" userId="68b5a656-2d55-45be-ae9b-519b4c7734fb" providerId="ADAL" clId="{F5FB0322-EB3C-4C4A-9A91-1163EB284647}" dt="2024-04-24T14:12:47.778" v="28026" actId="1076"/>
          <ac:grpSpMkLst>
            <pc:docMk/>
            <pc:sldMk cId="1635433898" sldId="2147378687"/>
            <ac:grpSpMk id="17" creationId="{01E2D2DD-3DD9-7B77-01EF-706676D1C6A3}"/>
          </ac:grpSpMkLst>
        </pc:grpChg>
        <pc:grpChg chg="add mod">
          <ac:chgData name="Hannu Kilpelainen" userId="68b5a656-2d55-45be-ae9b-519b4c7734fb" providerId="ADAL" clId="{F5FB0322-EB3C-4C4A-9A91-1163EB284647}" dt="2024-04-24T05:43:16.853" v="21435"/>
          <ac:grpSpMkLst>
            <pc:docMk/>
            <pc:sldMk cId="1635433898" sldId="2147378687"/>
            <ac:grpSpMk id="17" creationId="{8685A952-BD32-F9C6-2070-AD13E06B16BF}"/>
          </ac:grpSpMkLst>
        </pc:grpChg>
        <pc:grpChg chg="add mod">
          <ac:chgData name="Hannu Kilpelainen" userId="68b5a656-2d55-45be-ae9b-519b4c7734fb" providerId="ADAL" clId="{F5FB0322-EB3C-4C4A-9A91-1163EB284647}" dt="2024-04-24T14:12:47.778" v="28026" actId="1076"/>
          <ac:grpSpMkLst>
            <pc:docMk/>
            <pc:sldMk cId="1635433898" sldId="2147378687"/>
            <ac:grpSpMk id="20" creationId="{E14A7CA0-90F3-22D4-7484-C9663EE9190D}"/>
          </ac:grpSpMkLst>
        </pc:grpChg>
        <pc:grpChg chg="add mod">
          <ac:chgData name="Hannu Kilpelainen" userId="68b5a656-2d55-45be-ae9b-519b4c7734fb" providerId="ADAL" clId="{F5FB0322-EB3C-4C4A-9A91-1163EB284647}" dt="2024-04-24T05:43:16.853" v="21435"/>
          <ac:grpSpMkLst>
            <pc:docMk/>
            <pc:sldMk cId="1635433898" sldId="2147378687"/>
            <ac:grpSpMk id="22" creationId="{09CE3092-3797-8D9A-1D5C-C38009C98717}"/>
          </ac:grpSpMkLst>
        </pc:grpChg>
        <pc:grpChg chg="add mod">
          <ac:chgData name="Hannu Kilpelainen" userId="68b5a656-2d55-45be-ae9b-519b4c7734fb" providerId="ADAL" clId="{F5FB0322-EB3C-4C4A-9A91-1163EB284647}" dt="2024-04-24T14:12:47.778" v="28026" actId="1076"/>
          <ac:grpSpMkLst>
            <pc:docMk/>
            <pc:sldMk cId="1635433898" sldId="2147378687"/>
            <ac:grpSpMk id="23" creationId="{3BF945B5-7321-27D1-828A-E453B5F7A6D7}"/>
          </ac:grpSpMkLst>
        </pc:grpChg>
        <pc:grpChg chg="add mod topLvl">
          <ac:chgData name="Hannu Kilpelainen" userId="68b5a656-2d55-45be-ae9b-519b4c7734fb" providerId="ADAL" clId="{F5FB0322-EB3C-4C4A-9A91-1163EB284647}" dt="2024-04-24T14:12:47.778" v="28026" actId="1076"/>
          <ac:grpSpMkLst>
            <pc:docMk/>
            <pc:sldMk cId="1635433898" sldId="2147378687"/>
            <ac:grpSpMk id="24" creationId="{C6ED7A86-66EF-E211-C06A-CD9F468015D6}"/>
          </ac:grpSpMkLst>
        </pc:grpChg>
        <pc:grpChg chg="add mod">
          <ac:chgData name="Hannu Kilpelainen" userId="68b5a656-2d55-45be-ae9b-519b4c7734fb" providerId="ADAL" clId="{F5FB0322-EB3C-4C4A-9A91-1163EB284647}" dt="2024-04-24T05:43:16.853" v="21435"/>
          <ac:grpSpMkLst>
            <pc:docMk/>
            <pc:sldMk cId="1635433898" sldId="2147378687"/>
            <ac:grpSpMk id="25" creationId="{C7AD35EC-0BEB-8851-2CE7-2D213C020A9D}"/>
          </ac:grpSpMkLst>
        </pc:grpChg>
        <pc:grpChg chg="add mod">
          <ac:chgData name="Hannu Kilpelainen" userId="68b5a656-2d55-45be-ae9b-519b4c7734fb" providerId="ADAL" clId="{F5FB0322-EB3C-4C4A-9A91-1163EB284647}" dt="2024-04-24T14:12:47.778" v="28026" actId="1076"/>
          <ac:grpSpMkLst>
            <pc:docMk/>
            <pc:sldMk cId="1635433898" sldId="2147378687"/>
            <ac:grpSpMk id="27" creationId="{F423841C-A432-49FA-CCC9-9EEDB27C8949}"/>
          </ac:grpSpMkLst>
        </pc:grpChg>
        <pc:grpChg chg="add mod">
          <ac:chgData name="Hannu Kilpelainen" userId="68b5a656-2d55-45be-ae9b-519b4c7734fb" providerId="ADAL" clId="{F5FB0322-EB3C-4C4A-9A91-1163EB284647}" dt="2024-04-24T05:43:16.853" v="21435"/>
          <ac:grpSpMkLst>
            <pc:docMk/>
            <pc:sldMk cId="1635433898" sldId="2147378687"/>
            <ac:grpSpMk id="28" creationId="{7EDC4194-D063-524D-EE1F-21D0669D527F}"/>
          </ac:grpSpMkLst>
        </pc:grpChg>
        <pc:grpChg chg="add mod topLvl">
          <ac:chgData name="Hannu Kilpelainen" userId="68b5a656-2d55-45be-ae9b-519b4c7734fb" providerId="ADAL" clId="{F5FB0322-EB3C-4C4A-9A91-1163EB284647}" dt="2024-04-24T14:12:47.778" v="28026" actId="1076"/>
          <ac:grpSpMkLst>
            <pc:docMk/>
            <pc:sldMk cId="1635433898" sldId="2147378687"/>
            <ac:grpSpMk id="30" creationId="{8047BAB2-8373-5DF9-0B2D-CFA6339AEB34}"/>
          </ac:grpSpMkLst>
        </pc:grpChg>
        <pc:grpChg chg="add mod">
          <ac:chgData name="Hannu Kilpelainen" userId="68b5a656-2d55-45be-ae9b-519b4c7734fb" providerId="ADAL" clId="{F5FB0322-EB3C-4C4A-9A91-1163EB284647}" dt="2024-04-24T05:43:16.853" v="21435"/>
          <ac:grpSpMkLst>
            <pc:docMk/>
            <pc:sldMk cId="1635433898" sldId="2147378687"/>
            <ac:grpSpMk id="31" creationId="{229A8BD1-7A08-6585-6B61-D373245A75A3}"/>
          </ac:grpSpMkLst>
        </pc:grpChg>
        <pc:grpChg chg="mod">
          <ac:chgData name="Hannu Kilpelainen" userId="68b5a656-2d55-45be-ae9b-519b4c7734fb" providerId="ADAL" clId="{F5FB0322-EB3C-4C4A-9A91-1163EB284647}" dt="2024-04-24T14:12:47.778" v="28026" actId="1076"/>
          <ac:grpSpMkLst>
            <pc:docMk/>
            <pc:sldMk cId="1635433898" sldId="2147378687"/>
            <ac:grpSpMk id="31" creationId="{7D1C3182-B267-CB44-C549-5A8C3F611F6B}"/>
          </ac:grpSpMkLst>
        </pc:grpChg>
        <pc:grpChg chg="add mod topLvl">
          <ac:chgData name="Hannu Kilpelainen" userId="68b5a656-2d55-45be-ae9b-519b4c7734fb" providerId="ADAL" clId="{F5FB0322-EB3C-4C4A-9A91-1163EB284647}" dt="2024-04-24T14:12:47.778" v="28026" actId="1076"/>
          <ac:grpSpMkLst>
            <pc:docMk/>
            <pc:sldMk cId="1635433898" sldId="2147378687"/>
            <ac:grpSpMk id="35" creationId="{2544E6F5-7C91-6B83-488D-429E10C4FB33}"/>
          </ac:grpSpMkLst>
        </pc:grpChg>
        <pc:grpChg chg="add mod">
          <ac:chgData name="Hannu Kilpelainen" userId="68b5a656-2d55-45be-ae9b-519b4c7734fb" providerId="ADAL" clId="{F5FB0322-EB3C-4C4A-9A91-1163EB284647}" dt="2024-04-24T05:43:16.853" v="21435"/>
          <ac:grpSpMkLst>
            <pc:docMk/>
            <pc:sldMk cId="1635433898" sldId="2147378687"/>
            <ac:grpSpMk id="35" creationId="{295265AF-4044-A62E-D326-CB2E7375EDE1}"/>
          </ac:grpSpMkLst>
        </pc:grpChg>
        <pc:grpChg chg="mod">
          <ac:chgData name="Hannu Kilpelainen" userId="68b5a656-2d55-45be-ae9b-519b4c7734fb" providerId="ADAL" clId="{F5FB0322-EB3C-4C4A-9A91-1163EB284647}" dt="2024-04-24T14:12:47.778" v="28026" actId="1076"/>
          <ac:grpSpMkLst>
            <pc:docMk/>
            <pc:sldMk cId="1635433898" sldId="2147378687"/>
            <ac:grpSpMk id="36" creationId="{21E92FBE-1188-222E-620D-3218E3216FF1}"/>
          </ac:grpSpMkLst>
        </pc:grpChg>
        <pc:grpChg chg="add mod">
          <ac:chgData name="Hannu Kilpelainen" userId="68b5a656-2d55-45be-ae9b-519b4c7734fb" providerId="ADAL" clId="{F5FB0322-EB3C-4C4A-9A91-1163EB284647}" dt="2024-04-24T05:43:16.853" v="21435"/>
          <ac:grpSpMkLst>
            <pc:docMk/>
            <pc:sldMk cId="1635433898" sldId="2147378687"/>
            <ac:grpSpMk id="38" creationId="{C9B57D50-8B51-2604-9ED8-E1C1AD98ABD7}"/>
          </ac:grpSpMkLst>
        </pc:grpChg>
        <pc:grpChg chg="add mod topLvl">
          <ac:chgData name="Hannu Kilpelainen" userId="68b5a656-2d55-45be-ae9b-519b4c7734fb" providerId="ADAL" clId="{F5FB0322-EB3C-4C4A-9A91-1163EB284647}" dt="2024-04-24T14:12:47.778" v="28026" actId="1076"/>
          <ac:grpSpMkLst>
            <pc:docMk/>
            <pc:sldMk cId="1635433898" sldId="2147378687"/>
            <ac:grpSpMk id="42" creationId="{A4C86D2D-0738-33F6-216A-D5FEA6D7D38A}"/>
          </ac:grpSpMkLst>
        </pc:grpChg>
        <pc:grpChg chg="add mod">
          <ac:chgData name="Hannu Kilpelainen" userId="68b5a656-2d55-45be-ae9b-519b4c7734fb" providerId="ADAL" clId="{F5FB0322-EB3C-4C4A-9A91-1163EB284647}" dt="2024-04-24T05:43:16.853" v="21435"/>
          <ac:grpSpMkLst>
            <pc:docMk/>
            <pc:sldMk cId="1635433898" sldId="2147378687"/>
            <ac:grpSpMk id="45" creationId="{DDD21C62-AAE4-0425-0D46-DE63030D8208}"/>
          </ac:grpSpMkLst>
        </pc:grpChg>
        <pc:grpChg chg="add mod">
          <ac:chgData name="Hannu Kilpelainen" userId="68b5a656-2d55-45be-ae9b-519b4c7734fb" providerId="ADAL" clId="{F5FB0322-EB3C-4C4A-9A91-1163EB284647}" dt="2024-04-24T05:43:16.853" v="21435"/>
          <ac:grpSpMkLst>
            <pc:docMk/>
            <pc:sldMk cId="1635433898" sldId="2147378687"/>
            <ac:grpSpMk id="48" creationId="{D7DA36B0-8FC6-ECD3-9E2D-5DDEAF426708}"/>
          </ac:grpSpMkLst>
        </pc:grpChg>
        <pc:grpChg chg="add mod">
          <ac:chgData name="Hannu Kilpelainen" userId="68b5a656-2d55-45be-ae9b-519b4c7734fb" providerId="ADAL" clId="{F5FB0322-EB3C-4C4A-9A91-1163EB284647}" dt="2024-04-24T05:43:16.853" v="21435"/>
          <ac:grpSpMkLst>
            <pc:docMk/>
            <pc:sldMk cId="1635433898" sldId="2147378687"/>
            <ac:grpSpMk id="51" creationId="{A9F86EEC-A37E-A04A-D73D-C879D7E5FC06}"/>
          </ac:grpSpMkLst>
        </pc:grpChg>
        <pc:grpChg chg="add mod">
          <ac:chgData name="Hannu Kilpelainen" userId="68b5a656-2d55-45be-ae9b-519b4c7734fb" providerId="ADAL" clId="{F5FB0322-EB3C-4C4A-9A91-1163EB284647}" dt="2024-04-24T05:43:16.853" v="21435"/>
          <ac:grpSpMkLst>
            <pc:docMk/>
            <pc:sldMk cId="1635433898" sldId="2147378687"/>
            <ac:grpSpMk id="54" creationId="{47A58B35-1D33-47D1-A10A-29919FDDD16B}"/>
          </ac:grpSpMkLst>
        </pc:grpChg>
        <pc:grpChg chg="add mod">
          <ac:chgData name="Hannu Kilpelainen" userId="68b5a656-2d55-45be-ae9b-519b4c7734fb" providerId="ADAL" clId="{F5FB0322-EB3C-4C4A-9A91-1163EB284647}" dt="2024-04-24T05:43:16.853" v="21435"/>
          <ac:grpSpMkLst>
            <pc:docMk/>
            <pc:sldMk cId="1635433898" sldId="2147378687"/>
            <ac:grpSpMk id="57" creationId="{0694BE9E-901B-C472-8C4E-38665046AD98}"/>
          </ac:grpSpMkLst>
        </pc:grpChg>
        <pc:grpChg chg="mod">
          <ac:chgData name="Hannu Kilpelainen" userId="68b5a656-2d55-45be-ae9b-519b4c7734fb" providerId="ADAL" clId="{F5FB0322-EB3C-4C4A-9A91-1163EB284647}" dt="2024-04-24T05:43:16.853" v="21435"/>
          <ac:grpSpMkLst>
            <pc:docMk/>
            <pc:sldMk cId="1635433898" sldId="2147378687"/>
            <ac:grpSpMk id="58" creationId="{81C4DF10-264A-7287-77B3-B3764ECFD131}"/>
          </ac:grpSpMkLst>
        </pc:grpChg>
        <pc:grpChg chg="add mod">
          <ac:chgData name="Hannu Kilpelainen" userId="68b5a656-2d55-45be-ae9b-519b4c7734fb" providerId="ADAL" clId="{F5FB0322-EB3C-4C4A-9A91-1163EB284647}" dt="2024-04-24T05:43:16.853" v="21435"/>
          <ac:grpSpMkLst>
            <pc:docMk/>
            <pc:sldMk cId="1635433898" sldId="2147378687"/>
            <ac:grpSpMk id="62" creationId="{D91A76B3-2E14-8A00-B97D-ACC5DDF0B396}"/>
          </ac:grpSpMkLst>
        </pc:grpChg>
        <pc:grpChg chg="mod">
          <ac:chgData name="Hannu Kilpelainen" userId="68b5a656-2d55-45be-ae9b-519b4c7734fb" providerId="ADAL" clId="{F5FB0322-EB3C-4C4A-9A91-1163EB284647}" dt="2024-04-24T05:43:16.853" v="21435"/>
          <ac:grpSpMkLst>
            <pc:docMk/>
            <pc:sldMk cId="1635433898" sldId="2147378687"/>
            <ac:grpSpMk id="64" creationId="{5FF515D7-2AA2-D9E0-FF1C-1A8A33C88D30}"/>
          </ac:grpSpMkLst>
        </pc:grpChg>
        <pc:grpChg chg="add mod">
          <ac:chgData name="Hannu Kilpelainen" userId="68b5a656-2d55-45be-ae9b-519b4c7734fb" providerId="ADAL" clId="{F5FB0322-EB3C-4C4A-9A91-1163EB284647}" dt="2024-04-24T05:43:16.853" v="21435"/>
          <ac:grpSpMkLst>
            <pc:docMk/>
            <pc:sldMk cId="1635433898" sldId="2147378687"/>
            <ac:grpSpMk id="71" creationId="{352412B7-0DF3-FB82-0B09-96C0AF7F7C0B}"/>
          </ac:grpSpMkLst>
        </pc:grpChg>
        <pc:grpChg chg="add mod">
          <ac:chgData name="Hannu Kilpelainen" userId="68b5a656-2d55-45be-ae9b-519b4c7734fb" providerId="ADAL" clId="{F5FB0322-EB3C-4C4A-9A91-1163EB284647}" dt="2024-04-24T05:43:16.853" v="21435"/>
          <ac:grpSpMkLst>
            <pc:docMk/>
            <pc:sldMk cId="1635433898" sldId="2147378687"/>
            <ac:grpSpMk id="74" creationId="{47FB5E89-2224-D7E3-D4F8-0353A9131A04}"/>
          </ac:grpSpMkLst>
        </pc:grpChg>
        <pc:grpChg chg="add mod">
          <ac:chgData name="Hannu Kilpelainen" userId="68b5a656-2d55-45be-ae9b-519b4c7734fb" providerId="ADAL" clId="{F5FB0322-EB3C-4C4A-9A91-1163EB284647}" dt="2024-04-24T05:43:16.853" v="21435"/>
          <ac:grpSpMkLst>
            <pc:docMk/>
            <pc:sldMk cId="1635433898" sldId="2147378687"/>
            <ac:grpSpMk id="77" creationId="{858094CC-F16A-5717-F58D-42E802BEA56C}"/>
          </ac:grpSpMkLst>
        </pc:grpChg>
        <pc:grpChg chg="add mod">
          <ac:chgData name="Hannu Kilpelainen" userId="68b5a656-2d55-45be-ae9b-519b4c7734fb" providerId="ADAL" clId="{F5FB0322-EB3C-4C4A-9A91-1163EB284647}" dt="2024-04-24T05:43:16.853" v="21435"/>
          <ac:grpSpMkLst>
            <pc:docMk/>
            <pc:sldMk cId="1635433898" sldId="2147378687"/>
            <ac:grpSpMk id="80" creationId="{8FE0235B-4D18-12C6-3767-2C0D8ADB8475}"/>
          </ac:grpSpMkLst>
        </pc:grpChg>
        <pc:grpChg chg="add mod">
          <ac:chgData name="Hannu Kilpelainen" userId="68b5a656-2d55-45be-ae9b-519b4c7734fb" providerId="ADAL" clId="{F5FB0322-EB3C-4C4A-9A91-1163EB284647}" dt="2024-04-24T13:48:55.099" v="27598" actId="1076"/>
          <ac:grpSpMkLst>
            <pc:docMk/>
            <pc:sldMk cId="1635433898" sldId="2147378687"/>
            <ac:grpSpMk id="83" creationId="{46B8BD8D-5D96-3FD4-1638-567A27961C72}"/>
          </ac:grpSpMkLst>
        </pc:grpChg>
        <pc:grpChg chg="mod">
          <ac:chgData name="Hannu Kilpelainen" userId="68b5a656-2d55-45be-ae9b-519b4c7734fb" providerId="ADAL" clId="{F5FB0322-EB3C-4C4A-9A91-1163EB284647}" dt="2024-04-24T07:02:05.594" v="22120" actId="1035"/>
          <ac:grpSpMkLst>
            <pc:docMk/>
            <pc:sldMk cId="1635433898" sldId="2147378687"/>
            <ac:grpSpMk id="85" creationId="{53062686-869D-D747-00B5-121BA677C457}"/>
          </ac:grpSpMkLst>
        </pc:grpChg>
        <pc:grpChg chg="add del mod">
          <ac:chgData name="Hannu Kilpelainen" userId="68b5a656-2d55-45be-ae9b-519b4c7734fb" providerId="ADAL" clId="{F5FB0322-EB3C-4C4A-9A91-1163EB284647}" dt="2024-04-24T08:34:55.817" v="23027" actId="478"/>
          <ac:grpSpMkLst>
            <pc:docMk/>
            <pc:sldMk cId="1635433898" sldId="2147378687"/>
            <ac:grpSpMk id="90" creationId="{2D9C2061-42FC-BE1B-5482-9F1804E301A2}"/>
          </ac:grpSpMkLst>
        </pc:grpChg>
        <pc:grpChg chg="add mod">
          <ac:chgData name="Hannu Kilpelainen" userId="68b5a656-2d55-45be-ae9b-519b4c7734fb" providerId="ADAL" clId="{F5FB0322-EB3C-4C4A-9A91-1163EB284647}" dt="2024-04-24T13:48:55.099" v="27598" actId="1076"/>
          <ac:grpSpMkLst>
            <pc:docMk/>
            <pc:sldMk cId="1635433898" sldId="2147378687"/>
            <ac:grpSpMk id="94" creationId="{B4A9D0C8-884D-DA85-C7FA-A8ABD0727B4D}"/>
          </ac:grpSpMkLst>
        </pc:grpChg>
        <pc:grpChg chg="add mod">
          <ac:chgData name="Hannu Kilpelainen" userId="68b5a656-2d55-45be-ae9b-519b4c7734fb" providerId="ADAL" clId="{F5FB0322-EB3C-4C4A-9A91-1163EB284647}" dt="2024-04-24T13:48:55.099" v="27598" actId="1076"/>
          <ac:grpSpMkLst>
            <pc:docMk/>
            <pc:sldMk cId="1635433898" sldId="2147378687"/>
            <ac:grpSpMk id="99" creationId="{AA2A77F5-5148-146C-147F-7077305A9436}"/>
          </ac:grpSpMkLst>
        </pc:grpChg>
        <pc:grpChg chg="add mod">
          <ac:chgData name="Hannu Kilpelainen" userId="68b5a656-2d55-45be-ae9b-519b4c7734fb" providerId="ADAL" clId="{F5FB0322-EB3C-4C4A-9A91-1163EB284647}" dt="2024-04-24T13:48:55.099" v="27598" actId="1076"/>
          <ac:grpSpMkLst>
            <pc:docMk/>
            <pc:sldMk cId="1635433898" sldId="2147378687"/>
            <ac:grpSpMk id="102" creationId="{4FCF8AC1-70F6-5556-FB63-AFEFF72D8401}"/>
          </ac:grpSpMkLst>
        </pc:grpChg>
        <pc:grpChg chg="add mod">
          <ac:chgData name="Hannu Kilpelainen" userId="68b5a656-2d55-45be-ae9b-519b4c7734fb" providerId="ADAL" clId="{F5FB0322-EB3C-4C4A-9A91-1163EB284647}" dt="2024-04-24T13:48:55.099" v="27598" actId="1076"/>
          <ac:grpSpMkLst>
            <pc:docMk/>
            <pc:sldMk cId="1635433898" sldId="2147378687"/>
            <ac:grpSpMk id="105" creationId="{82967589-3B28-F941-3A81-10E2320941C1}"/>
          </ac:grpSpMkLst>
        </pc:grpChg>
        <pc:grpChg chg="add del mod">
          <ac:chgData name="Hannu Kilpelainen" userId="68b5a656-2d55-45be-ae9b-519b4c7734fb" providerId="ADAL" clId="{F5FB0322-EB3C-4C4A-9A91-1163EB284647}" dt="2024-04-24T09:06:09.828" v="23321" actId="478"/>
          <ac:grpSpMkLst>
            <pc:docMk/>
            <pc:sldMk cId="1635433898" sldId="2147378687"/>
            <ac:grpSpMk id="108" creationId="{5F446AD0-85CB-1BCE-8FFF-070EF48C5B83}"/>
          </ac:grpSpMkLst>
        </pc:grpChg>
        <pc:grpChg chg="add mod">
          <ac:chgData name="Hannu Kilpelainen" userId="68b5a656-2d55-45be-ae9b-519b4c7734fb" providerId="ADAL" clId="{F5FB0322-EB3C-4C4A-9A91-1163EB284647}" dt="2024-04-24T13:48:55.099" v="27598" actId="1076"/>
          <ac:grpSpMkLst>
            <pc:docMk/>
            <pc:sldMk cId="1635433898" sldId="2147378687"/>
            <ac:grpSpMk id="112" creationId="{309EC9DD-D1EF-8647-23CD-B72D919B7C8F}"/>
          </ac:grpSpMkLst>
        </pc:grpChg>
        <pc:grpChg chg="add mod">
          <ac:chgData name="Hannu Kilpelainen" userId="68b5a656-2d55-45be-ae9b-519b4c7734fb" providerId="ADAL" clId="{F5FB0322-EB3C-4C4A-9A91-1163EB284647}" dt="2024-04-24T13:48:55.099" v="27598" actId="1076"/>
          <ac:grpSpMkLst>
            <pc:docMk/>
            <pc:sldMk cId="1635433898" sldId="2147378687"/>
            <ac:grpSpMk id="115" creationId="{E9FB7AF0-6359-4DD6-EBF3-C74CBE1ECDD1}"/>
          </ac:grpSpMkLst>
        </pc:grpChg>
        <pc:grpChg chg="add del mod">
          <ac:chgData name="Hannu Kilpelainen" userId="68b5a656-2d55-45be-ae9b-519b4c7734fb" providerId="ADAL" clId="{F5FB0322-EB3C-4C4A-9A91-1163EB284647}" dt="2024-04-24T08:29:38.023" v="22990" actId="478"/>
          <ac:grpSpMkLst>
            <pc:docMk/>
            <pc:sldMk cId="1635433898" sldId="2147378687"/>
            <ac:grpSpMk id="122" creationId="{BAECBDF3-5E66-5D84-DD16-F4C947BB8112}"/>
          </ac:grpSpMkLst>
        </pc:grpChg>
        <pc:grpChg chg="add mod">
          <ac:chgData name="Hannu Kilpelainen" userId="68b5a656-2d55-45be-ae9b-519b4c7734fb" providerId="ADAL" clId="{F5FB0322-EB3C-4C4A-9A91-1163EB284647}" dt="2024-04-24T13:48:55.099" v="27598" actId="1076"/>
          <ac:grpSpMkLst>
            <pc:docMk/>
            <pc:sldMk cId="1635433898" sldId="2147378687"/>
            <ac:grpSpMk id="125" creationId="{28D72812-6091-ABC1-472A-C2EB8490114B}"/>
          </ac:grpSpMkLst>
        </pc:grpChg>
        <pc:grpChg chg="add mod">
          <ac:chgData name="Hannu Kilpelainen" userId="68b5a656-2d55-45be-ae9b-519b4c7734fb" providerId="ADAL" clId="{F5FB0322-EB3C-4C4A-9A91-1163EB284647}" dt="2024-04-24T13:48:55.099" v="27598" actId="1076"/>
          <ac:grpSpMkLst>
            <pc:docMk/>
            <pc:sldMk cId="1635433898" sldId="2147378687"/>
            <ac:grpSpMk id="128" creationId="{DCBB0796-591C-04D4-BD48-0E8272798204}"/>
          </ac:grpSpMkLst>
        </pc:grpChg>
        <pc:grpChg chg="add mod">
          <ac:chgData name="Hannu Kilpelainen" userId="68b5a656-2d55-45be-ae9b-519b4c7734fb" providerId="ADAL" clId="{F5FB0322-EB3C-4C4A-9A91-1163EB284647}" dt="2024-04-24T08:26:48.113" v="22937" actId="164"/>
          <ac:grpSpMkLst>
            <pc:docMk/>
            <pc:sldMk cId="1635433898" sldId="2147378687"/>
            <ac:grpSpMk id="131" creationId="{16710D06-101A-B8B9-6861-2D0DD4C8201E}"/>
          </ac:grpSpMkLst>
        </pc:grpChg>
        <pc:grpChg chg="add mod">
          <ac:chgData name="Hannu Kilpelainen" userId="68b5a656-2d55-45be-ae9b-519b4c7734fb" providerId="ADAL" clId="{F5FB0322-EB3C-4C4A-9A91-1163EB284647}" dt="2024-04-24T13:48:55.099" v="27598" actId="1076"/>
          <ac:grpSpMkLst>
            <pc:docMk/>
            <pc:sldMk cId="1635433898" sldId="2147378687"/>
            <ac:grpSpMk id="134" creationId="{01B151CB-6B42-EF22-78A4-BBCB5D484372}"/>
          </ac:grpSpMkLst>
        </pc:grpChg>
        <pc:grpChg chg="mod">
          <ac:chgData name="Hannu Kilpelainen" userId="68b5a656-2d55-45be-ae9b-519b4c7734fb" providerId="ADAL" clId="{F5FB0322-EB3C-4C4A-9A91-1163EB284647}" dt="2024-04-24T07:02:05.594" v="22120" actId="1035"/>
          <ac:grpSpMkLst>
            <pc:docMk/>
            <pc:sldMk cId="1635433898" sldId="2147378687"/>
            <ac:grpSpMk id="135" creationId="{7AF20454-6469-D05A-4103-B16166E8F240}"/>
          </ac:grpSpMkLst>
        </pc:grpChg>
        <pc:grpChg chg="add del mod">
          <ac:chgData name="Hannu Kilpelainen" userId="68b5a656-2d55-45be-ae9b-519b4c7734fb" providerId="ADAL" clId="{F5FB0322-EB3C-4C4A-9A91-1163EB284647}" dt="2024-04-24T08:26:32.266" v="22933" actId="478"/>
          <ac:grpSpMkLst>
            <pc:docMk/>
            <pc:sldMk cId="1635433898" sldId="2147378687"/>
            <ac:grpSpMk id="139" creationId="{F28689BD-77BF-9CCB-0EBA-DB73FAD62EB2}"/>
          </ac:grpSpMkLst>
        </pc:grpChg>
        <pc:grpChg chg="mod">
          <ac:chgData name="Hannu Kilpelainen" userId="68b5a656-2d55-45be-ae9b-519b4c7734fb" providerId="ADAL" clId="{F5FB0322-EB3C-4C4A-9A91-1163EB284647}" dt="2024-04-24T08:22:06.793" v="22909" actId="1037"/>
          <ac:grpSpMkLst>
            <pc:docMk/>
            <pc:sldMk cId="1635433898" sldId="2147378687"/>
            <ac:grpSpMk id="141" creationId="{E0A8E7A1-64FB-2514-53AE-8E0FCC04EF31}"/>
          </ac:grpSpMkLst>
        </pc:grpChg>
        <pc:grpChg chg="add del mod">
          <ac:chgData name="Hannu Kilpelainen" userId="68b5a656-2d55-45be-ae9b-519b4c7734fb" providerId="ADAL" clId="{F5FB0322-EB3C-4C4A-9A91-1163EB284647}" dt="2024-04-24T05:44:13.728" v="21477" actId="478"/>
          <ac:grpSpMkLst>
            <pc:docMk/>
            <pc:sldMk cId="1635433898" sldId="2147378687"/>
            <ac:grpSpMk id="148" creationId="{06E2AF73-AE1B-EF1F-C85D-DEC26F32C959}"/>
          </ac:grpSpMkLst>
        </pc:grpChg>
        <pc:grpChg chg="add del mod">
          <ac:chgData name="Hannu Kilpelainen" userId="68b5a656-2d55-45be-ae9b-519b4c7734fb" providerId="ADAL" clId="{F5FB0322-EB3C-4C4A-9A91-1163EB284647}" dt="2024-04-24T05:44:17.419" v="21480" actId="478"/>
          <ac:grpSpMkLst>
            <pc:docMk/>
            <pc:sldMk cId="1635433898" sldId="2147378687"/>
            <ac:grpSpMk id="151" creationId="{3E050E79-44A3-E6D1-ACD2-B583E46FAE23}"/>
          </ac:grpSpMkLst>
        </pc:grpChg>
        <pc:grpChg chg="add del mod">
          <ac:chgData name="Hannu Kilpelainen" userId="68b5a656-2d55-45be-ae9b-519b4c7734fb" providerId="ADAL" clId="{F5FB0322-EB3C-4C4A-9A91-1163EB284647}" dt="2024-04-24T05:44:14.990" v="21478" actId="478"/>
          <ac:grpSpMkLst>
            <pc:docMk/>
            <pc:sldMk cId="1635433898" sldId="2147378687"/>
            <ac:grpSpMk id="154" creationId="{86DF55A2-2C2E-B3F6-9B20-050A907AF8CE}"/>
          </ac:grpSpMkLst>
        </pc:grpChg>
        <pc:grpChg chg="add del mod">
          <ac:chgData name="Hannu Kilpelainen" userId="68b5a656-2d55-45be-ae9b-519b4c7734fb" providerId="ADAL" clId="{F5FB0322-EB3C-4C4A-9A91-1163EB284647}" dt="2024-04-24T05:44:16.241" v="21479" actId="478"/>
          <ac:grpSpMkLst>
            <pc:docMk/>
            <pc:sldMk cId="1635433898" sldId="2147378687"/>
            <ac:grpSpMk id="157" creationId="{77DA4539-19BE-1B5C-D30A-147CA5C14710}"/>
          </ac:grpSpMkLst>
        </pc:grpChg>
        <pc:grpChg chg="add mod">
          <ac:chgData name="Hannu Kilpelainen" userId="68b5a656-2d55-45be-ae9b-519b4c7734fb" providerId="ADAL" clId="{F5FB0322-EB3C-4C4A-9A91-1163EB284647}" dt="2024-04-24T05:57:11.124" v="21913" actId="164"/>
          <ac:grpSpMkLst>
            <pc:docMk/>
            <pc:sldMk cId="1635433898" sldId="2147378687"/>
            <ac:grpSpMk id="177" creationId="{F7BC499C-C3C3-D262-942B-86E33851C43C}"/>
          </ac:grpSpMkLst>
        </pc:grpChg>
        <pc:grpChg chg="add del mod">
          <ac:chgData name="Hannu Kilpelainen" userId="68b5a656-2d55-45be-ae9b-519b4c7734fb" providerId="ADAL" clId="{F5FB0322-EB3C-4C4A-9A91-1163EB284647}" dt="2024-04-24T08:56:54.653" v="23171" actId="478"/>
          <ac:grpSpMkLst>
            <pc:docMk/>
            <pc:sldMk cId="1635433898" sldId="2147378687"/>
            <ac:grpSpMk id="178" creationId="{BA1FED44-B82B-7091-564D-DEF3B1D5DBEA}"/>
          </ac:grpSpMkLst>
        </pc:grpChg>
        <pc:grpChg chg="add mod">
          <ac:chgData name="Hannu Kilpelainen" userId="68b5a656-2d55-45be-ae9b-519b4c7734fb" providerId="ADAL" clId="{F5FB0322-EB3C-4C4A-9A91-1163EB284647}" dt="2024-04-24T08:30:30.484" v="22998" actId="164"/>
          <ac:grpSpMkLst>
            <pc:docMk/>
            <pc:sldMk cId="1635433898" sldId="2147378687"/>
            <ac:grpSpMk id="190" creationId="{5CC1515B-5E0D-4E6A-37B4-5E56452A6758}"/>
          </ac:grpSpMkLst>
        </pc:grpChg>
        <pc:grpChg chg="add mod">
          <ac:chgData name="Hannu Kilpelainen" userId="68b5a656-2d55-45be-ae9b-519b4c7734fb" providerId="ADAL" clId="{F5FB0322-EB3C-4C4A-9A91-1163EB284647}" dt="2024-04-24T08:42:58.470" v="23106" actId="164"/>
          <ac:grpSpMkLst>
            <pc:docMk/>
            <pc:sldMk cId="1635433898" sldId="2147378687"/>
            <ac:grpSpMk id="199" creationId="{3493E3D9-99D0-21C0-0FFD-04F4BD9745FF}"/>
          </ac:grpSpMkLst>
        </pc:grpChg>
        <pc:grpChg chg="add del mod">
          <ac:chgData name="Hannu Kilpelainen" userId="68b5a656-2d55-45be-ae9b-519b4c7734fb" providerId="ADAL" clId="{F5FB0322-EB3C-4C4A-9A91-1163EB284647}" dt="2024-04-24T08:56:12.362" v="23159" actId="478"/>
          <ac:grpSpMkLst>
            <pc:docMk/>
            <pc:sldMk cId="1635433898" sldId="2147378687"/>
            <ac:grpSpMk id="211" creationId="{CD5B37BB-34A7-8A25-CA82-48C4C4C8BFA0}"/>
          </ac:grpSpMkLst>
        </pc:grpChg>
        <pc:grpChg chg="add del mod">
          <ac:chgData name="Hannu Kilpelainen" userId="68b5a656-2d55-45be-ae9b-519b4c7734fb" providerId="ADAL" clId="{F5FB0322-EB3C-4C4A-9A91-1163EB284647}" dt="2024-04-24T08:56:22.310" v="23162" actId="478"/>
          <ac:grpSpMkLst>
            <pc:docMk/>
            <pc:sldMk cId="1635433898" sldId="2147378687"/>
            <ac:grpSpMk id="212" creationId="{A3BB88B6-1629-A56A-B3CD-B10C2B0CE241}"/>
          </ac:grpSpMkLst>
        </pc:grpChg>
        <pc:grpChg chg="add mod">
          <ac:chgData name="Hannu Kilpelainen" userId="68b5a656-2d55-45be-ae9b-519b4c7734fb" providerId="ADAL" clId="{F5FB0322-EB3C-4C4A-9A91-1163EB284647}" dt="2024-04-24T13:48:55.099" v="27598" actId="1076"/>
          <ac:grpSpMkLst>
            <pc:docMk/>
            <pc:sldMk cId="1635433898" sldId="2147378687"/>
            <ac:grpSpMk id="213" creationId="{514C7AB7-D3DC-818A-4FA9-109EC7AB31FE}"/>
          </ac:grpSpMkLst>
        </pc:grpChg>
        <pc:grpChg chg="add mod">
          <ac:chgData name="Hannu Kilpelainen" userId="68b5a656-2d55-45be-ae9b-519b4c7734fb" providerId="ADAL" clId="{F5FB0322-EB3C-4C4A-9A91-1163EB284647}" dt="2024-04-24T13:48:55.099" v="27598" actId="1076"/>
          <ac:grpSpMkLst>
            <pc:docMk/>
            <pc:sldMk cId="1635433898" sldId="2147378687"/>
            <ac:grpSpMk id="214" creationId="{D67585FB-EB9F-4402-B7C8-B411B34A32C6}"/>
          </ac:grpSpMkLst>
        </pc:grpChg>
        <pc:grpChg chg="add del mod topLvl">
          <ac:chgData name="Hannu Kilpelainen" userId="68b5a656-2d55-45be-ae9b-519b4c7734fb" providerId="ADAL" clId="{F5FB0322-EB3C-4C4A-9A91-1163EB284647}" dt="2024-04-24T13:48:04.371" v="27586" actId="21"/>
          <ac:grpSpMkLst>
            <pc:docMk/>
            <pc:sldMk cId="1635433898" sldId="2147378687"/>
            <ac:grpSpMk id="219" creationId="{C6ED7A86-66EF-E211-C06A-CD9F468015D6}"/>
          </ac:grpSpMkLst>
        </pc:grpChg>
        <pc:grpChg chg="add mod">
          <ac:chgData name="Hannu Kilpelainen" userId="68b5a656-2d55-45be-ae9b-519b4c7734fb" providerId="ADAL" clId="{F5FB0322-EB3C-4C4A-9A91-1163EB284647}" dt="2024-04-24T13:43:46.312" v="27444" actId="165"/>
          <ac:grpSpMkLst>
            <pc:docMk/>
            <pc:sldMk cId="1635433898" sldId="2147378687"/>
            <ac:grpSpMk id="229" creationId="{7D1C3182-B267-CB44-C549-5A8C3F611F6B}"/>
          </ac:grpSpMkLst>
        </pc:grpChg>
        <pc:grpChg chg="add mod">
          <ac:chgData name="Hannu Kilpelainen" userId="68b5a656-2d55-45be-ae9b-519b4c7734fb" providerId="ADAL" clId="{F5FB0322-EB3C-4C4A-9A91-1163EB284647}" dt="2024-04-24T09:04:34.756" v="23278"/>
          <ac:grpSpMkLst>
            <pc:docMk/>
            <pc:sldMk cId="1635433898" sldId="2147378687"/>
            <ac:grpSpMk id="231" creationId="{34200BC5-BFF7-5DAF-200D-003531CE86A8}"/>
          </ac:grpSpMkLst>
        </pc:grpChg>
        <pc:grpChg chg="add del mod topLvl">
          <ac:chgData name="Hannu Kilpelainen" userId="68b5a656-2d55-45be-ae9b-519b4c7734fb" providerId="ADAL" clId="{F5FB0322-EB3C-4C4A-9A91-1163EB284647}" dt="2024-04-24T13:48:04.371" v="27586" actId="21"/>
          <ac:grpSpMkLst>
            <pc:docMk/>
            <pc:sldMk cId="1635433898" sldId="2147378687"/>
            <ac:grpSpMk id="235" creationId="{8047BAB2-8373-5DF9-0B2D-CFA6339AEB34}"/>
          </ac:grpSpMkLst>
        </pc:grpChg>
        <pc:grpChg chg="add del mod">
          <ac:chgData name="Hannu Kilpelainen" userId="68b5a656-2d55-45be-ae9b-519b4c7734fb" providerId="ADAL" clId="{F5FB0322-EB3C-4C4A-9A91-1163EB284647}" dt="2024-04-24T09:13:24.777" v="23531" actId="165"/>
          <ac:grpSpMkLst>
            <pc:docMk/>
            <pc:sldMk cId="1635433898" sldId="2147378687"/>
            <ac:grpSpMk id="236" creationId="{4D52493E-46D9-1E35-88DE-B2CF02403431}"/>
          </ac:grpSpMkLst>
        </pc:grpChg>
        <pc:grpChg chg="del mod topLvl">
          <ac:chgData name="Hannu Kilpelainen" userId="68b5a656-2d55-45be-ae9b-519b4c7734fb" providerId="ADAL" clId="{F5FB0322-EB3C-4C4A-9A91-1163EB284647}" dt="2024-04-24T09:13:27.276" v="23532" actId="478"/>
          <ac:grpSpMkLst>
            <pc:docMk/>
            <pc:sldMk cId="1635433898" sldId="2147378687"/>
            <ac:grpSpMk id="237" creationId="{03BC10FA-BAE1-ADC5-0587-82B4A8566633}"/>
          </ac:grpSpMkLst>
        </pc:grpChg>
        <pc:grpChg chg="add mod">
          <ac:chgData name="Hannu Kilpelainen" userId="68b5a656-2d55-45be-ae9b-519b4c7734fb" providerId="ADAL" clId="{F5FB0322-EB3C-4C4A-9A91-1163EB284647}" dt="2024-04-24T13:43:46.312" v="27444" actId="165"/>
          <ac:grpSpMkLst>
            <pc:docMk/>
            <pc:sldMk cId="1635433898" sldId="2147378687"/>
            <ac:grpSpMk id="241" creationId="{21E92FBE-1188-222E-620D-3218E3216FF1}"/>
          </ac:grpSpMkLst>
        </pc:grpChg>
        <pc:grpChg chg="add mod">
          <ac:chgData name="Hannu Kilpelainen" userId="68b5a656-2d55-45be-ae9b-519b4c7734fb" providerId="ADAL" clId="{F5FB0322-EB3C-4C4A-9A91-1163EB284647}" dt="2024-04-24T14:12:56.227" v="28027" actId="164"/>
          <ac:grpSpMkLst>
            <pc:docMk/>
            <pc:sldMk cId="1635433898" sldId="2147378687"/>
            <ac:grpSpMk id="247" creationId="{3634C739-681D-FADD-9FBA-239C5E35E1E4}"/>
          </ac:grpSpMkLst>
        </pc:grpChg>
        <pc:grpChg chg="add del mod topLvl">
          <ac:chgData name="Hannu Kilpelainen" userId="68b5a656-2d55-45be-ae9b-519b4c7734fb" providerId="ADAL" clId="{F5FB0322-EB3C-4C4A-9A91-1163EB284647}" dt="2024-04-24T13:48:04.371" v="27586" actId="21"/>
          <ac:grpSpMkLst>
            <pc:docMk/>
            <pc:sldMk cId="1635433898" sldId="2147378687"/>
            <ac:grpSpMk id="252" creationId="{2544E6F5-7C91-6B83-488D-429E10C4FB33}"/>
          </ac:grpSpMkLst>
        </pc:grpChg>
        <pc:grpChg chg="add mod">
          <ac:chgData name="Hannu Kilpelainen" userId="68b5a656-2d55-45be-ae9b-519b4c7734fb" providerId="ADAL" clId="{F5FB0322-EB3C-4C4A-9A91-1163EB284647}" dt="2024-04-24T13:44:32.753" v="27519" actId="1076"/>
          <ac:grpSpMkLst>
            <pc:docMk/>
            <pc:sldMk cId="1635433898" sldId="2147378687"/>
            <ac:grpSpMk id="254" creationId="{60D18A68-384C-1844-CCDD-C3CC0281DEA5}"/>
          </ac:grpSpMkLst>
        </pc:grpChg>
        <pc:grpChg chg="add del mod topLvl">
          <ac:chgData name="Hannu Kilpelainen" userId="68b5a656-2d55-45be-ae9b-519b4c7734fb" providerId="ADAL" clId="{F5FB0322-EB3C-4C4A-9A91-1163EB284647}" dt="2024-04-24T13:48:04.371" v="27586" actId="21"/>
          <ac:grpSpMkLst>
            <pc:docMk/>
            <pc:sldMk cId="1635433898" sldId="2147378687"/>
            <ac:grpSpMk id="259" creationId="{A4C86D2D-0738-33F6-216A-D5FEA6D7D38A}"/>
          </ac:grpSpMkLst>
        </pc:grpChg>
        <pc:grpChg chg="add del mod topLvl">
          <ac:chgData name="Hannu Kilpelainen" userId="68b5a656-2d55-45be-ae9b-519b4c7734fb" providerId="ADAL" clId="{F5FB0322-EB3C-4C4A-9A91-1163EB284647}" dt="2024-04-24T13:48:04.371" v="27586" actId="21"/>
          <ac:grpSpMkLst>
            <pc:docMk/>
            <pc:sldMk cId="1635433898" sldId="2147378687"/>
            <ac:grpSpMk id="260" creationId="{B8A22B79-0AA4-73D7-EDC0-C70BFAF8ED68}"/>
          </ac:grpSpMkLst>
        </pc:grpChg>
        <pc:grpChg chg="add del mod">
          <ac:chgData name="Hannu Kilpelainen" userId="68b5a656-2d55-45be-ae9b-519b4c7734fb" providerId="ADAL" clId="{F5FB0322-EB3C-4C4A-9A91-1163EB284647}" dt="2024-04-24T09:12:53.605" v="23520" actId="478"/>
          <ac:grpSpMkLst>
            <pc:docMk/>
            <pc:sldMk cId="1635433898" sldId="2147378687"/>
            <ac:grpSpMk id="265" creationId="{4B259C41-2897-153C-2DAA-6E6C7EF242E9}"/>
          </ac:grpSpMkLst>
        </pc:grpChg>
        <pc:grpChg chg="add mod">
          <ac:chgData name="Hannu Kilpelainen" userId="68b5a656-2d55-45be-ae9b-519b4c7734fb" providerId="ADAL" clId="{F5FB0322-EB3C-4C4A-9A91-1163EB284647}" dt="2024-04-24T09:13:11.814" v="23527" actId="164"/>
          <ac:grpSpMkLst>
            <pc:docMk/>
            <pc:sldMk cId="1635433898" sldId="2147378687"/>
            <ac:grpSpMk id="268" creationId="{01E2D2DD-3DD9-7B77-01EF-706676D1C6A3}"/>
          </ac:grpSpMkLst>
        </pc:grpChg>
        <pc:grpChg chg="add del mod">
          <ac:chgData name="Hannu Kilpelainen" userId="68b5a656-2d55-45be-ae9b-519b4c7734fb" providerId="ADAL" clId="{F5FB0322-EB3C-4C4A-9A91-1163EB284647}" dt="2024-04-24T09:13:14.754" v="23528" actId="21"/>
          <ac:grpSpMkLst>
            <pc:docMk/>
            <pc:sldMk cId="1635433898" sldId="2147378687"/>
            <ac:grpSpMk id="271" creationId="{60301E2E-8A9A-89C2-DBD6-1FD9C2630563}"/>
          </ac:grpSpMkLst>
        </pc:grpChg>
        <pc:grpChg chg="add mod">
          <ac:chgData name="Hannu Kilpelainen" userId="68b5a656-2d55-45be-ae9b-519b4c7734fb" providerId="ADAL" clId="{F5FB0322-EB3C-4C4A-9A91-1163EB284647}" dt="2024-04-24T13:43:46.312" v="27444" actId="165"/>
          <ac:grpSpMkLst>
            <pc:docMk/>
            <pc:sldMk cId="1635433898" sldId="2147378687"/>
            <ac:grpSpMk id="272" creationId="{60301E2E-8A9A-89C2-DBD6-1FD9C2630563}"/>
          </ac:grpSpMkLst>
        </pc:grpChg>
        <pc:grpChg chg="mod">
          <ac:chgData name="Hannu Kilpelainen" userId="68b5a656-2d55-45be-ae9b-519b4c7734fb" providerId="ADAL" clId="{F5FB0322-EB3C-4C4A-9A91-1163EB284647}" dt="2024-04-24T13:43:46.312" v="27444" actId="165"/>
          <ac:grpSpMkLst>
            <pc:docMk/>
            <pc:sldMk cId="1635433898" sldId="2147378687"/>
            <ac:grpSpMk id="274" creationId="{01E2D2DD-3DD9-7B77-01EF-706676D1C6A3}"/>
          </ac:grpSpMkLst>
        </pc:grpChg>
        <pc:grpChg chg="add del mod topLvl">
          <ac:chgData name="Hannu Kilpelainen" userId="68b5a656-2d55-45be-ae9b-519b4c7734fb" providerId="ADAL" clId="{F5FB0322-EB3C-4C4A-9A91-1163EB284647}" dt="2024-04-24T13:48:04.371" v="27586" actId="21"/>
          <ac:grpSpMkLst>
            <pc:docMk/>
            <pc:sldMk cId="1635433898" sldId="2147378687"/>
            <ac:grpSpMk id="277" creationId="{D1574BB7-2CE5-885D-2180-F0407597E4BF}"/>
          </ac:grpSpMkLst>
        </pc:grpChg>
        <pc:grpChg chg="add del mod">
          <ac:chgData name="Hannu Kilpelainen" userId="68b5a656-2d55-45be-ae9b-519b4c7734fb" providerId="ADAL" clId="{F5FB0322-EB3C-4C4A-9A91-1163EB284647}" dt="2024-04-24T13:43:46.312" v="27444" actId="165"/>
          <ac:grpSpMkLst>
            <pc:docMk/>
            <pc:sldMk cId="1635433898" sldId="2147378687"/>
            <ac:grpSpMk id="278" creationId="{5EC8117E-D83B-91FD-7E0F-F470C60C2B82}"/>
          </ac:grpSpMkLst>
        </pc:grpChg>
        <pc:grpChg chg="add del mod">
          <ac:chgData name="Hannu Kilpelainen" userId="68b5a656-2d55-45be-ae9b-519b4c7734fb" providerId="ADAL" clId="{F5FB0322-EB3C-4C4A-9A91-1163EB284647}" dt="2024-04-24T14:03:08.722" v="27821" actId="165"/>
          <ac:grpSpMkLst>
            <pc:docMk/>
            <pc:sldMk cId="1635433898" sldId="2147378687"/>
            <ac:grpSpMk id="319" creationId="{0A336C77-48BC-B383-41C7-65A1759C313E}"/>
          </ac:grpSpMkLst>
        </pc:grpChg>
        <pc:grpChg chg="add del mod">
          <ac:chgData name="Hannu Kilpelainen" userId="68b5a656-2d55-45be-ae9b-519b4c7734fb" providerId="ADAL" clId="{F5FB0322-EB3C-4C4A-9A91-1163EB284647}" dt="2024-04-24T14:07:35.552" v="27888" actId="165"/>
          <ac:grpSpMkLst>
            <pc:docMk/>
            <pc:sldMk cId="1635433898" sldId="2147378687"/>
            <ac:grpSpMk id="320" creationId="{3D9E22F1-682E-0B2D-3261-C0A30747B79A}"/>
          </ac:grpSpMkLst>
        </pc:grpChg>
        <pc:grpChg chg="add mod">
          <ac:chgData name="Hannu Kilpelainen" userId="68b5a656-2d55-45be-ae9b-519b4c7734fb" providerId="ADAL" clId="{F5FB0322-EB3C-4C4A-9A91-1163EB284647}" dt="2024-04-24T14:07:57.764" v="27893" actId="1076"/>
          <ac:grpSpMkLst>
            <pc:docMk/>
            <pc:sldMk cId="1635433898" sldId="2147378687"/>
            <ac:grpSpMk id="321" creationId="{67BFA518-EA14-5423-7E7F-57D12469DB3B}"/>
          </ac:grpSpMkLst>
        </pc:grpChg>
        <pc:grpChg chg="add del mod">
          <ac:chgData name="Hannu Kilpelainen" userId="68b5a656-2d55-45be-ae9b-519b4c7734fb" providerId="ADAL" clId="{F5FB0322-EB3C-4C4A-9A91-1163EB284647}" dt="2024-04-24T14:08:35.261" v="27908" actId="165"/>
          <ac:grpSpMkLst>
            <pc:docMk/>
            <pc:sldMk cId="1635433898" sldId="2147378687"/>
            <ac:grpSpMk id="322" creationId="{5EFB3ECD-4AB2-5F9D-0ABE-B59701ED5D87}"/>
          </ac:grpSpMkLst>
        </pc:grpChg>
        <pc:grpChg chg="add del mod">
          <ac:chgData name="Hannu Kilpelainen" userId="68b5a656-2d55-45be-ae9b-519b4c7734fb" providerId="ADAL" clId="{F5FB0322-EB3C-4C4A-9A91-1163EB284647}" dt="2024-04-24T14:10:03.984" v="27933" actId="165"/>
          <ac:grpSpMkLst>
            <pc:docMk/>
            <pc:sldMk cId="1635433898" sldId="2147378687"/>
            <ac:grpSpMk id="324" creationId="{9F3CDA32-83B0-63C6-D448-4CA2A25B1DAC}"/>
          </ac:grpSpMkLst>
        </pc:grpChg>
        <pc:grpChg chg="add del mod">
          <ac:chgData name="Hannu Kilpelainen" userId="68b5a656-2d55-45be-ae9b-519b4c7734fb" providerId="ADAL" clId="{F5FB0322-EB3C-4C4A-9A91-1163EB284647}" dt="2024-04-24T14:11:15.110" v="27990" actId="165"/>
          <ac:grpSpMkLst>
            <pc:docMk/>
            <pc:sldMk cId="1635433898" sldId="2147378687"/>
            <ac:grpSpMk id="325" creationId="{0F8C2CE5-2738-9265-A781-BA8290DE45A5}"/>
          </ac:grpSpMkLst>
        </pc:grpChg>
        <pc:grpChg chg="add mod">
          <ac:chgData name="Hannu Kilpelainen" userId="68b5a656-2d55-45be-ae9b-519b4c7734fb" providerId="ADAL" clId="{F5FB0322-EB3C-4C4A-9A91-1163EB284647}" dt="2024-04-24T14:12:56.227" v="28027" actId="164"/>
          <ac:grpSpMkLst>
            <pc:docMk/>
            <pc:sldMk cId="1635433898" sldId="2147378687"/>
            <ac:grpSpMk id="329" creationId="{792DADC7-C64D-9E63-F5BE-1BA860949529}"/>
          </ac:grpSpMkLst>
        </pc:grpChg>
        <pc:picChg chg="add mod">
          <ac:chgData name="Hannu Kilpelainen" userId="68b5a656-2d55-45be-ae9b-519b4c7734fb" providerId="ADAL" clId="{F5FB0322-EB3C-4C4A-9A91-1163EB284647}" dt="2024-04-24T05:43:16.853" v="21435"/>
          <ac:picMkLst>
            <pc:docMk/>
            <pc:sldMk cId="1635433898" sldId="2147378687"/>
            <ac:picMk id="4" creationId="{EB007275-C632-81F4-C469-3063D0095AD7}"/>
          </ac:picMkLst>
        </pc:picChg>
        <pc:picChg chg="mod">
          <ac:chgData name="Hannu Kilpelainen" userId="68b5a656-2d55-45be-ae9b-519b4c7734fb" providerId="ADAL" clId="{F5FB0322-EB3C-4C4A-9A91-1163EB284647}" dt="2024-04-24T05:43:16.853" v="21435"/>
          <ac:picMkLst>
            <pc:docMk/>
            <pc:sldMk cId="1635433898" sldId="2147378687"/>
            <ac:picMk id="14" creationId="{F74136DD-E022-5A1C-A671-615E5B7A81A9}"/>
          </ac:picMkLst>
        </pc:picChg>
        <pc:picChg chg="add mod topLvl">
          <ac:chgData name="Hannu Kilpelainen" userId="68b5a656-2d55-45be-ae9b-519b4c7734fb" providerId="ADAL" clId="{F5FB0322-EB3C-4C4A-9A91-1163EB284647}" dt="2024-04-24T14:12:47.778" v="28026" actId="1076"/>
          <ac:picMkLst>
            <pc:docMk/>
            <pc:sldMk cId="1635433898" sldId="2147378687"/>
            <ac:picMk id="22" creationId="{3D33CD11-00CE-8E44-A506-B4DDA5F19F02}"/>
          </ac:picMkLst>
        </pc:picChg>
        <pc:picChg chg="mod">
          <ac:chgData name="Hannu Kilpelainen" userId="68b5a656-2d55-45be-ae9b-519b4c7734fb" providerId="ADAL" clId="{F5FB0322-EB3C-4C4A-9A91-1163EB284647}" dt="2024-04-24T05:43:16.853" v="21435"/>
          <ac:picMkLst>
            <pc:docMk/>
            <pc:sldMk cId="1635433898" sldId="2147378687"/>
            <ac:picMk id="23" creationId="{4AD3AF33-4FE0-65B4-50EB-6405DBE099CF}"/>
          </ac:picMkLst>
        </pc:picChg>
        <pc:picChg chg="mod">
          <ac:chgData name="Hannu Kilpelainen" userId="68b5a656-2d55-45be-ae9b-519b4c7734fb" providerId="ADAL" clId="{F5FB0322-EB3C-4C4A-9A91-1163EB284647}" dt="2024-04-24T05:43:16.853" v="21435"/>
          <ac:picMkLst>
            <pc:docMk/>
            <pc:sldMk cId="1635433898" sldId="2147378687"/>
            <ac:picMk id="26" creationId="{F277C11B-EDC3-A61B-FFB4-8A1C282F0EE7}"/>
          </ac:picMkLst>
        </pc:picChg>
        <pc:picChg chg="mod">
          <ac:chgData name="Hannu Kilpelainen" userId="68b5a656-2d55-45be-ae9b-519b4c7734fb" providerId="ADAL" clId="{F5FB0322-EB3C-4C4A-9A91-1163EB284647}" dt="2024-04-24T05:43:16.853" v="21435"/>
          <ac:picMkLst>
            <pc:docMk/>
            <pc:sldMk cId="1635433898" sldId="2147378687"/>
            <ac:picMk id="29" creationId="{2DDE6E57-03AD-CE8B-DBCE-4004A59E1DBE}"/>
          </ac:picMkLst>
        </pc:picChg>
        <pc:picChg chg="mod">
          <ac:chgData name="Hannu Kilpelainen" userId="68b5a656-2d55-45be-ae9b-519b4c7734fb" providerId="ADAL" clId="{F5FB0322-EB3C-4C4A-9A91-1163EB284647}" dt="2024-04-24T05:43:16.853" v="21435"/>
          <ac:picMkLst>
            <pc:docMk/>
            <pc:sldMk cId="1635433898" sldId="2147378687"/>
            <ac:picMk id="33" creationId="{341B3D50-7303-9D50-C087-5CF5EEB7FD75}"/>
          </ac:picMkLst>
        </pc:picChg>
        <pc:picChg chg="mod">
          <ac:chgData name="Hannu Kilpelainen" userId="68b5a656-2d55-45be-ae9b-519b4c7734fb" providerId="ADAL" clId="{F5FB0322-EB3C-4C4A-9A91-1163EB284647}" dt="2024-04-24T05:43:16.853" v="21435"/>
          <ac:picMkLst>
            <pc:docMk/>
            <pc:sldMk cId="1635433898" sldId="2147378687"/>
            <ac:picMk id="36" creationId="{8D3FF943-CF0E-33F1-D895-EDFCAD326EE4}"/>
          </ac:picMkLst>
        </pc:picChg>
        <pc:picChg chg="mod">
          <ac:chgData name="Hannu Kilpelainen" userId="68b5a656-2d55-45be-ae9b-519b4c7734fb" providerId="ADAL" clId="{F5FB0322-EB3C-4C4A-9A91-1163EB284647}" dt="2024-04-24T05:43:16.853" v="21435"/>
          <ac:picMkLst>
            <pc:docMk/>
            <pc:sldMk cId="1635433898" sldId="2147378687"/>
            <ac:picMk id="39" creationId="{3E782810-BA3D-880E-9352-5D6A4A3BC6B8}"/>
          </ac:picMkLst>
        </pc:picChg>
        <pc:picChg chg="mod">
          <ac:chgData name="Hannu Kilpelainen" userId="68b5a656-2d55-45be-ae9b-519b4c7734fb" providerId="ADAL" clId="{F5FB0322-EB3C-4C4A-9A91-1163EB284647}" dt="2024-04-24T05:43:16.853" v="21435"/>
          <ac:picMkLst>
            <pc:docMk/>
            <pc:sldMk cId="1635433898" sldId="2147378687"/>
            <ac:picMk id="46" creationId="{E23264C6-48B3-036B-C16C-1D4865BFE2B1}"/>
          </ac:picMkLst>
        </pc:picChg>
        <pc:picChg chg="mod">
          <ac:chgData name="Hannu Kilpelainen" userId="68b5a656-2d55-45be-ae9b-519b4c7734fb" providerId="ADAL" clId="{F5FB0322-EB3C-4C4A-9A91-1163EB284647}" dt="2024-04-24T05:43:16.853" v="21435"/>
          <ac:picMkLst>
            <pc:docMk/>
            <pc:sldMk cId="1635433898" sldId="2147378687"/>
            <ac:picMk id="49" creationId="{0B882684-4432-351D-971A-06359630F615}"/>
          </ac:picMkLst>
        </pc:picChg>
        <pc:picChg chg="mod">
          <ac:chgData name="Hannu Kilpelainen" userId="68b5a656-2d55-45be-ae9b-519b4c7734fb" providerId="ADAL" clId="{F5FB0322-EB3C-4C4A-9A91-1163EB284647}" dt="2024-04-24T05:43:16.853" v="21435"/>
          <ac:picMkLst>
            <pc:docMk/>
            <pc:sldMk cId="1635433898" sldId="2147378687"/>
            <ac:picMk id="52" creationId="{0EB6D6BC-D147-80CC-5147-834AFEE97897}"/>
          </ac:picMkLst>
        </pc:picChg>
        <pc:picChg chg="mod">
          <ac:chgData name="Hannu Kilpelainen" userId="68b5a656-2d55-45be-ae9b-519b4c7734fb" providerId="ADAL" clId="{F5FB0322-EB3C-4C4A-9A91-1163EB284647}" dt="2024-04-24T05:43:16.853" v="21435"/>
          <ac:picMkLst>
            <pc:docMk/>
            <pc:sldMk cId="1635433898" sldId="2147378687"/>
            <ac:picMk id="55" creationId="{885CC84D-3A22-0E15-85E1-1F375C22096A}"/>
          </ac:picMkLst>
        </pc:picChg>
        <pc:picChg chg="mod">
          <ac:chgData name="Hannu Kilpelainen" userId="68b5a656-2d55-45be-ae9b-519b4c7734fb" providerId="ADAL" clId="{F5FB0322-EB3C-4C4A-9A91-1163EB284647}" dt="2024-04-24T05:43:16.853" v="21435"/>
          <ac:picMkLst>
            <pc:docMk/>
            <pc:sldMk cId="1635433898" sldId="2147378687"/>
            <ac:picMk id="72" creationId="{E93D3008-A6D8-FD80-D14F-11504F996FBE}"/>
          </ac:picMkLst>
        </pc:picChg>
        <pc:picChg chg="mod">
          <ac:chgData name="Hannu Kilpelainen" userId="68b5a656-2d55-45be-ae9b-519b4c7734fb" providerId="ADAL" clId="{F5FB0322-EB3C-4C4A-9A91-1163EB284647}" dt="2024-04-24T05:43:16.853" v="21435"/>
          <ac:picMkLst>
            <pc:docMk/>
            <pc:sldMk cId="1635433898" sldId="2147378687"/>
            <ac:picMk id="75" creationId="{B546BD6A-823D-7EDF-3D6C-5A3DD5E8C6F4}"/>
          </ac:picMkLst>
        </pc:picChg>
        <pc:picChg chg="mod">
          <ac:chgData name="Hannu Kilpelainen" userId="68b5a656-2d55-45be-ae9b-519b4c7734fb" providerId="ADAL" clId="{F5FB0322-EB3C-4C4A-9A91-1163EB284647}" dt="2024-04-24T05:43:16.853" v="21435"/>
          <ac:picMkLst>
            <pc:docMk/>
            <pc:sldMk cId="1635433898" sldId="2147378687"/>
            <ac:picMk id="79" creationId="{3ABA58E9-C3DA-AD20-7959-4FA658468A1E}"/>
          </ac:picMkLst>
        </pc:picChg>
        <pc:picChg chg="mod">
          <ac:chgData name="Hannu Kilpelainen" userId="68b5a656-2d55-45be-ae9b-519b4c7734fb" providerId="ADAL" clId="{F5FB0322-EB3C-4C4A-9A91-1163EB284647}" dt="2024-04-24T05:43:16.853" v="21435"/>
          <ac:picMkLst>
            <pc:docMk/>
            <pc:sldMk cId="1635433898" sldId="2147378687"/>
            <ac:picMk id="81" creationId="{80AC3C7C-EAA7-93ED-DA80-0EA456991AC4}"/>
          </ac:picMkLst>
        </pc:picChg>
        <pc:picChg chg="del mod topLvl">
          <ac:chgData name="Hannu Kilpelainen" userId="68b5a656-2d55-45be-ae9b-519b4c7734fb" providerId="ADAL" clId="{F5FB0322-EB3C-4C4A-9A91-1163EB284647}" dt="2024-04-24T08:34:55.817" v="23027" actId="478"/>
          <ac:picMkLst>
            <pc:docMk/>
            <pc:sldMk cId="1635433898" sldId="2147378687"/>
            <ac:picMk id="91" creationId="{FF012C1C-BC1F-1FF8-C5D8-181B27F4444F}"/>
          </ac:picMkLst>
        </pc:picChg>
        <pc:picChg chg="mod">
          <ac:chgData name="Hannu Kilpelainen" userId="68b5a656-2d55-45be-ae9b-519b4c7734fb" providerId="ADAL" clId="{F5FB0322-EB3C-4C4A-9A91-1163EB284647}" dt="2024-04-24T07:02:05.594" v="22120" actId="1035"/>
          <ac:picMkLst>
            <pc:docMk/>
            <pc:sldMk cId="1635433898" sldId="2147378687"/>
            <ac:picMk id="100" creationId="{AA82B864-D939-D020-C972-6C63A9468716}"/>
          </ac:picMkLst>
        </pc:picChg>
        <pc:picChg chg="mod">
          <ac:chgData name="Hannu Kilpelainen" userId="68b5a656-2d55-45be-ae9b-519b4c7734fb" providerId="ADAL" clId="{F5FB0322-EB3C-4C4A-9A91-1163EB284647}" dt="2024-04-24T07:02:05.594" v="22120" actId="1035"/>
          <ac:picMkLst>
            <pc:docMk/>
            <pc:sldMk cId="1635433898" sldId="2147378687"/>
            <ac:picMk id="103" creationId="{44D3C5F7-AABF-B893-1BFD-8475C0F7D1C4}"/>
          </ac:picMkLst>
        </pc:picChg>
        <pc:picChg chg="mod">
          <ac:chgData name="Hannu Kilpelainen" userId="68b5a656-2d55-45be-ae9b-519b4c7734fb" providerId="ADAL" clId="{F5FB0322-EB3C-4C4A-9A91-1163EB284647}" dt="2024-04-24T07:02:05.594" v="22120" actId="1035"/>
          <ac:picMkLst>
            <pc:docMk/>
            <pc:sldMk cId="1635433898" sldId="2147378687"/>
            <ac:picMk id="106" creationId="{C68EFA67-7C4C-79F3-5573-4D3688760CD5}"/>
          </ac:picMkLst>
        </pc:picChg>
        <pc:picChg chg="del mod topLvl">
          <ac:chgData name="Hannu Kilpelainen" userId="68b5a656-2d55-45be-ae9b-519b4c7734fb" providerId="ADAL" clId="{F5FB0322-EB3C-4C4A-9A91-1163EB284647}" dt="2024-04-24T09:06:09.828" v="23321" actId="478"/>
          <ac:picMkLst>
            <pc:docMk/>
            <pc:sldMk cId="1635433898" sldId="2147378687"/>
            <ac:picMk id="110" creationId="{D2993FB4-89C6-ECCF-ADB2-E48EB7C08E9B}"/>
          </ac:picMkLst>
        </pc:picChg>
        <pc:picChg chg="mod">
          <ac:chgData name="Hannu Kilpelainen" userId="68b5a656-2d55-45be-ae9b-519b4c7734fb" providerId="ADAL" clId="{F5FB0322-EB3C-4C4A-9A91-1163EB284647}" dt="2024-04-24T07:02:05.594" v="22120" actId="1035"/>
          <ac:picMkLst>
            <pc:docMk/>
            <pc:sldMk cId="1635433898" sldId="2147378687"/>
            <ac:picMk id="113" creationId="{300854EF-1B86-A9BE-6426-116FC97B9640}"/>
          </ac:picMkLst>
        </pc:picChg>
        <pc:picChg chg="mod">
          <ac:chgData name="Hannu Kilpelainen" userId="68b5a656-2d55-45be-ae9b-519b4c7734fb" providerId="ADAL" clId="{F5FB0322-EB3C-4C4A-9A91-1163EB284647}" dt="2024-04-24T07:02:05.594" v="22120" actId="1035"/>
          <ac:picMkLst>
            <pc:docMk/>
            <pc:sldMk cId="1635433898" sldId="2147378687"/>
            <ac:picMk id="116" creationId="{F91738DD-AC6D-5F3A-FCEF-F67D243C5D37}"/>
          </ac:picMkLst>
        </pc:picChg>
        <pc:picChg chg="mod">
          <ac:chgData name="Hannu Kilpelainen" userId="68b5a656-2d55-45be-ae9b-519b4c7734fb" providerId="ADAL" clId="{F5FB0322-EB3C-4C4A-9A91-1163EB284647}" dt="2024-04-24T07:02:05.594" v="22120" actId="1035"/>
          <ac:picMkLst>
            <pc:docMk/>
            <pc:sldMk cId="1635433898" sldId="2147378687"/>
            <ac:picMk id="123" creationId="{D4C6CE3D-15AC-E800-4EEA-78CA2EE5ABCF}"/>
          </ac:picMkLst>
        </pc:picChg>
        <pc:picChg chg="mod">
          <ac:chgData name="Hannu Kilpelainen" userId="68b5a656-2d55-45be-ae9b-519b4c7734fb" providerId="ADAL" clId="{F5FB0322-EB3C-4C4A-9A91-1163EB284647}" dt="2024-04-24T08:10:09.225" v="22842" actId="1036"/>
          <ac:picMkLst>
            <pc:docMk/>
            <pc:sldMk cId="1635433898" sldId="2147378687"/>
            <ac:picMk id="126" creationId="{D6AE6892-A76E-DE1C-1F6D-D95FB5421376}"/>
          </ac:picMkLst>
        </pc:picChg>
        <pc:picChg chg="mod">
          <ac:chgData name="Hannu Kilpelainen" userId="68b5a656-2d55-45be-ae9b-519b4c7734fb" providerId="ADAL" clId="{F5FB0322-EB3C-4C4A-9A91-1163EB284647}" dt="2024-04-24T08:20:32.697" v="22886" actId="1076"/>
          <ac:picMkLst>
            <pc:docMk/>
            <pc:sldMk cId="1635433898" sldId="2147378687"/>
            <ac:picMk id="129" creationId="{5122D785-0CE1-9268-9651-6CBDF217933B}"/>
          </ac:picMkLst>
        </pc:picChg>
        <pc:picChg chg="mod">
          <ac:chgData name="Hannu Kilpelainen" userId="68b5a656-2d55-45be-ae9b-519b4c7734fb" providerId="ADAL" clId="{F5FB0322-EB3C-4C4A-9A91-1163EB284647}" dt="2024-04-24T08:22:06.793" v="22909" actId="1037"/>
          <ac:picMkLst>
            <pc:docMk/>
            <pc:sldMk cId="1635433898" sldId="2147378687"/>
            <ac:picMk id="132" creationId="{86ABFE05-43B2-80E2-5F3F-DEA52812B65E}"/>
          </ac:picMkLst>
        </pc:picChg>
        <pc:picChg chg="del mod topLvl">
          <ac:chgData name="Hannu Kilpelainen" userId="68b5a656-2d55-45be-ae9b-519b4c7734fb" providerId="ADAL" clId="{F5FB0322-EB3C-4C4A-9A91-1163EB284647}" dt="2024-04-24T05:44:13.728" v="21477" actId="478"/>
          <ac:picMkLst>
            <pc:docMk/>
            <pc:sldMk cId="1635433898" sldId="2147378687"/>
            <ac:picMk id="149" creationId="{91ADBF48-583D-CA9D-5F77-19DF7DE13F64}"/>
          </ac:picMkLst>
        </pc:picChg>
        <pc:picChg chg="del mod topLvl">
          <ac:chgData name="Hannu Kilpelainen" userId="68b5a656-2d55-45be-ae9b-519b4c7734fb" providerId="ADAL" clId="{F5FB0322-EB3C-4C4A-9A91-1163EB284647}" dt="2024-04-24T05:44:17.419" v="21480" actId="478"/>
          <ac:picMkLst>
            <pc:docMk/>
            <pc:sldMk cId="1635433898" sldId="2147378687"/>
            <ac:picMk id="152" creationId="{25F650BA-C91B-C0B1-F1EA-6686AA3C04DB}"/>
          </ac:picMkLst>
        </pc:picChg>
        <pc:picChg chg="del mod topLvl">
          <ac:chgData name="Hannu Kilpelainen" userId="68b5a656-2d55-45be-ae9b-519b4c7734fb" providerId="ADAL" clId="{F5FB0322-EB3C-4C4A-9A91-1163EB284647}" dt="2024-04-24T05:44:14.990" v="21478" actId="478"/>
          <ac:picMkLst>
            <pc:docMk/>
            <pc:sldMk cId="1635433898" sldId="2147378687"/>
            <ac:picMk id="156" creationId="{8416C4B0-0A8A-D657-896E-7ADF8E9107EA}"/>
          </ac:picMkLst>
        </pc:picChg>
        <pc:picChg chg="del mod topLvl">
          <ac:chgData name="Hannu Kilpelainen" userId="68b5a656-2d55-45be-ae9b-519b4c7734fb" providerId="ADAL" clId="{F5FB0322-EB3C-4C4A-9A91-1163EB284647}" dt="2024-04-24T05:44:16.241" v="21479" actId="478"/>
          <ac:picMkLst>
            <pc:docMk/>
            <pc:sldMk cId="1635433898" sldId="2147378687"/>
            <ac:picMk id="158" creationId="{8FD9BAB6-52C4-DCBC-6546-C8071C987B41}"/>
          </ac:picMkLst>
        </pc:picChg>
        <pc:picChg chg="add mod">
          <ac:chgData name="Hannu Kilpelainen" userId="68b5a656-2d55-45be-ae9b-519b4c7734fb" providerId="ADAL" clId="{F5FB0322-EB3C-4C4A-9A91-1163EB284647}" dt="2024-04-24T08:41:33.642" v="23094" actId="164"/>
          <ac:picMkLst>
            <pc:docMk/>
            <pc:sldMk cId="1635433898" sldId="2147378687"/>
            <ac:picMk id="182" creationId="{9F0F4197-0F37-E6C9-1774-D6131CE21262}"/>
          </ac:picMkLst>
        </pc:picChg>
        <pc:picChg chg="add del mod">
          <ac:chgData name="Hannu Kilpelainen" userId="68b5a656-2d55-45be-ae9b-519b4c7734fb" providerId="ADAL" clId="{F5FB0322-EB3C-4C4A-9A91-1163EB284647}" dt="2024-04-24T13:48:04.371" v="27586" actId="21"/>
          <ac:picMkLst>
            <pc:docMk/>
            <pc:sldMk cId="1635433898" sldId="2147378687"/>
            <ac:picMk id="215" creationId="{14A08EF5-B83A-D21C-0005-4CA92A86D75D}"/>
          </ac:picMkLst>
        </pc:picChg>
        <pc:picChg chg="add del mod">
          <ac:chgData name="Hannu Kilpelainen" userId="68b5a656-2d55-45be-ae9b-519b4c7734fb" providerId="ADAL" clId="{F5FB0322-EB3C-4C4A-9A91-1163EB284647}" dt="2024-04-24T13:48:04.371" v="27586" actId="21"/>
          <ac:picMkLst>
            <pc:docMk/>
            <pc:sldMk cId="1635433898" sldId="2147378687"/>
            <ac:picMk id="216" creationId="{3D33CD11-00CE-8E44-A506-B4DDA5F19F02}"/>
          </ac:picMkLst>
        </pc:picChg>
        <pc:picChg chg="add mod">
          <ac:chgData name="Hannu Kilpelainen" userId="68b5a656-2d55-45be-ae9b-519b4c7734fb" providerId="ADAL" clId="{F5FB0322-EB3C-4C4A-9A91-1163EB284647}" dt="2024-04-24T14:06:01.716" v="27879" actId="1076"/>
          <ac:picMkLst>
            <pc:docMk/>
            <pc:sldMk cId="1635433898" sldId="2147378687"/>
            <ac:picMk id="282" creationId="{14A08EF5-B83A-D21C-0005-4CA92A86D75D}"/>
          </ac:picMkLst>
        </pc:picChg>
        <pc:cxnChg chg="add mod">
          <ac:chgData name="Hannu Kilpelainen" userId="68b5a656-2d55-45be-ae9b-519b4c7734fb" providerId="ADAL" clId="{F5FB0322-EB3C-4C4A-9A91-1163EB284647}" dt="2024-04-24T05:43:16.853" v="21435"/>
          <ac:cxnSpMkLst>
            <pc:docMk/>
            <pc:sldMk cId="1635433898" sldId="2147378687"/>
            <ac:cxnSpMk id="12" creationId="{C9510A28-5452-BB70-4D41-F445A3963235}"/>
          </ac:cxnSpMkLst>
        </pc:cxnChg>
        <pc:cxnChg chg="add mod">
          <ac:chgData name="Hannu Kilpelainen" userId="68b5a656-2d55-45be-ae9b-519b4c7734fb" providerId="ADAL" clId="{F5FB0322-EB3C-4C4A-9A91-1163EB284647}" dt="2024-04-24T05:43:16.853" v="21435"/>
          <ac:cxnSpMkLst>
            <pc:docMk/>
            <pc:sldMk cId="1635433898" sldId="2147378687"/>
            <ac:cxnSpMk id="16" creationId="{E079462B-A633-2490-9621-B7D27A68C8C3}"/>
          </ac:cxnSpMkLst>
        </pc:cxnChg>
        <pc:cxnChg chg="mod">
          <ac:chgData name="Hannu Kilpelainen" userId="68b5a656-2d55-45be-ae9b-519b4c7734fb" providerId="ADAL" clId="{F5FB0322-EB3C-4C4A-9A91-1163EB284647}" dt="2024-04-24T05:43:16.853" v="21435"/>
          <ac:cxnSpMkLst>
            <pc:docMk/>
            <pc:sldMk cId="1635433898" sldId="2147378687"/>
            <ac:cxnSpMk id="18" creationId="{405528AD-B9D4-96E8-24F4-379C07AC8B72}"/>
          </ac:cxnSpMkLst>
        </pc:cxnChg>
        <pc:cxnChg chg="mod">
          <ac:chgData name="Hannu Kilpelainen" userId="68b5a656-2d55-45be-ae9b-519b4c7734fb" providerId="ADAL" clId="{F5FB0322-EB3C-4C4A-9A91-1163EB284647}" dt="2024-04-24T05:43:16.853" v="21435"/>
          <ac:cxnSpMkLst>
            <pc:docMk/>
            <pc:sldMk cId="1635433898" sldId="2147378687"/>
            <ac:cxnSpMk id="19" creationId="{B2D8B7DD-B443-9B75-D766-69DC2458A58B}"/>
          </ac:cxnSpMkLst>
        </pc:cxnChg>
        <pc:cxnChg chg="mod">
          <ac:chgData name="Hannu Kilpelainen" userId="68b5a656-2d55-45be-ae9b-519b4c7734fb" providerId="ADAL" clId="{F5FB0322-EB3C-4C4A-9A91-1163EB284647}" dt="2024-04-24T05:43:16.853" v="21435"/>
          <ac:cxnSpMkLst>
            <pc:docMk/>
            <pc:sldMk cId="1635433898" sldId="2147378687"/>
            <ac:cxnSpMk id="20" creationId="{DD13E63F-CB30-368E-57B1-63CB82A2F536}"/>
          </ac:cxnSpMkLst>
        </pc:cxnChg>
        <pc:cxnChg chg="mod">
          <ac:chgData name="Hannu Kilpelainen" userId="68b5a656-2d55-45be-ae9b-519b4c7734fb" providerId="ADAL" clId="{F5FB0322-EB3C-4C4A-9A91-1163EB284647}" dt="2024-04-24T05:43:16.853" v="21435"/>
          <ac:cxnSpMkLst>
            <pc:docMk/>
            <pc:sldMk cId="1635433898" sldId="2147378687"/>
            <ac:cxnSpMk id="21" creationId="{1178C7B8-4145-DED1-F5D4-B4DB7B5044CC}"/>
          </ac:cxnSpMkLst>
        </pc:cxnChg>
        <pc:cxnChg chg="add mod">
          <ac:chgData name="Hannu Kilpelainen" userId="68b5a656-2d55-45be-ae9b-519b4c7734fb" providerId="ADAL" clId="{F5FB0322-EB3C-4C4A-9A91-1163EB284647}" dt="2024-04-24T05:43:16.853" v="21435"/>
          <ac:cxnSpMkLst>
            <pc:docMk/>
            <pc:sldMk cId="1635433898" sldId="2147378687"/>
            <ac:cxnSpMk id="34" creationId="{E9FC3031-8B11-9A04-4394-FFC5ECE2E535}"/>
          </ac:cxnSpMkLst>
        </pc:cxnChg>
        <pc:cxnChg chg="add mod">
          <ac:chgData name="Hannu Kilpelainen" userId="68b5a656-2d55-45be-ae9b-519b4c7734fb" providerId="ADAL" clId="{F5FB0322-EB3C-4C4A-9A91-1163EB284647}" dt="2024-04-24T05:43:16.853" v="21435"/>
          <ac:cxnSpMkLst>
            <pc:docMk/>
            <pc:sldMk cId="1635433898" sldId="2147378687"/>
            <ac:cxnSpMk id="41" creationId="{6B66D4A0-A7E0-9200-DF7D-DCBCBFC10CFC}"/>
          </ac:cxnSpMkLst>
        </pc:cxnChg>
        <pc:cxnChg chg="add mod">
          <ac:chgData name="Hannu Kilpelainen" userId="68b5a656-2d55-45be-ae9b-519b4c7734fb" providerId="ADAL" clId="{F5FB0322-EB3C-4C4A-9A91-1163EB284647}" dt="2024-04-24T05:43:16.853" v="21435"/>
          <ac:cxnSpMkLst>
            <pc:docMk/>
            <pc:sldMk cId="1635433898" sldId="2147378687"/>
            <ac:cxnSpMk id="42" creationId="{CCABB04E-CA23-CFB3-8609-F14405EB71D1}"/>
          </ac:cxnSpMkLst>
        </pc:cxnChg>
        <pc:cxnChg chg="add mod">
          <ac:chgData name="Hannu Kilpelainen" userId="68b5a656-2d55-45be-ae9b-519b4c7734fb" providerId="ADAL" clId="{F5FB0322-EB3C-4C4A-9A91-1163EB284647}" dt="2024-04-24T05:43:16.853" v="21435"/>
          <ac:cxnSpMkLst>
            <pc:docMk/>
            <pc:sldMk cId="1635433898" sldId="2147378687"/>
            <ac:cxnSpMk id="43" creationId="{686C7F0B-E880-40F9-ACF5-8012EFF363F7}"/>
          </ac:cxnSpMkLst>
        </pc:cxnChg>
        <pc:cxnChg chg="add mod">
          <ac:chgData name="Hannu Kilpelainen" userId="68b5a656-2d55-45be-ae9b-519b4c7734fb" providerId="ADAL" clId="{F5FB0322-EB3C-4C4A-9A91-1163EB284647}" dt="2024-04-24T05:43:16.853" v="21435"/>
          <ac:cxnSpMkLst>
            <pc:docMk/>
            <pc:sldMk cId="1635433898" sldId="2147378687"/>
            <ac:cxnSpMk id="44" creationId="{2D97BCDB-4897-D32D-686C-8E0497EB4730}"/>
          </ac:cxnSpMkLst>
        </pc:cxnChg>
        <pc:cxnChg chg="mod">
          <ac:chgData name="Hannu Kilpelainen" userId="68b5a656-2d55-45be-ae9b-519b4c7734fb" providerId="ADAL" clId="{F5FB0322-EB3C-4C4A-9A91-1163EB284647}" dt="2024-04-24T05:43:16.853" v="21435"/>
          <ac:cxnSpMkLst>
            <pc:docMk/>
            <pc:sldMk cId="1635433898" sldId="2147378687"/>
            <ac:cxnSpMk id="59" creationId="{477815F4-2BB4-E5EC-2E5A-E91FF41BD5CB}"/>
          </ac:cxnSpMkLst>
        </pc:cxnChg>
        <pc:cxnChg chg="mod">
          <ac:chgData name="Hannu Kilpelainen" userId="68b5a656-2d55-45be-ae9b-519b4c7734fb" providerId="ADAL" clId="{F5FB0322-EB3C-4C4A-9A91-1163EB284647}" dt="2024-04-24T05:43:16.853" v="21435"/>
          <ac:cxnSpMkLst>
            <pc:docMk/>
            <pc:sldMk cId="1635433898" sldId="2147378687"/>
            <ac:cxnSpMk id="60" creationId="{90EB9F40-809E-5AAC-9CC7-4EDE4C88ED8A}"/>
          </ac:cxnSpMkLst>
        </pc:cxnChg>
        <pc:cxnChg chg="mod">
          <ac:chgData name="Hannu Kilpelainen" userId="68b5a656-2d55-45be-ae9b-519b4c7734fb" providerId="ADAL" clId="{F5FB0322-EB3C-4C4A-9A91-1163EB284647}" dt="2024-04-24T05:43:16.853" v="21435"/>
          <ac:cxnSpMkLst>
            <pc:docMk/>
            <pc:sldMk cId="1635433898" sldId="2147378687"/>
            <ac:cxnSpMk id="61" creationId="{8F1A5A4C-E653-64A8-76AE-7C58EA9253DD}"/>
          </ac:cxnSpMkLst>
        </pc:cxnChg>
        <pc:cxnChg chg="add mod">
          <ac:chgData name="Hannu Kilpelainen" userId="68b5a656-2d55-45be-ae9b-519b4c7734fb" providerId="ADAL" clId="{F5FB0322-EB3C-4C4A-9A91-1163EB284647}" dt="2024-04-24T13:48:55.099" v="27598" actId="1076"/>
          <ac:cxnSpMkLst>
            <pc:docMk/>
            <pc:sldMk cId="1635433898" sldId="2147378687"/>
            <ac:cxnSpMk id="89" creationId="{24CD4C9C-9806-1438-6D0E-8241D6C48CED}"/>
          </ac:cxnSpMkLst>
        </pc:cxnChg>
        <pc:cxnChg chg="add mod">
          <ac:chgData name="Hannu Kilpelainen" userId="68b5a656-2d55-45be-ae9b-519b4c7734fb" providerId="ADAL" clId="{F5FB0322-EB3C-4C4A-9A91-1163EB284647}" dt="2024-04-24T13:48:55.099" v="27598" actId="1076"/>
          <ac:cxnSpMkLst>
            <pc:docMk/>
            <pc:sldMk cId="1635433898" sldId="2147378687"/>
            <ac:cxnSpMk id="93" creationId="{B542F822-1348-616C-035C-D72E9A28E264}"/>
          </ac:cxnSpMkLst>
        </pc:cxnChg>
        <pc:cxnChg chg="mod">
          <ac:chgData name="Hannu Kilpelainen" userId="68b5a656-2d55-45be-ae9b-519b4c7734fb" providerId="ADAL" clId="{F5FB0322-EB3C-4C4A-9A91-1163EB284647}" dt="2024-04-24T09:06:15.611" v="23323" actId="14100"/>
          <ac:cxnSpMkLst>
            <pc:docMk/>
            <pc:sldMk cId="1635433898" sldId="2147378687"/>
            <ac:cxnSpMk id="95" creationId="{B080D135-00A8-DB92-92EF-73D4B179CA6D}"/>
          </ac:cxnSpMkLst>
        </pc:cxnChg>
        <pc:cxnChg chg="mod">
          <ac:chgData name="Hannu Kilpelainen" userId="68b5a656-2d55-45be-ae9b-519b4c7734fb" providerId="ADAL" clId="{F5FB0322-EB3C-4C4A-9A91-1163EB284647}" dt="2024-04-24T08:10:37.770" v="22855" actId="1036"/>
          <ac:cxnSpMkLst>
            <pc:docMk/>
            <pc:sldMk cId="1635433898" sldId="2147378687"/>
            <ac:cxnSpMk id="96" creationId="{BD74D424-59A6-C12D-E62F-7882E5DE72EA}"/>
          </ac:cxnSpMkLst>
        </pc:cxnChg>
        <pc:cxnChg chg="mod">
          <ac:chgData name="Hannu Kilpelainen" userId="68b5a656-2d55-45be-ae9b-519b4c7734fb" providerId="ADAL" clId="{F5FB0322-EB3C-4C4A-9A91-1163EB284647}" dt="2024-04-24T07:02:05.594" v="22120" actId="1035"/>
          <ac:cxnSpMkLst>
            <pc:docMk/>
            <pc:sldMk cId="1635433898" sldId="2147378687"/>
            <ac:cxnSpMk id="97" creationId="{82F36CE8-B883-8A2B-1AA6-DAB090FB35E5}"/>
          </ac:cxnSpMkLst>
        </pc:cxnChg>
        <pc:cxnChg chg="mod">
          <ac:chgData name="Hannu Kilpelainen" userId="68b5a656-2d55-45be-ae9b-519b4c7734fb" providerId="ADAL" clId="{F5FB0322-EB3C-4C4A-9A91-1163EB284647}" dt="2024-04-24T07:02:05.594" v="22120" actId="1035"/>
          <ac:cxnSpMkLst>
            <pc:docMk/>
            <pc:sldMk cId="1635433898" sldId="2147378687"/>
            <ac:cxnSpMk id="98" creationId="{98B3305C-46A1-0A25-D0D0-9FF5A76DD1BC}"/>
          </ac:cxnSpMkLst>
        </pc:cxnChg>
        <pc:cxnChg chg="add mod">
          <ac:chgData name="Hannu Kilpelainen" userId="68b5a656-2d55-45be-ae9b-519b4c7734fb" providerId="ADAL" clId="{F5FB0322-EB3C-4C4A-9A91-1163EB284647}" dt="2024-04-24T13:48:55.099" v="27598" actId="1076"/>
          <ac:cxnSpMkLst>
            <pc:docMk/>
            <pc:sldMk cId="1635433898" sldId="2147378687"/>
            <ac:cxnSpMk id="111" creationId="{FC1ACBFC-9FF2-C231-672E-AB1E3280E9AA}"/>
          </ac:cxnSpMkLst>
        </pc:cxnChg>
        <pc:cxnChg chg="add mod">
          <ac:chgData name="Hannu Kilpelainen" userId="68b5a656-2d55-45be-ae9b-519b4c7734fb" providerId="ADAL" clId="{F5FB0322-EB3C-4C4A-9A91-1163EB284647}" dt="2024-04-24T13:48:55.099" v="27598" actId="1076"/>
          <ac:cxnSpMkLst>
            <pc:docMk/>
            <pc:sldMk cId="1635433898" sldId="2147378687"/>
            <ac:cxnSpMk id="118" creationId="{28A56320-7474-AAB4-70F4-66D01493AF1B}"/>
          </ac:cxnSpMkLst>
        </pc:cxnChg>
        <pc:cxnChg chg="add mod">
          <ac:chgData name="Hannu Kilpelainen" userId="68b5a656-2d55-45be-ae9b-519b4c7734fb" providerId="ADAL" clId="{F5FB0322-EB3C-4C4A-9A91-1163EB284647}" dt="2024-04-24T13:48:55.099" v="27598" actId="1076"/>
          <ac:cxnSpMkLst>
            <pc:docMk/>
            <pc:sldMk cId="1635433898" sldId="2147378687"/>
            <ac:cxnSpMk id="119" creationId="{5D6336F4-8400-873B-0E3D-F08E3D813B9D}"/>
          </ac:cxnSpMkLst>
        </pc:cxnChg>
        <pc:cxnChg chg="add mod">
          <ac:chgData name="Hannu Kilpelainen" userId="68b5a656-2d55-45be-ae9b-519b4c7734fb" providerId="ADAL" clId="{F5FB0322-EB3C-4C4A-9A91-1163EB284647}" dt="2024-04-24T13:48:55.099" v="27598" actId="1076"/>
          <ac:cxnSpMkLst>
            <pc:docMk/>
            <pc:sldMk cId="1635433898" sldId="2147378687"/>
            <ac:cxnSpMk id="120" creationId="{DFC4C5A4-E21F-57A9-D242-33F31531F68F}"/>
          </ac:cxnSpMkLst>
        </pc:cxnChg>
        <pc:cxnChg chg="add mod">
          <ac:chgData name="Hannu Kilpelainen" userId="68b5a656-2d55-45be-ae9b-519b4c7734fb" providerId="ADAL" clId="{F5FB0322-EB3C-4C4A-9A91-1163EB284647}" dt="2024-04-24T13:48:55.099" v="27598" actId="1076"/>
          <ac:cxnSpMkLst>
            <pc:docMk/>
            <pc:sldMk cId="1635433898" sldId="2147378687"/>
            <ac:cxnSpMk id="121" creationId="{F094358B-D1EB-05E1-71D8-456240F09418}"/>
          </ac:cxnSpMkLst>
        </pc:cxnChg>
        <pc:cxnChg chg="mod">
          <ac:chgData name="Hannu Kilpelainen" userId="68b5a656-2d55-45be-ae9b-519b4c7734fb" providerId="ADAL" clId="{F5FB0322-EB3C-4C4A-9A91-1163EB284647}" dt="2024-04-24T08:31:47.193" v="23023" actId="208"/>
          <ac:cxnSpMkLst>
            <pc:docMk/>
            <pc:sldMk cId="1635433898" sldId="2147378687"/>
            <ac:cxnSpMk id="136" creationId="{91018FAA-1DDA-4FF2-9567-C91925F1111A}"/>
          </ac:cxnSpMkLst>
        </pc:cxnChg>
        <pc:cxnChg chg="mod">
          <ac:chgData name="Hannu Kilpelainen" userId="68b5a656-2d55-45be-ae9b-519b4c7734fb" providerId="ADAL" clId="{F5FB0322-EB3C-4C4A-9A91-1163EB284647}" dt="2024-04-24T08:31:41.449" v="23020" actId="208"/>
          <ac:cxnSpMkLst>
            <pc:docMk/>
            <pc:sldMk cId="1635433898" sldId="2147378687"/>
            <ac:cxnSpMk id="137" creationId="{6CC81EE5-05A2-4BE1-AFC1-0B728365F897}"/>
          </ac:cxnSpMkLst>
        </pc:cxnChg>
        <pc:cxnChg chg="mod">
          <ac:chgData name="Hannu Kilpelainen" userId="68b5a656-2d55-45be-ae9b-519b4c7734fb" providerId="ADAL" clId="{F5FB0322-EB3C-4C4A-9A91-1163EB284647}" dt="2024-04-24T08:31:46.012" v="23022" actId="208"/>
          <ac:cxnSpMkLst>
            <pc:docMk/>
            <pc:sldMk cId="1635433898" sldId="2147378687"/>
            <ac:cxnSpMk id="138" creationId="{5D095E6A-D732-E28D-57FC-A92710B171E1}"/>
          </ac:cxnSpMkLst>
        </pc:cxnChg>
        <pc:cxnChg chg="add del mod topLvl">
          <ac:chgData name="Hannu Kilpelainen" userId="68b5a656-2d55-45be-ae9b-519b4c7734fb" providerId="ADAL" clId="{F5FB0322-EB3C-4C4A-9A91-1163EB284647}" dt="2024-04-24T08:57:06.625" v="23173" actId="478"/>
          <ac:cxnSpMkLst>
            <pc:docMk/>
            <pc:sldMk cId="1635433898" sldId="2147378687"/>
            <ac:cxnSpMk id="165" creationId="{FADE85C9-9D93-ADFE-A2D7-7362E91B63E7}"/>
          </ac:cxnSpMkLst>
        </pc:cxnChg>
        <pc:cxnChg chg="add del mod topLvl">
          <ac:chgData name="Hannu Kilpelainen" userId="68b5a656-2d55-45be-ae9b-519b4c7734fb" providerId="ADAL" clId="{F5FB0322-EB3C-4C4A-9A91-1163EB284647}" dt="2024-04-24T08:57:06.625" v="23173" actId="478"/>
          <ac:cxnSpMkLst>
            <pc:docMk/>
            <pc:sldMk cId="1635433898" sldId="2147378687"/>
            <ac:cxnSpMk id="166" creationId="{27EFC5CB-0368-1B5B-C7A8-11AEB25FAA38}"/>
          </ac:cxnSpMkLst>
        </pc:cxnChg>
        <pc:cxnChg chg="add del mod topLvl">
          <ac:chgData name="Hannu Kilpelainen" userId="68b5a656-2d55-45be-ae9b-519b4c7734fb" providerId="ADAL" clId="{F5FB0322-EB3C-4C4A-9A91-1163EB284647}" dt="2024-04-24T08:56:54.653" v="23171" actId="478"/>
          <ac:cxnSpMkLst>
            <pc:docMk/>
            <pc:sldMk cId="1635433898" sldId="2147378687"/>
            <ac:cxnSpMk id="167" creationId="{C9D52703-2B43-E814-4EBD-0835B016A442}"/>
          </ac:cxnSpMkLst>
        </pc:cxnChg>
        <pc:cxnChg chg="add del mod">
          <ac:chgData name="Hannu Kilpelainen" userId="68b5a656-2d55-45be-ae9b-519b4c7734fb" providerId="ADAL" clId="{F5FB0322-EB3C-4C4A-9A91-1163EB284647}" dt="2024-04-24T05:56:56.670" v="21897" actId="478"/>
          <ac:cxnSpMkLst>
            <pc:docMk/>
            <pc:sldMk cId="1635433898" sldId="2147378687"/>
            <ac:cxnSpMk id="169" creationId="{B255BF09-1192-3FA6-676E-7F2E74E68DAF}"/>
          </ac:cxnSpMkLst>
        </pc:cxnChg>
        <pc:cxnChg chg="add del mod topLvl">
          <ac:chgData name="Hannu Kilpelainen" userId="68b5a656-2d55-45be-ae9b-519b4c7734fb" providerId="ADAL" clId="{F5FB0322-EB3C-4C4A-9A91-1163EB284647}" dt="2024-04-24T08:57:06.625" v="23173" actId="478"/>
          <ac:cxnSpMkLst>
            <pc:docMk/>
            <pc:sldMk cId="1635433898" sldId="2147378687"/>
            <ac:cxnSpMk id="175" creationId="{87DF0732-5674-D46D-EBBC-1C9D56237573}"/>
          </ac:cxnSpMkLst>
        </pc:cxnChg>
        <pc:cxnChg chg="add del mod">
          <ac:chgData name="Hannu Kilpelainen" userId="68b5a656-2d55-45be-ae9b-519b4c7734fb" providerId="ADAL" clId="{F5FB0322-EB3C-4C4A-9A91-1163EB284647}" dt="2024-04-24T08:56:45.136" v="23169" actId="478"/>
          <ac:cxnSpMkLst>
            <pc:docMk/>
            <pc:sldMk cId="1635433898" sldId="2147378687"/>
            <ac:cxnSpMk id="176" creationId="{A6BE8D01-8E21-9E01-6472-A13CEAB4FFAE}"/>
          </ac:cxnSpMkLst>
        </pc:cxnChg>
        <pc:cxnChg chg="add mod">
          <ac:chgData name="Hannu Kilpelainen" userId="68b5a656-2d55-45be-ae9b-519b4c7734fb" providerId="ADAL" clId="{F5FB0322-EB3C-4C4A-9A91-1163EB284647}" dt="2024-04-24T13:48:55.099" v="27598" actId="1076"/>
          <ac:cxnSpMkLst>
            <pc:docMk/>
            <pc:sldMk cId="1635433898" sldId="2147378687"/>
            <ac:cxnSpMk id="181" creationId="{17DB7729-0A83-7528-2CBD-EA089D04AAEA}"/>
          </ac:cxnSpMkLst>
        </pc:cxnChg>
        <pc:cxnChg chg="add mod">
          <ac:chgData name="Hannu Kilpelainen" userId="68b5a656-2d55-45be-ae9b-519b4c7734fb" providerId="ADAL" clId="{F5FB0322-EB3C-4C4A-9A91-1163EB284647}" dt="2024-04-24T13:48:55.099" v="27598" actId="1076"/>
          <ac:cxnSpMkLst>
            <pc:docMk/>
            <pc:sldMk cId="1635433898" sldId="2147378687"/>
            <ac:cxnSpMk id="183" creationId="{736C250F-41F8-C4BE-8A11-A3C2A1335DE5}"/>
          </ac:cxnSpMkLst>
        </pc:cxnChg>
        <pc:cxnChg chg="add mod">
          <ac:chgData name="Hannu Kilpelainen" userId="68b5a656-2d55-45be-ae9b-519b4c7734fb" providerId="ADAL" clId="{F5FB0322-EB3C-4C4A-9A91-1163EB284647}" dt="2024-04-24T13:48:55.099" v="27598" actId="1076"/>
          <ac:cxnSpMkLst>
            <pc:docMk/>
            <pc:sldMk cId="1635433898" sldId="2147378687"/>
            <ac:cxnSpMk id="187" creationId="{46AB9289-014E-2088-A999-91D350AFEBCE}"/>
          </ac:cxnSpMkLst>
        </pc:cxnChg>
        <pc:cxnChg chg="add mod">
          <ac:chgData name="Hannu Kilpelainen" userId="68b5a656-2d55-45be-ae9b-519b4c7734fb" providerId="ADAL" clId="{F5FB0322-EB3C-4C4A-9A91-1163EB284647}" dt="2024-04-24T13:48:55.099" v="27598" actId="1076"/>
          <ac:cxnSpMkLst>
            <pc:docMk/>
            <pc:sldMk cId="1635433898" sldId="2147378687"/>
            <ac:cxnSpMk id="194" creationId="{B99A5A1D-4A39-7986-B773-CA88D4183130}"/>
          </ac:cxnSpMkLst>
        </pc:cxnChg>
        <pc:cxnChg chg="add mod">
          <ac:chgData name="Hannu Kilpelainen" userId="68b5a656-2d55-45be-ae9b-519b4c7734fb" providerId="ADAL" clId="{F5FB0322-EB3C-4C4A-9A91-1163EB284647}" dt="2024-04-24T13:48:55.099" v="27598" actId="1076"/>
          <ac:cxnSpMkLst>
            <pc:docMk/>
            <pc:sldMk cId="1635433898" sldId="2147378687"/>
            <ac:cxnSpMk id="204" creationId="{EEFBBF35-8FE1-D1FB-0F50-9A7F81030063}"/>
          </ac:cxnSpMkLst>
        </pc:cxnChg>
        <pc:extLst>
          <p:ext xmlns:p="http://schemas.openxmlformats.org/presentationml/2006/main" uri="{D6D511B9-2390-475A-947B-AFAB55BFBCF1}">
            <pc226:cmChg xmlns:pc226="http://schemas.microsoft.com/office/powerpoint/2022/06/main/command" chg="add">
              <pc226:chgData name="Hannu Kilpelainen" userId="68b5a656-2d55-45be-ae9b-519b4c7734fb" providerId="ADAL" clId="{F5FB0322-EB3C-4C4A-9A91-1163EB284647}" dt="2024-04-24T12:09:37.971" v="25113"/>
              <pc2:cmMkLst xmlns:pc2="http://schemas.microsoft.com/office/powerpoint/2019/9/main/command">
                <pc:docMk/>
                <pc:sldMk cId="1635433898" sldId="2147378687"/>
                <pc2:cmMk id="{1190C675-C382-46A1-928F-D6BF82CA5E0F}"/>
              </pc2:cmMkLst>
            </pc226:cmChg>
            <pc226:cmChg xmlns:pc226="http://schemas.microsoft.com/office/powerpoint/2022/06/main/command" chg="">
              <pc226:chgData name="Hannu Kilpelainen" userId="68b5a656-2d55-45be-ae9b-519b4c7734fb" providerId="ADAL" clId="{F5FB0322-EB3C-4C4A-9A91-1163EB284647}" dt="2024-04-26T13:27:35.108" v="30640"/>
              <pc2:cmMkLst xmlns:pc2="http://schemas.microsoft.com/office/powerpoint/2019/9/main/command">
                <pc:docMk/>
                <pc:sldMk cId="1635433898" sldId="2147378687"/>
                <pc2:cmMk id="{F98644B0-4859-4199-ACDE-6AC78BF8859E}"/>
              </pc2:cmMkLst>
              <pc226:cmRplyChg chg="add">
                <pc226:chgData name="Hannu Kilpelainen" userId="68b5a656-2d55-45be-ae9b-519b4c7734fb" providerId="ADAL" clId="{F5FB0322-EB3C-4C4A-9A91-1163EB284647}" dt="2024-04-26T13:27:35.108" v="30640"/>
                <pc2:cmRplyMkLst xmlns:pc2="http://schemas.microsoft.com/office/powerpoint/2019/9/main/command">
                  <pc:docMk/>
                  <pc:sldMk cId="1635433898" sldId="2147378687"/>
                  <pc2:cmMk id="{F98644B0-4859-4199-ACDE-6AC78BF8859E}"/>
                  <pc2:cmRplyMk id="{40C23967-AFCA-41E8-871F-7BBC6366A9E3}"/>
                </pc2:cmRplyMkLst>
              </pc226:cmRplyChg>
            </pc226:cmChg>
          </p:ext>
        </pc:extLst>
      </pc:sldChg>
      <pc:sldChg chg="addSp delSp modSp new del mod ord modClrScheme modShow chgLayout modNotesTx">
        <pc:chgData name="Hannu Kilpelainen" userId="68b5a656-2d55-45be-ae9b-519b4c7734fb" providerId="ADAL" clId="{F5FB0322-EB3C-4C4A-9A91-1163EB284647}" dt="2024-05-15T13:07:16.443" v="37444" actId="2696"/>
        <pc:sldMkLst>
          <pc:docMk/>
          <pc:sldMk cId="2608953346" sldId="2147378688"/>
        </pc:sldMkLst>
        <pc:spChg chg="add mod">
          <ac:chgData name="Hannu Kilpelainen" userId="68b5a656-2d55-45be-ae9b-519b4c7734fb" providerId="ADAL" clId="{F5FB0322-EB3C-4C4A-9A91-1163EB284647}" dt="2024-04-29T05:22:22.297" v="30985" actId="1076"/>
          <ac:spMkLst>
            <pc:docMk/>
            <pc:sldMk cId="2608953346" sldId="2147378688"/>
            <ac:spMk id="2" creationId="{381E3BFD-46AA-B213-3BAB-3A88B6AEA31C}"/>
          </ac:spMkLst>
        </pc:spChg>
        <pc:spChg chg="del mod ord">
          <ac:chgData name="Hannu Kilpelainen" userId="68b5a656-2d55-45be-ae9b-519b4c7734fb" providerId="ADAL" clId="{F5FB0322-EB3C-4C4A-9A91-1163EB284647}" dt="2024-04-24T12:26:57.636" v="25456" actId="700"/>
          <ac:spMkLst>
            <pc:docMk/>
            <pc:sldMk cId="2608953346" sldId="2147378688"/>
            <ac:spMk id="2" creationId="{A5DC2C2C-89BC-A177-4241-97D4092E37AD}"/>
          </ac:spMkLst>
        </pc:spChg>
        <pc:spChg chg="del mod ord">
          <ac:chgData name="Hannu Kilpelainen" userId="68b5a656-2d55-45be-ae9b-519b4c7734fb" providerId="ADAL" clId="{F5FB0322-EB3C-4C4A-9A91-1163EB284647}" dt="2024-04-24T12:26:57.636" v="25456" actId="700"/>
          <ac:spMkLst>
            <pc:docMk/>
            <pc:sldMk cId="2608953346" sldId="2147378688"/>
            <ac:spMk id="3" creationId="{6087454A-E66C-DC8B-340B-B0502A8DBB26}"/>
          </ac:spMkLst>
        </pc:spChg>
        <pc:spChg chg="add mod ord">
          <ac:chgData name="Hannu Kilpelainen" userId="68b5a656-2d55-45be-ae9b-519b4c7734fb" providerId="ADAL" clId="{F5FB0322-EB3C-4C4A-9A91-1163EB284647}" dt="2024-04-24T12:28:03.879" v="25544" actId="700"/>
          <ac:spMkLst>
            <pc:docMk/>
            <pc:sldMk cId="2608953346" sldId="2147378688"/>
            <ac:spMk id="4" creationId="{4E1764E9-F1CE-C979-D53D-2195E83955C3}"/>
          </ac:spMkLst>
        </pc:spChg>
        <pc:spChg chg="add mod ord">
          <ac:chgData name="Hannu Kilpelainen" userId="68b5a656-2d55-45be-ae9b-519b4c7734fb" providerId="ADAL" clId="{F5FB0322-EB3C-4C4A-9A91-1163EB284647}" dt="2024-04-24T14:24:25.567" v="28288" actId="207"/>
          <ac:spMkLst>
            <pc:docMk/>
            <pc:sldMk cId="2608953346" sldId="2147378688"/>
            <ac:spMk id="5" creationId="{E642F2A3-CE0D-FBBE-10CC-C16812B486AC}"/>
          </ac:spMkLst>
        </pc:spChg>
        <pc:spChg chg="add mod ord">
          <ac:chgData name="Hannu Kilpelainen" userId="68b5a656-2d55-45be-ae9b-519b4c7734fb" providerId="ADAL" clId="{F5FB0322-EB3C-4C4A-9A91-1163EB284647}" dt="2024-04-24T12:57:42.064" v="27012" actId="207"/>
          <ac:spMkLst>
            <pc:docMk/>
            <pc:sldMk cId="2608953346" sldId="2147378688"/>
            <ac:spMk id="6" creationId="{520FEE18-5CCF-F5A2-F795-89164597B17D}"/>
          </ac:spMkLst>
        </pc:spChg>
        <pc:cxnChg chg="add del mod">
          <ac:chgData name="Hannu Kilpelainen" userId="68b5a656-2d55-45be-ae9b-519b4c7734fb" providerId="ADAL" clId="{F5FB0322-EB3C-4C4A-9A91-1163EB284647}" dt="2024-04-24T12:49:03.457" v="26839" actId="478"/>
          <ac:cxnSpMkLst>
            <pc:docMk/>
            <pc:sldMk cId="2608953346" sldId="2147378688"/>
            <ac:cxnSpMk id="8" creationId="{718F0099-9E95-B498-2806-6D07E38A4BD9}"/>
          </ac:cxnSpMkLst>
        </pc:cxnChg>
      </pc:sldChg>
      <pc:sldChg chg="addSp delSp modSp add mod ord modAnim modShow addCm delCm modCm modNotesTx">
        <pc:chgData name="Hannu Kilpelainen" userId="68b5a656-2d55-45be-ae9b-519b4c7734fb" providerId="ADAL" clId="{F5FB0322-EB3C-4C4A-9A91-1163EB284647}" dt="2024-05-22T06:36:32.844" v="42982" actId="20577"/>
        <pc:sldMkLst>
          <pc:docMk/>
          <pc:sldMk cId="2682844149" sldId="2147378689"/>
        </pc:sldMkLst>
        <pc:spChg chg="add mod topLvl">
          <ac:chgData name="Hannu Kilpelainen" userId="68b5a656-2d55-45be-ae9b-519b4c7734fb" providerId="ADAL" clId="{F5FB0322-EB3C-4C4A-9A91-1163EB284647}" dt="2024-05-15T08:18:37.555" v="32865" actId="164"/>
          <ac:spMkLst>
            <pc:docMk/>
            <pc:sldMk cId="2682844149" sldId="2147378689"/>
            <ac:spMk id="3" creationId="{2590EA48-E2A9-77F5-A428-28AB7F429B1E}"/>
          </ac:spMkLst>
        </pc:spChg>
        <pc:spChg chg="add mod topLvl">
          <ac:chgData name="Hannu Kilpelainen" userId="68b5a656-2d55-45be-ae9b-519b4c7734fb" providerId="ADAL" clId="{F5FB0322-EB3C-4C4A-9A91-1163EB284647}" dt="2024-05-15T08:19:06.992" v="32884" actId="164"/>
          <ac:spMkLst>
            <pc:docMk/>
            <pc:sldMk cId="2682844149" sldId="2147378689"/>
            <ac:spMk id="4" creationId="{63FDC6CB-79F9-8F19-78F5-820D573CD6E8}"/>
          </ac:spMkLst>
        </pc:spChg>
        <pc:spChg chg="add mod topLvl">
          <ac:chgData name="Hannu Kilpelainen" userId="68b5a656-2d55-45be-ae9b-519b4c7734fb" providerId="ADAL" clId="{F5FB0322-EB3C-4C4A-9A91-1163EB284647}" dt="2024-05-15T08:19:32.351" v="32907" actId="164"/>
          <ac:spMkLst>
            <pc:docMk/>
            <pc:sldMk cId="2682844149" sldId="2147378689"/>
            <ac:spMk id="5" creationId="{9FD88DAD-355D-48A5-5BF1-3CB541BCBB15}"/>
          </ac:spMkLst>
        </pc:spChg>
        <pc:spChg chg="mod">
          <ac:chgData name="Hannu Kilpelainen" userId="68b5a656-2d55-45be-ae9b-519b4c7734fb" providerId="ADAL" clId="{F5FB0322-EB3C-4C4A-9A91-1163EB284647}" dt="2024-05-22T06:36:32.844" v="42982" actId="20577"/>
          <ac:spMkLst>
            <pc:docMk/>
            <pc:sldMk cId="2682844149" sldId="2147378689"/>
            <ac:spMk id="6" creationId="{F80B3B7A-2D94-4218-51BE-6587D1CFA6C1}"/>
          </ac:spMkLst>
        </pc:spChg>
        <pc:spChg chg="add mod">
          <ac:chgData name="Hannu Kilpelainen" userId="68b5a656-2d55-45be-ae9b-519b4c7734fb" providerId="ADAL" clId="{F5FB0322-EB3C-4C4A-9A91-1163EB284647}" dt="2024-05-15T13:03:15.613" v="37397"/>
          <ac:spMkLst>
            <pc:docMk/>
            <pc:sldMk cId="2682844149" sldId="2147378689"/>
            <ac:spMk id="7" creationId="{937BA5CF-C378-AE4C-1F66-8504073D63C1}"/>
          </ac:spMkLst>
        </pc:spChg>
        <pc:spChg chg="add del mod">
          <ac:chgData name="Hannu Kilpelainen" userId="68b5a656-2d55-45be-ae9b-519b4c7734fb" providerId="ADAL" clId="{F5FB0322-EB3C-4C4A-9A91-1163EB284647}" dt="2024-05-15T08:15:53.051" v="32820" actId="478"/>
          <ac:spMkLst>
            <pc:docMk/>
            <pc:sldMk cId="2682844149" sldId="2147378689"/>
            <ac:spMk id="7" creationId="{B346AF13-32BB-481D-1DB6-F4A82973BE86}"/>
          </ac:spMkLst>
        </pc:spChg>
        <pc:spChg chg="add del mod">
          <ac:chgData name="Hannu Kilpelainen" userId="68b5a656-2d55-45be-ae9b-519b4c7734fb" providerId="ADAL" clId="{F5FB0322-EB3C-4C4A-9A91-1163EB284647}" dt="2024-05-15T08:31:09.072" v="33257" actId="478"/>
          <ac:spMkLst>
            <pc:docMk/>
            <pc:sldMk cId="2682844149" sldId="2147378689"/>
            <ac:spMk id="8" creationId="{64D42984-F606-C8DF-1584-CE5FD9D71A94}"/>
          </ac:spMkLst>
        </pc:spChg>
        <pc:spChg chg="add mod">
          <ac:chgData name="Hannu Kilpelainen" userId="68b5a656-2d55-45be-ae9b-519b4c7734fb" providerId="ADAL" clId="{F5FB0322-EB3C-4C4A-9A91-1163EB284647}" dt="2024-05-15T13:03:18.003" v="37398"/>
          <ac:spMkLst>
            <pc:docMk/>
            <pc:sldMk cId="2682844149" sldId="2147378689"/>
            <ac:spMk id="9" creationId="{A136B3C4-F631-83A4-5F48-9F4E756EBF6E}"/>
          </ac:spMkLst>
        </pc:spChg>
        <pc:spChg chg="add del mod">
          <ac:chgData name="Hannu Kilpelainen" userId="68b5a656-2d55-45be-ae9b-519b4c7734fb" providerId="ADAL" clId="{F5FB0322-EB3C-4C4A-9A91-1163EB284647}" dt="2024-05-15T13:03:40.487" v="37402" actId="478"/>
          <ac:spMkLst>
            <pc:docMk/>
            <pc:sldMk cId="2682844149" sldId="2147378689"/>
            <ac:spMk id="11" creationId="{4734091C-38CC-959E-4A17-00BE2EF1FB59}"/>
          </ac:spMkLst>
        </pc:spChg>
        <pc:spChg chg="mod">
          <ac:chgData name="Hannu Kilpelainen" userId="68b5a656-2d55-45be-ae9b-519b4c7734fb" providerId="ADAL" clId="{F5FB0322-EB3C-4C4A-9A91-1163EB284647}" dt="2024-05-16T04:08:47.707" v="38378" actId="1037"/>
          <ac:spMkLst>
            <pc:docMk/>
            <pc:sldMk cId="2682844149" sldId="2147378689"/>
            <ac:spMk id="23" creationId="{FC8AC52B-5BE3-D53A-17E3-063DCB83AA69}"/>
          </ac:spMkLst>
        </pc:spChg>
        <pc:spChg chg="mod">
          <ac:chgData name="Hannu Kilpelainen" userId="68b5a656-2d55-45be-ae9b-519b4c7734fb" providerId="ADAL" clId="{F5FB0322-EB3C-4C4A-9A91-1163EB284647}" dt="2024-05-15T08:16:12.631" v="32822" actId="165"/>
          <ac:spMkLst>
            <pc:docMk/>
            <pc:sldMk cId="2682844149" sldId="2147378689"/>
            <ac:spMk id="105" creationId="{5195DDD7-9357-74DA-AA6C-1EC0CF8F469C}"/>
          </ac:spMkLst>
        </pc:spChg>
        <pc:spChg chg="mod">
          <ac:chgData name="Hannu Kilpelainen" userId="68b5a656-2d55-45be-ae9b-519b4c7734fb" providerId="ADAL" clId="{F5FB0322-EB3C-4C4A-9A91-1163EB284647}" dt="2024-05-15T08:16:12.631" v="32822" actId="165"/>
          <ac:spMkLst>
            <pc:docMk/>
            <pc:sldMk cId="2682844149" sldId="2147378689"/>
            <ac:spMk id="107" creationId="{483C5246-4724-9CDB-C462-47B049665750}"/>
          </ac:spMkLst>
        </pc:spChg>
        <pc:spChg chg="mod topLvl">
          <ac:chgData name="Hannu Kilpelainen" userId="68b5a656-2d55-45be-ae9b-519b4c7734fb" providerId="ADAL" clId="{F5FB0322-EB3C-4C4A-9A91-1163EB284647}" dt="2024-05-15T08:18:37.555" v="32865" actId="164"/>
          <ac:spMkLst>
            <pc:docMk/>
            <pc:sldMk cId="2682844149" sldId="2147378689"/>
            <ac:spMk id="110" creationId="{FE00A751-03E6-223D-3B89-D223157A1574}"/>
          </ac:spMkLst>
        </pc:spChg>
        <pc:spChg chg="mod topLvl">
          <ac:chgData name="Hannu Kilpelainen" userId="68b5a656-2d55-45be-ae9b-519b4c7734fb" providerId="ADAL" clId="{F5FB0322-EB3C-4C4A-9A91-1163EB284647}" dt="2024-05-15T08:18:37.555" v="32865" actId="164"/>
          <ac:spMkLst>
            <pc:docMk/>
            <pc:sldMk cId="2682844149" sldId="2147378689"/>
            <ac:spMk id="111" creationId="{3B85415F-390A-D567-44DA-28AEF3BDD4ED}"/>
          </ac:spMkLst>
        </pc:spChg>
        <pc:spChg chg="mod topLvl">
          <ac:chgData name="Hannu Kilpelainen" userId="68b5a656-2d55-45be-ae9b-519b4c7734fb" providerId="ADAL" clId="{F5FB0322-EB3C-4C4A-9A91-1163EB284647}" dt="2024-05-15T08:19:06.992" v="32884" actId="164"/>
          <ac:spMkLst>
            <pc:docMk/>
            <pc:sldMk cId="2682844149" sldId="2147378689"/>
            <ac:spMk id="114" creationId="{292BC962-D478-9E89-A531-6EB01E9C121E}"/>
          </ac:spMkLst>
        </pc:spChg>
        <pc:spChg chg="mod topLvl">
          <ac:chgData name="Hannu Kilpelainen" userId="68b5a656-2d55-45be-ae9b-519b4c7734fb" providerId="ADAL" clId="{F5FB0322-EB3C-4C4A-9A91-1163EB284647}" dt="2024-05-15T08:19:06.992" v="32884" actId="164"/>
          <ac:spMkLst>
            <pc:docMk/>
            <pc:sldMk cId="2682844149" sldId="2147378689"/>
            <ac:spMk id="115" creationId="{E7B74A81-3322-35EB-698C-1027D05948F3}"/>
          </ac:spMkLst>
        </pc:spChg>
        <pc:spChg chg="mod topLvl">
          <ac:chgData name="Hannu Kilpelainen" userId="68b5a656-2d55-45be-ae9b-519b4c7734fb" providerId="ADAL" clId="{F5FB0322-EB3C-4C4A-9A91-1163EB284647}" dt="2024-05-15T08:19:32.351" v="32907" actId="164"/>
          <ac:spMkLst>
            <pc:docMk/>
            <pc:sldMk cId="2682844149" sldId="2147378689"/>
            <ac:spMk id="118" creationId="{FDDB6C99-3954-A8EA-F005-B706BEFE668D}"/>
          </ac:spMkLst>
        </pc:spChg>
        <pc:spChg chg="mod topLvl">
          <ac:chgData name="Hannu Kilpelainen" userId="68b5a656-2d55-45be-ae9b-519b4c7734fb" providerId="ADAL" clId="{F5FB0322-EB3C-4C4A-9A91-1163EB284647}" dt="2024-05-15T08:19:32.351" v="32907" actId="164"/>
          <ac:spMkLst>
            <pc:docMk/>
            <pc:sldMk cId="2682844149" sldId="2147378689"/>
            <ac:spMk id="119" creationId="{9CD9E599-B19A-B67E-8F0E-C158B3F59595}"/>
          </ac:spMkLst>
        </pc:spChg>
        <pc:grpChg chg="add del mod">
          <ac:chgData name="Hannu Kilpelainen" userId="68b5a656-2d55-45be-ae9b-519b4c7734fb" providerId="ADAL" clId="{F5FB0322-EB3C-4C4A-9A91-1163EB284647}" dt="2024-05-15T08:18:19.853" v="32844" actId="165"/>
          <ac:grpSpMkLst>
            <pc:docMk/>
            <pc:sldMk cId="2682844149" sldId="2147378689"/>
            <ac:grpSpMk id="9" creationId="{792A2606-49CA-55D3-E43F-711CAF3E18DC}"/>
          </ac:grpSpMkLst>
        </pc:grpChg>
        <pc:grpChg chg="add del mod">
          <ac:chgData name="Hannu Kilpelainen" userId="68b5a656-2d55-45be-ae9b-519b4c7734fb" providerId="ADAL" clId="{F5FB0322-EB3C-4C4A-9A91-1163EB284647}" dt="2024-05-15T08:18:45.319" v="32866" actId="165"/>
          <ac:grpSpMkLst>
            <pc:docMk/>
            <pc:sldMk cId="2682844149" sldId="2147378689"/>
            <ac:grpSpMk id="10" creationId="{4C6215C8-A15F-945E-D09F-14AC089112D3}"/>
          </ac:grpSpMkLst>
        </pc:grpChg>
        <pc:grpChg chg="add del mod">
          <ac:chgData name="Hannu Kilpelainen" userId="68b5a656-2d55-45be-ae9b-519b4c7734fb" providerId="ADAL" clId="{F5FB0322-EB3C-4C4A-9A91-1163EB284647}" dt="2024-05-15T08:19:17.583" v="32887" actId="165"/>
          <ac:grpSpMkLst>
            <pc:docMk/>
            <pc:sldMk cId="2682844149" sldId="2147378689"/>
            <ac:grpSpMk id="11" creationId="{77186DD2-850B-4282-CD6F-5EA6D7531BE7}"/>
          </ac:grpSpMkLst>
        </pc:grpChg>
        <pc:grpChg chg="add mod">
          <ac:chgData name="Hannu Kilpelainen" userId="68b5a656-2d55-45be-ae9b-519b4c7734fb" providerId="ADAL" clId="{F5FB0322-EB3C-4C4A-9A91-1163EB284647}" dt="2024-05-15T08:18:37.555" v="32865" actId="164"/>
          <ac:grpSpMkLst>
            <pc:docMk/>
            <pc:sldMk cId="2682844149" sldId="2147378689"/>
            <ac:grpSpMk id="12" creationId="{093E8346-1571-7CD4-F605-91B80C335031}"/>
          </ac:grpSpMkLst>
        </pc:grpChg>
        <pc:grpChg chg="add mod">
          <ac:chgData name="Hannu Kilpelainen" userId="68b5a656-2d55-45be-ae9b-519b4c7734fb" providerId="ADAL" clId="{F5FB0322-EB3C-4C4A-9A91-1163EB284647}" dt="2024-05-15T08:19:06.992" v="32884" actId="164"/>
          <ac:grpSpMkLst>
            <pc:docMk/>
            <pc:sldMk cId="2682844149" sldId="2147378689"/>
            <ac:grpSpMk id="13" creationId="{4EA80860-1948-F64B-B1AD-97C8BA521D7C}"/>
          </ac:grpSpMkLst>
        </pc:grpChg>
        <pc:grpChg chg="add mod">
          <ac:chgData name="Hannu Kilpelainen" userId="68b5a656-2d55-45be-ae9b-519b4c7734fb" providerId="ADAL" clId="{F5FB0322-EB3C-4C4A-9A91-1163EB284647}" dt="2024-05-15T08:19:32.351" v="32907" actId="164"/>
          <ac:grpSpMkLst>
            <pc:docMk/>
            <pc:sldMk cId="2682844149" sldId="2147378689"/>
            <ac:grpSpMk id="14" creationId="{AD34FF90-3F13-3A04-2A22-D1B7A566DF85}"/>
          </ac:grpSpMkLst>
        </pc:grpChg>
        <pc:grpChg chg="mod topLvl">
          <ac:chgData name="Hannu Kilpelainen" userId="68b5a656-2d55-45be-ae9b-519b4c7734fb" providerId="ADAL" clId="{F5FB0322-EB3C-4C4A-9A91-1163EB284647}" dt="2024-05-15T08:16:12.631" v="32822" actId="165"/>
          <ac:grpSpMkLst>
            <pc:docMk/>
            <pc:sldMk cId="2682844149" sldId="2147378689"/>
            <ac:grpSpMk id="104" creationId="{D06390BD-34F6-C462-C2BD-F2E1A255DE19}"/>
          </ac:grpSpMkLst>
        </pc:grpChg>
        <pc:grpChg chg="del mod topLvl">
          <ac:chgData name="Hannu Kilpelainen" userId="68b5a656-2d55-45be-ae9b-519b4c7734fb" providerId="ADAL" clId="{F5FB0322-EB3C-4C4A-9A91-1163EB284647}" dt="2024-05-15T08:16:20.460" v="32823" actId="165"/>
          <ac:grpSpMkLst>
            <pc:docMk/>
            <pc:sldMk cId="2682844149" sldId="2147378689"/>
            <ac:grpSpMk id="108" creationId="{B1EED0A5-FCD8-C248-4C26-4133D4AB8008}"/>
          </ac:grpSpMkLst>
        </pc:grpChg>
        <pc:grpChg chg="del mod topLvl">
          <ac:chgData name="Hannu Kilpelainen" userId="68b5a656-2d55-45be-ae9b-519b4c7734fb" providerId="ADAL" clId="{F5FB0322-EB3C-4C4A-9A91-1163EB284647}" dt="2024-05-15T08:17:04.441" v="32832" actId="165"/>
          <ac:grpSpMkLst>
            <pc:docMk/>
            <pc:sldMk cId="2682844149" sldId="2147378689"/>
            <ac:grpSpMk id="112" creationId="{00CC9A38-3806-2D17-A1F5-6F090C003E05}"/>
          </ac:grpSpMkLst>
        </pc:grpChg>
        <pc:grpChg chg="del mod topLvl">
          <ac:chgData name="Hannu Kilpelainen" userId="68b5a656-2d55-45be-ae9b-519b4c7734fb" providerId="ADAL" clId="{F5FB0322-EB3C-4C4A-9A91-1163EB284647}" dt="2024-05-15T08:17:28.018" v="32836" actId="165"/>
          <ac:grpSpMkLst>
            <pc:docMk/>
            <pc:sldMk cId="2682844149" sldId="2147378689"/>
            <ac:grpSpMk id="116" creationId="{5A90FC76-7980-CDFB-A853-7FFAA10AC515}"/>
          </ac:grpSpMkLst>
        </pc:grpChg>
        <pc:grpChg chg="del">
          <ac:chgData name="Hannu Kilpelainen" userId="68b5a656-2d55-45be-ae9b-519b4c7734fb" providerId="ADAL" clId="{F5FB0322-EB3C-4C4A-9A91-1163EB284647}" dt="2024-05-15T08:16:12.631" v="32822" actId="165"/>
          <ac:grpSpMkLst>
            <pc:docMk/>
            <pc:sldMk cId="2682844149" sldId="2147378689"/>
            <ac:grpSpMk id="120" creationId="{E3E42EC7-F78A-6FB6-2705-7E28B1F82FC9}"/>
          </ac:grpSpMkLst>
        </pc:grpChg>
        <pc:grpChg chg="add del">
          <ac:chgData name="Hannu Kilpelainen" userId="68b5a656-2d55-45be-ae9b-519b4c7734fb" providerId="ADAL" clId="{F5FB0322-EB3C-4C4A-9A91-1163EB284647}" dt="2024-05-15T13:03:41.414" v="37403" actId="478"/>
          <ac:grpSpMkLst>
            <pc:docMk/>
            <pc:sldMk cId="2682844149" sldId="2147378689"/>
            <ac:grpSpMk id="136" creationId="{13F1D219-2290-1FDC-C9EE-7D48256AAB1A}"/>
          </ac:grpSpMkLst>
        </pc:grpChg>
        <pc:picChg chg="add">
          <ac:chgData name="Hannu Kilpelainen" userId="68b5a656-2d55-45be-ae9b-519b4c7734fb" providerId="ADAL" clId="{F5FB0322-EB3C-4C4A-9A91-1163EB284647}" dt="2024-05-15T13:03:20.129" v="37399"/>
          <ac:picMkLst>
            <pc:docMk/>
            <pc:sldMk cId="2682844149" sldId="2147378689"/>
            <ac:picMk id="10" creationId="{FCC8DB2A-E138-AACB-E4DE-2AEF8DD9D7AA}"/>
          </ac:picMkLst>
        </pc:picChg>
        <pc:picChg chg="mod">
          <ac:chgData name="Hannu Kilpelainen" userId="68b5a656-2d55-45be-ae9b-519b4c7734fb" providerId="ADAL" clId="{F5FB0322-EB3C-4C4A-9A91-1163EB284647}" dt="2024-05-15T08:16:12.631" v="32822" actId="165"/>
          <ac:picMkLst>
            <pc:docMk/>
            <pc:sldMk cId="2682844149" sldId="2147378689"/>
            <ac:picMk id="106" creationId="{4342B388-C0E3-7F0F-B4E2-4C3185631ED7}"/>
          </ac:picMkLst>
        </pc:picChg>
        <pc:picChg chg="mod ord topLvl">
          <ac:chgData name="Hannu Kilpelainen" userId="68b5a656-2d55-45be-ae9b-519b4c7734fb" providerId="ADAL" clId="{F5FB0322-EB3C-4C4A-9A91-1163EB284647}" dt="2024-05-15T08:18:37.555" v="32865" actId="164"/>
          <ac:picMkLst>
            <pc:docMk/>
            <pc:sldMk cId="2682844149" sldId="2147378689"/>
            <ac:picMk id="109" creationId="{00766FA8-2919-9D3E-38C3-3EC1E25D1E62}"/>
          </ac:picMkLst>
        </pc:picChg>
        <pc:picChg chg="mod ord topLvl">
          <ac:chgData name="Hannu Kilpelainen" userId="68b5a656-2d55-45be-ae9b-519b4c7734fb" providerId="ADAL" clId="{F5FB0322-EB3C-4C4A-9A91-1163EB284647}" dt="2024-05-15T08:19:06.992" v="32884" actId="164"/>
          <ac:picMkLst>
            <pc:docMk/>
            <pc:sldMk cId="2682844149" sldId="2147378689"/>
            <ac:picMk id="113" creationId="{7660F696-359D-F229-4A42-FABD331DE710}"/>
          </ac:picMkLst>
        </pc:picChg>
        <pc:picChg chg="mod ord topLvl">
          <ac:chgData name="Hannu Kilpelainen" userId="68b5a656-2d55-45be-ae9b-519b4c7734fb" providerId="ADAL" clId="{F5FB0322-EB3C-4C4A-9A91-1163EB284647}" dt="2024-05-15T08:19:32.351" v="32907" actId="164"/>
          <ac:picMkLst>
            <pc:docMk/>
            <pc:sldMk cId="2682844149" sldId="2147378689"/>
            <ac:picMk id="117" creationId="{FF728634-6761-6AE4-1C28-09F59BE6F4E6}"/>
          </ac:picMkLst>
        </pc:picChg>
        <pc:extLst>
          <p:ext xmlns:p="http://schemas.openxmlformats.org/presentationml/2006/main" uri="{D6D511B9-2390-475A-947B-AFAB55BFBCF1}">
            <pc226:cmChg xmlns:pc226="http://schemas.microsoft.com/office/powerpoint/2022/06/main/command" chg="add del mod">
              <pc226:chgData name="Hannu Kilpelainen" userId="68b5a656-2d55-45be-ae9b-519b4c7734fb" providerId="ADAL" clId="{F5FB0322-EB3C-4C4A-9A91-1163EB284647}" dt="2024-05-21T14:21:27.519" v="38952"/>
              <pc2:cmMkLst xmlns:pc2="http://schemas.microsoft.com/office/powerpoint/2019/9/main/command">
                <pc:docMk/>
                <pc:sldMk cId="2682844149" sldId="2147378689"/>
                <pc2:cmMk id="{2D4CC325-0FEC-4B85-AD74-02DA5D70378E}"/>
              </pc2:cmMkLst>
              <pc226:cmRplyChg chg="add">
                <pc226:chgData name="Hannu Kilpelainen" userId="68b5a656-2d55-45be-ae9b-519b4c7734fb" providerId="ADAL" clId="{F5FB0322-EB3C-4C4A-9A91-1163EB284647}" dt="2024-04-26T04:56:55.679" v="28289"/>
                <pc2:cmRplyMkLst xmlns:pc2="http://schemas.microsoft.com/office/powerpoint/2019/9/main/command">
                  <pc:docMk/>
                  <pc:sldMk cId="2682844149" sldId="2147378689"/>
                  <pc2:cmMk id="{2D4CC325-0FEC-4B85-AD74-02DA5D70378E}"/>
                  <pc2:cmRplyMk id="{B2B78DFB-5F09-4508-A8F3-FA7D4A082038}"/>
                </pc2:cmRplyMkLst>
              </pc226:cmRplyChg>
            </pc226:cmChg>
            <pc226:cmChg xmlns:pc226="http://schemas.microsoft.com/office/powerpoint/2022/06/main/command" chg="del">
              <pc226:chgData name="Hannu Kilpelainen" userId="68b5a656-2d55-45be-ae9b-519b4c7734fb" providerId="ADAL" clId="{F5FB0322-EB3C-4C4A-9A91-1163EB284647}" dt="2024-04-24T13:16:10.640" v="27319"/>
              <pc2:cmMkLst xmlns:pc2="http://schemas.microsoft.com/office/powerpoint/2019/9/main/command">
                <pc:docMk/>
                <pc:sldMk cId="2682844149" sldId="2147378689"/>
                <pc2:cmMk id="{9D2CBB60-7E76-4D74-B8A7-97918EA55046}"/>
              </pc2:cmMkLst>
            </pc226:cmChg>
          </p:ext>
        </pc:extLst>
      </pc:sldChg>
      <pc:sldChg chg="addSp delSp modSp new del mod">
        <pc:chgData name="Hannu Kilpelainen" userId="68b5a656-2d55-45be-ae9b-519b4c7734fb" providerId="ADAL" clId="{F5FB0322-EB3C-4C4A-9A91-1163EB284647}" dt="2024-04-26T08:00:18.732" v="29908" actId="2696"/>
        <pc:sldMkLst>
          <pc:docMk/>
          <pc:sldMk cId="1420880086" sldId="2147378690"/>
        </pc:sldMkLst>
        <pc:spChg chg="del">
          <ac:chgData name="Hannu Kilpelainen" userId="68b5a656-2d55-45be-ae9b-519b4c7734fb" providerId="ADAL" clId="{F5FB0322-EB3C-4C4A-9A91-1163EB284647}" dt="2024-04-24T14:18:22.480" v="28055"/>
          <ac:spMkLst>
            <pc:docMk/>
            <pc:sldMk cId="1420880086" sldId="2147378690"/>
            <ac:spMk id="2" creationId="{6EC253C8-336F-4676-2098-5B0DC637AE26}"/>
          </ac:spMkLst>
        </pc:spChg>
        <pc:spChg chg="mod">
          <ac:chgData name="Hannu Kilpelainen" userId="68b5a656-2d55-45be-ae9b-519b4c7734fb" providerId="ADAL" clId="{F5FB0322-EB3C-4C4A-9A91-1163EB284647}" dt="2024-04-24T13:59:37.867" v="27760" actId="20577"/>
          <ac:spMkLst>
            <pc:docMk/>
            <pc:sldMk cId="1420880086" sldId="2147378690"/>
            <ac:spMk id="3" creationId="{4BB70651-130A-4237-EC13-9ECB331B3072}"/>
          </ac:spMkLst>
        </pc:spChg>
        <pc:spChg chg="add">
          <ac:chgData name="Hannu Kilpelainen" userId="68b5a656-2d55-45be-ae9b-519b4c7734fb" providerId="ADAL" clId="{F5FB0322-EB3C-4C4A-9A91-1163EB284647}" dt="2024-04-24T14:18:22.480" v="28055"/>
          <ac:spMkLst>
            <pc:docMk/>
            <pc:sldMk cId="1420880086" sldId="2147378690"/>
            <ac:spMk id="5" creationId="{2D980955-E84E-9945-4A16-139D653834F4}"/>
          </ac:spMkLst>
        </pc:spChg>
        <pc:graphicFrameChg chg="add mod modGraphic">
          <ac:chgData name="Hannu Kilpelainen" userId="68b5a656-2d55-45be-ae9b-519b4c7734fb" providerId="ADAL" clId="{F5FB0322-EB3C-4C4A-9A91-1163EB284647}" dt="2024-04-24T14:18:59.592" v="28062" actId="20577"/>
          <ac:graphicFrameMkLst>
            <pc:docMk/>
            <pc:sldMk cId="1420880086" sldId="2147378690"/>
            <ac:graphicFrameMk id="4" creationId="{9D014859-839F-B062-35DB-A1D402D075DE}"/>
          </ac:graphicFrameMkLst>
        </pc:graphicFrameChg>
      </pc:sldChg>
      <pc:sldChg chg="del ord">
        <pc:chgData name="Hannu Kilpelainen" userId="68b5a656-2d55-45be-ae9b-519b4c7734fb" providerId="ADAL" clId="{F5FB0322-EB3C-4C4A-9A91-1163EB284647}" dt="2024-04-29T07:24:11.976" v="31025" actId="47"/>
        <pc:sldMkLst>
          <pc:docMk/>
          <pc:sldMk cId="1750478329" sldId="2147378691"/>
        </pc:sldMkLst>
      </pc:sldChg>
      <pc:sldChg chg="modSp new del mod">
        <pc:chgData name="Hannu Kilpelainen" userId="68b5a656-2d55-45be-ae9b-519b4c7734fb" providerId="ADAL" clId="{F5FB0322-EB3C-4C4A-9A91-1163EB284647}" dt="2024-04-26T08:00:18.732" v="29908" actId="2696"/>
        <pc:sldMkLst>
          <pc:docMk/>
          <pc:sldMk cId="3930954184" sldId="2147378692"/>
        </pc:sldMkLst>
        <pc:spChg chg="mod">
          <ac:chgData name="Hannu Kilpelainen" userId="68b5a656-2d55-45be-ae9b-519b4c7734fb" providerId="ADAL" clId="{F5FB0322-EB3C-4C4A-9A91-1163EB284647}" dt="2024-04-26T07:11:42.676" v="29874" actId="20577"/>
          <ac:spMkLst>
            <pc:docMk/>
            <pc:sldMk cId="3930954184" sldId="2147378692"/>
            <ac:spMk id="3" creationId="{3399C9B2-6907-4F37-3B48-A5E677D3330E}"/>
          </ac:spMkLst>
        </pc:spChg>
      </pc:sldChg>
      <pc:sldChg chg="delSp new del mod modClrScheme chgLayout">
        <pc:chgData name="Hannu Kilpelainen" userId="68b5a656-2d55-45be-ae9b-519b4c7734fb" providerId="ADAL" clId="{F5FB0322-EB3C-4C4A-9A91-1163EB284647}" dt="2024-04-26T08:00:42.042" v="29910" actId="47"/>
        <pc:sldMkLst>
          <pc:docMk/>
          <pc:sldMk cId="937555253" sldId="2147378693"/>
        </pc:sldMkLst>
        <pc:spChg chg="del">
          <ac:chgData name="Hannu Kilpelainen" userId="68b5a656-2d55-45be-ae9b-519b4c7734fb" providerId="ADAL" clId="{F5FB0322-EB3C-4C4A-9A91-1163EB284647}" dt="2024-04-26T07:12:03.234" v="29876" actId="700"/>
          <ac:spMkLst>
            <pc:docMk/>
            <pc:sldMk cId="937555253" sldId="2147378693"/>
            <ac:spMk id="2" creationId="{24AAC9A5-5B70-93DC-ABE6-46BCEA02405C}"/>
          </ac:spMkLst>
        </pc:spChg>
        <pc:spChg chg="del">
          <ac:chgData name="Hannu Kilpelainen" userId="68b5a656-2d55-45be-ae9b-519b4c7734fb" providerId="ADAL" clId="{F5FB0322-EB3C-4C4A-9A91-1163EB284647}" dt="2024-04-26T07:12:03.234" v="29876" actId="700"/>
          <ac:spMkLst>
            <pc:docMk/>
            <pc:sldMk cId="937555253" sldId="2147378693"/>
            <ac:spMk id="3" creationId="{841F1E2D-2177-BD85-1B17-71B96DA2409F}"/>
          </ac:spMkLst>
        </pc:spChg>
      </pc:sldChg>
      <pc:sldChg chg="modSp new del mod">
        <pc:chgData name="Hannu Kilpelainen" userId="68b5a656-2d55-45be-ae9b-519b4c7734fb" providerId="ADAL" clId="{F5FB0322-EB3C-4C4A-9A91-1163EB284647}" dt="2024-04-26T08:00:18.732" v="29908" actId="2696"/>
        <pc:sldMkLst>
          <pc:docMk/>
          <pc:sldMk cId="1990402028" sldId="2147378694"/>
        </pc:sldMkLst>
        <pc:spChg chg="mod">
          <ac:chgData name="Hannu Kilpelainen" userId="68b5a656-2d55-45be-ae9b-519b4c7734fb" providerId="ADAL" clId="{F5FB0322-EB3C-4C4A-9A91-1163EB284647}" dt="2024-04-26T07:14:00.088" v="29907" actId="20577"/>
          <ac:spMkLst>
            <pc:docMk/>
            <pc:sldMk cId="1990402028" sldId="2147378694"/>
            <ac:spMk id="3" creationId="{8864B822-77D6-1DCB-FB7A-93E74652D220}"/>
          </ac:spMkLst>
        </pc:spChg>
      </pc:sldChg>
      <pc:sldChg chg="addSp delSp modSp mod ord modAnim addCm delCm modNotesTx">
        <pc:chgData name="Hannu Kilpelainen" userId="68b5a656-2d55-45be-ae9b-519b4c7734fb" providerId="ADAL" clId="{F5FB0322-EB3C-4C4A-9A91-1163EB284647}" dt="2024-05-21T14:55:19.183" v="39866" actId="20577"/>
        <pc:sldMkLst>
          <pc:docMk/>
          <pc:sldMk cId="1863548778" sldId="2147378695"/>
        </pc:sldMkLst>
        <pc:spChg chg="del">
          <ac:chgData name="Hannu Kilpelainen" userId="68b5a656-2d55-45be-ae9b-519b4c7734fb" providerId="ADAL" clId="{F5FB0322-EB3C-4C4A-9A91-1163EB284647}" dt="2024-04-26T10:22:25.635" v="30554" actId="478"/>
          <ac:spMkLst>
            <pc:docMk/>
            <pc:sldMk cId="1863548778" sldId="2147378695"/>
            <ac:spMk id="3" creationId="{069A85E5-E49A-01DE-CCC9-C9F14357D449}"/>
          </ac:spMkLst>
        </pc:spChg>
        <pc:spChg chg="mod">
          <ac:chgData name="Hannu Kilpelainen" userId="68b5a656-2d55-45be-ae9b-519b4c7734fb" providerId="ADAL" clId="{F5FB0322-EB3C-4C4A-9A91-1163EB284647}" dt="2024-04-26T10:23:07.474" v="30560" actId="242"/>
          <ac:spMkLst>
            <pc:docMk/>
            <pc:sldMk cId="1863548778" sldId="2147378695"/>
            <ac:spMk id="5" creationId="{B5602D5A-2368-B123-7B79-2D2707D08C65}"/>
          </ac:spMkLst>
        </pc:spChg>
        <pc:spChg chg="mod">
          <ac:chgData name="Hannu Kilpelainen" userId="68b5a656-2d55-45be-ae9b-519b4c7734fb" providerId="ADAL" clId="{F5FB0322-EB3C-4C4A-9A91-1163EB284647}" dt="2024-05-15T08:21:29.479" v="32946" actId="1035"/>
          <ac:spMkLst>
            <pc:docMk/>
            <pc:sldMk cId="1863548778" sldId="2147378695"/>
            <ac:spMk id="7" creationId="{0306CED9-965D-804F-7428-6D58F6AD716F}"/>
          </ac:spMkLst>
        </pc:spChg>
        <pc:spChg chg="del">
          <ac:chgData name="Hannu Kilpelainen" userId="68b5a656-2d55-45be-ae9b-519b4c7734fb" providerId="ADAL" clId="{F5FB0322-EB3C-4C4A-9A91-1163EB284647}" dt="2024-04-26T10:22:52.104" v="30558" actId="478"/>
          <ac:spMkLst>
            <pc:docMk/>
            <pc:sldMk cId="1863548778" sldId="2147378695"/>
            <ac:spMk id="8" creationId="{C662EE51-4273-4535-175E-35C6B773F67D}"/>
          </ac:spMkLst>
        </pc:spChg>
        <pc:spChg chg="del">
          <ac:chgData name="Hannu Kilpelainen" userId="68b5a656-2d55-45be-ae9b-519b4c7734fb" providerId="ADAL" clId="{F5FB0322-EB3C-4C4A-9A91-1163EB284647}" dt="2024-04-26T10:22:52.104" v="30558" actId="478"/>
          <ac:spMkLst>
            <pc:docMk/>
            <pc:sldMk cId="1863548778" sldId="2147378695"/>
            <ac:spMk id="9" creationId="{02C36452-E0DD-63B4-9622-4C23AE3D78ED}"/>
          </ac:spMkLst>
        </pc:spChg>
        <pc:spChg chg="mod">
          <ac:chgData name="Hannu Kilpelainen" userId="68b5a656-2d55-45be-ae9b-519b4c7734fb" providerId="ADAL" clId="{F5FB0322-EB3C-4C4A-9A91-1163EB284647}" dt="2024-04-26T10:29:42.254" v="30639" actId="1035"/>
          <ac:spMkLst>
            <pc:docMk/>
            <pc:sldMk cId="1863548778" sldId="2147378695"/>
            <ac:spMk id="10" creationId="{2371C3DE-44DB-71DA-503B-40089B709ED3}"/>
          </ac:spMkLst>
        </pc:spChg>
        <pc:spChg chg="mod">
          <ac:chgData name="Hannu Kilpelainen" userId="68b5a656-2d55-45be-ae9b-519b4c7734fb" providerId="ADAL" clId="{F5FB0322-EB3C-4C4A-9A91-1163EB284647}" dt="2024-04-26T10:29:42.254" v="30639" actId="1035"/>
          <ac:spMkLst>
            <pc:docMk/>
            <pc:sldMk cId="1863548778" sldId="2147378695"/>
            <ac:spMk id="11" creationId="{BA1BD71C-D9BF-96B2-9F17-CC848BF8A38F}"/>
          </ac:spMkLst>
        </pc:spChg>
        <pc:spChg chg="del">
          <ac:chgData name="Hannu Kilpelainen" userId="68b5a656-2d55-45be-ae9b-519b4c7734fb" providerId="ADAL" clId="{F5FB0322-EB3C-4C4A-9A91-1163EB284647}" dt="2024-04-26T10:22:52.104" v="30558" actId="478"/>
          <ac:spMkLst>
            <pc:docMk/>
            <pc:sldMk cId="1863548778" sldId="2147378695"/>
            <ac:spMk id="17" creationId="{C2564B15-D00D-7C33-7115-C74E96F6CF2C}"/>
          </ac:spMkLst>
        </pc:spChg>
        <pc:spChg chg="mod">
          <ac:chgData name="Hannu Kilpelainen" userId="68b5a656-2d55-45be-ae9b-519b4c7734fb" providerId="ADAL" clId="{F5FB0322-EB3C-4C4A-9A91-1163EB284647}" dt="2024-05-15T08:21:36.336" v="32973" actId="1036"/>
          <ac:spMkLst>
            <pc:docMk/>
            <pc:sldMk cId="1863548778" sldId="2147378695"/>
            <ac:spMk id="24" creationId="{86680981-BCA8-3FA3-D247-A1CF30F4EE9B}"/>
          </ac:spMkLst>
        </pc:spChg>
        <pc:spChg chg="mod">
          <ac:chgData name="Hannu Kilpelainen" userId="68b5a656-2d55-45be-ae9b-519b4c7734fb" providerId="ADAL" clId="{F5FB0322-EB3C-4C4A-9A91-1163EB284647}" dt="2024-05-15T08:21:36.336" v="32973" actId="1036"/>
          <ac:spMkLst>
            <pc:docMk/>
            <pc:sldMk cId="1863548778" sldId="2147378695"/>
            <ac:spMk id="25" creationId="{9C508120-10E4-ABB5-23ED-79C25E8A0D6D}"/>
          </ac:spMkLst>
        </pc:spChg>
        <pc:spChg chg="mod">
          <ac:chgData name="Hannu Kilpelainen" userId="68b5a656-2d55-45be-ae9b-519b4c7734fb" providerId="ADAL" clId="{F5FB0322-EB3C-4C4A-9A91-1163EB284647}" dt="2024-05-15T08:21:36.336" v="32973" actId="1036"/>
          <ac:spMkLst>
            <pc:docMk/>
            <pc:sldMk cId="1863548778" sldId="2147378695"/>
            <ac:spMk id="26" creationId="{8BB8138A-9FB7-9F64-06D8-D44D4A264EA2}"/>
          </ac:spMkLst>
        </pc:spChg>
        <pc:spChg chg="mod">
          <ac:chgData name="Hannu Kilpelainen" userId="68b5a656-2d55-45be-ae9b-519b4c7734fb" providerId="ADAL" clId="{F5FB0322-EB3C-4C4A-9A91-1163EB284647}" dt="2024-05-15T08:21:36.336" v="32973" actId="1036"/>
          <ac:spMkLst>
            <pc:docMk/>
            <pc:sldMk cId="1863548778" sldId="2147378695"/>
            <ac:spMk id="27" creationId="{4634741B-C073-C3D8-BC16-1935FE6FC5B3}"/>
          </ac:spMkLst>
        </pc:spChg>
        <pc:spChg chg="mod">
          <ac:chgData name="Hannu Kilpelainen" userId="68b5a656-2d55-45be-ae9b-519b4c7734fb" providerId="ADAL" clId="{F5FB0322-EB3C-4C4A-9A91-1163EB284647}" dt="2024-05-15T08:21:36.336" v="32973" actId="1036"/>
          <ac:spMkLst>
            <pc:docMk/>
            <pc:sldMk cId="1863548778" sldId="2147378695"/>
            <ac:spMk id="28" creationId="{2FE89354-3DCB-05A2-95F3-DCB04F5E1E82}"/>
          </ac:spMkLst>
        </pc:spChg>
        <pc:spChg chg="add mod">
          <ac:chgData name="Hannu Kilpelainen" userId="68b5a656-2d55-45be-ae9b-519b4c7734fb" providerId="ADAL" clId="{F5FB0322-EB3C-4C4A-9A91-1163EB284647}" dt="2024-05-15T08:21:36.336" v="32973" actId="1036"/>
          <ac:spMkLst>
            <pc:docMk/>
            <pc:sldMk cId="1863548778" sldId="2147378695"/>
            <ac:spMk id="29" creationId="{4ACB9728-C078-BCE9-4407-526E269E567B}"/>
          </ac:spMkLst>
        </pc:spChg>
        <pc:spChg chg="add mod">
          <ac:chgData name="Hannu Kilpelainen" userId="68b5a656-2d55-45be-ae9b-519b4c7734fb" providerId="ADAL" clId="{F5FB0322-EB3C-4C4A-9A91-1163EB284647}" dt="2024-05-15T08:21:36.336" v="32973" actId="1036"/>
          <ac:spMkLst>
            <pc:docMk/>
            <pc:sldMk cId="1863548778" sldId="2147378695"/>
            <ac:spMk id="30" creationId="{4E706208-FD4B-3408-6374-3E94181D7BB3}"/>
          </ac:spMkLst>
        </pc:spChg>
        <pc:spChg chg="mod">
          <ac:chgData name="Hannu Kilpelainen" userId="68b5a656-2d55-45be-ae9b-519b4c7734fb" providerId="ADAL" clId="{F5FB0322-EB3C-4C4A-9A91-1163EB284647}" dt="2024-05-15T08:21:36.336" v="32973" actId="1036"/>
          <ac:spMkLst>
            <pc:docMk/>
            <pc:sldMk cId="1863548778" sldId="2147378695"/>
            <ac:spMk id="32" creationId="{CD0030BC-6975-3875-7C69-7FE4710B174C}"/>
          </ac:spMkLst>
        </pc:spChg>
        <pc:spChg chg="mod">
          <ac:chgData name="Hannu Kilpelainen" userId="68b5a656-2d55-45be-ae9b-519b4c7734fb" providerId="ADAL" clId="{F5FB0322-EB3C-4C4A-9A91-1163EB284647}" dt="2024-05-15T08:21:36.336" v="32973" actId="1036"/>
          <ac:spMkLst>
            <pc:docMk/>
            <pc:sldMk cId="1863548778" sldId="2147378695"/>
            <ac:spMk id="33" creationId="{2620703F-BCE8-8FCA-396E-B7C9A9E6E0CE}"/>
          </ac:spMkLst>
        </pc:spChg>
        <pc:spChg chg="mod">
          <ac:chgData name="Hannu Kilpelainen" userId="68b5a656-2d55-45be-ae9b-519b4c7734fb" providerId="ADAL" clId="{F5FB0322-EB3C-4C4A-9A91-1163EB284647}" dt="2024-05-15T08:21:36.336" v="32973" actId="1036"/>
          <ac:spMkLst>
            <pc:docMk/>
            <pc:sldMk cId="1863548778" sldId="2147378695"/>
            <ac:spMk id="34" creationId="{5EB2B2F8-E954-5DB3-F791-1632B86AD952}"/>
          </ac:spMkLst>
        </pc:spChg>
        <pc:spChg chg="mod">
          <ac:chgData name="Hannu Kilpelainen" userId="68b5a656-2d55-45be-ae9b-519b4c7734fb" providerId="ADAL" clId="{F5FB0322-EB3C-4C4A-9A91-1163EB284647}" dt="2024-05-15T08:21:36.336" v="32973" actId="1036"/>
          <ac:spMkLst>
            <pc:docMk/>
            <pc:sldMk cId="1863548778" sldId="2147378695"/>
            <ac:spMk id="35" creationId="{EB832A0C-DE21-3EE8-5100-55A14C20A778}"/>
          </ac:spMkLst>
        </pc:spChg>
        <pc:grpChg chg="add mod">
          <ac:chgData name="Hannu Kilpelainen" userId="68b5a656-2d55-45be-ae9b-519b4c7734fb" providerId="ADAL" clId="{F5FB0322-EB3C-4C4A-9A91-1163EB284647}" dt="2024-05-15T08:22:11.724" v="33068" actId="164"/>
          <ac:grpSpMkLst>
            <pc:docMk/>
            <pc:sldMk cId="1863548778" sldId="2147378695"/>
            <ac:grpSpMk id="3" creationId="{7D266B4E-AAD0-DB49-79E6-74D71EF7397F}"/>
          </ac:grpSpMkLst>
        </pc:grpChg>
        <pc:grpChg chg="add mod">
          <ac:chgData name="Hannu Kilpelainen" userId="68b5a656-2d55-45be-ae9b-519b4c7734fb" providerId="ADAL" clId="{F5FB0322-EB3C-4C4A-9A91-1163EB284647}" dt="2024-04-26T10:29:42.254" v="30639" actId="1035"/>
          <ac:grpSpMkLst>
            <pc:docMk/>
            <pc:sldMk cId="1863548778" sldId="2147378695"/>
            <ac:grpSpMk id="4" creationId="{DA8B5868-B00F-EBAE-BD73-B4FFCFA75775}"/>
          </ac:grpSpMkLst>
        </pc:grpChg>
        <pc:grpChg chg="add mod">
          <ac:chgData name="Hannu Kilpelainen" userId="68b5a656-2d55-45be-ae9b-519b4c7734fb" providerId="ADAL" clId="{F5FB0322-EB3C-4C4A-9A91-1163EB284647}" dt="2024-05-15T08:21:36.336" v="32973" actId="1036"/>
          <ac:grpSpMkLst>
            <pc:docMk/>
            <pc:sldMk cId="1863548778" sldId="2147378695"/>
            <ac:grpSpMk id="6" creationId="{9157F2D2-A8F3-E645-CECE-F09B895758D1}"/>
          </ac:grpSpMkLst>
        </pc:grpChg>
        <pc:grpChg chg="del">
          <ac:chgData name="Hannu Kilpelainen" userId="68b5a656-2d55-45be-ae9b-519b4c7734fb" providerId="ADAL" clId="{F5FB0322-EB3C-4C4A-9A91-1163EB284647}" dt="2024-04-26T10:22:52.104" v="30558" actId="478"/>
          <ac:grpSpMkLst>
            <pc:docMk/>
            <pc:sldMk cId="1863548778" sldId="2147378695"/>
            <ac:grpSpMk id="12" creationId="{6FE1E344-C596-7978-A871-B4B774F021F6}"/>
          </ac:grpSpMkLst>
        </pc:grpChg>
        <pc:grpChg chg="mod">
          <ac:chgData name="Hannu Kilpelainen" userId="68b5a656-2d55-45be-ae9b-519b4c7734fb" providerId="ADAL" clId="{F5FB0322-EB3C-4C4A-9A91-1163EB284647}" dt="2024-05-15T08:22:11.724" v="33068" actId="164"/>
          <ac:grpSpMkLst>
            <pc:docMk/>
            <pc:sldMk cId="1863548778" sldId="2147378695"/>
            <ac:grpSpMk id="17" creationId="{CEB60FDD-9BFB-EBE1-D66A-B84802606D9D}"/>
          </ac:grpSpMkLst>
        </pc:grpChg>
        <pc:grpChg chg="del">
          <ac:chgData name="Hannu Kilpelainen" userId="68b5a656-2d55-45be-ae9b-519b4c7734fb" providerId="ADAL" clId="{F5FB0322-EB3C-4C4A-9A91-1163EB284647}" dt="2024-04-26T10:22:52.104" v="30558" actId="478"/>
          <ac:grpSpMkLst>
            <pc:docMk/>
            <pc:sldMk cId="1863548778" sldId="2147378695"/>
            <ac:grpSpMk id="18" creationId="{96972585-7A8F-E46D-C1A2-113D3BBFA264}"/>
          </ac:grpSpMkLst>
        </pc:grpChg>
        <pc:grpChg chg="mod">
          <ac:chgData name="Hannu Kilpelainen" userId="68b5a656-2d55-45be-ae9b-519b4c7734fb" providerId="ADAL" clId="{F5FB0322-EB3C-4C4A-9A91-1163EB284647}" dt="2024-05-15T08:22:11.724" v="33068" actId="164"/>
          <ac:grpSpMkLst>
            <pc:docMk/>
            <pc:sldMk cId="1863548778" sldId="2147378695"/>
            <ac:grpSpMk id="18" creationId="{BCB5140F-DB47-F2B8-0FE7-CDBEA989C985}"/>
          </ac:grpSpMkLst>
        </pc:grpChg>
        <pc:grpChg chg="mod">
          <ac:chgData name="Hannu Kilpelainen" userId="68b5a656-2d55-45be-ae9b-519b4c7734fb" providerId="ADAL" clId="{F5FB0322-EB3C-4C4A-9A91-1163EB284647}" dt="2024-05-15T08:22:11.724" v="33068" actId="164"/>
          <ac:grpSpMkLst>
            <pc:docMk/>
            <pc:sldMk cId="1863548778" sldId="2147378695"/>
            <ac:grpSpMk id="21" creationId="{3F7B0DEE-0744-7E16-1B6D-EC209FEA787F}"/>
          </ac:grpSpMkLst>
        </pc:grpChg>
        <pc:grpChg chg="mod">
          <ac:chgData name="Hannu Kilpelainen" userId="68b5a656-2d55-45be-ae9b-519b4c7734fb" providerId="ADAL" clId="{F5FB0322-EB3C-4C4A-9A91-1163EB284647}" dt="2024-05-15T08:21:36.336" v="32973" actId="1036"/>
          <ac:grpSpMkLst>
            <pc:docMk/>
            <pc:sldMk cId="1863548778" sldId="2147378695"/>
            <ac:grpSpMk id="23" creationId="{A82BC6BD-411A-177F-124D-E02992756488}"/>
          </ac:grpSpMkLst>
        </pc:grpChg>
        <pc:grpChg chg="add mod">
          <ac:chgData name="Hannu Kilpelainen" userId="68b5a656-2d55-45be-ae9b-519b4c7734fb" providerId="ADAL" clId="{F5FB0322-EB3C-4C4A-9A91-1163EB284647}" dt="2024-05-15T08:21:36.336" v="32973" actId="1036"/>
          <ac:grpSpMkLst>
            <pc:docMk/>
            <pc:sldMk cId="1863548778" sldId="2147378695"/>
            <ac:grpSpMk id="31" creationId="{99C51904-AB35-AF84-0A32-84F80E108D0B}"/>
          </ac:grpSpMkLst>
        </pc:grpChg>
        <pc:grpChg chg="mod">
          <ac:chgData name="Hannu Kilpelainen" userId="68b5a656-2d55-45be-ae9b-519b4c7734fb" providerId="ADAL" clId="{F5FB0322-EB3C-4C4A-9A91-1163EB284647}" dt="2024-05-15T08:22:11.724" v="33068" actId="164"/>
          <ac:grpSpMkLst>
            <pc:docMk/>
            <pc:sldMk cId="1863548778" sldId="2147378695"/>
            <ac:grpSpMk id="37" creationId="{35941635-9E73-5396-4248-227452A85F68}"/>
          </ac:grpSpMkLst>
        </pc:grpChg>
        <pc:picChg chg="mod">
          <ac:chgData name="Hannu Kilpelainen" userId="68b5a656-2d55-45be-ae9b-519b4c7734fb" providerId="ADAL" clId="{F5FB0322-EB3C-4C4A-9A91-1163EB284647}" dt="2024-04-26T10:22:47.359" v="30557" actId="14100"/>
          <ac:picMkLst>
            <pc:docMk/>
            <pc:sldMk cId="1863548778" sldId="2147378695"/>
            <ac:picMk id="2" creationId="{D7F90A89-3447-B209-CE6A-8AB504744699}"/>
          </ac:picMkLst>
        </pc:picChg>
        <pc:extLst>
          <p:ext xmlns:p="http://schemas.openxmlformats.org/presentationml/2006/main" uri="{D6D511B9-2390-475A-947B-AFAB55BFBCF1}">
            <pc226:cmChg xmlns:pc226="http://schemas.microsoft.com/office/powerpoint/2022/06/main/command" chg="add del">
              <pc226:chgData name="Hannu Kilpelainen" userId="68b5a656-2d55-45be-ae9b-519b4c7734fb" providerId="ADAL" clId="{F5FB0322-EB3C-4C4A-9A91-1163EB284647}" dt="2024-05-15T08:30:32.910" v="33248"/>
              <pc2:cmMkLst xmlns:pc2="http://schemas.microsoft.com/office/powerpoint/2019/9/main/command">
                <pc:docMk/>
                <pc:sldMk cId="1863548778" sldId="2147378695"/>
                <pc2:cmMk id="{123100A4-2C7F-4C38-AC1E-4A691E50BA36}"/>
              </pc2:cmMkLst>
            </pc226:cmChg>
          </p:ext>
        </pc:extLst>
      </pc:sldChg>
      <pc:sldChg chg="del">
        <pc:chgData name="Hannu Kilpelainen" userId="68b5a656-2d55-45be-ae9b-519b4c7734fb" providerId="ADAL" clId="{F5FB0322-EB3C-4C4A-9A91-1163EB284647}" dt="2024-04-26T13:42:53.392" v="30642" actId="47"/>
        <pc:sldMkLst>
          <pc:docMk/>
          <pc:sldMk cId="2771904531" sldId="2147378696"/>
        </pc:sldMkLst>
      </pc:sldChg>
      <pc:sldChg chg="modSp add mod">
        <pc:chgData name="Hannu Kilpelainen" userId="68b5a656-2d55-45be-ae9b-519b4c7734fb" providerId="ADAL" clId="{F5FB0322-EB3C-4C4A-9A91-1163EB284647}" dt="2024-04-29T05:24:51.161" v="30997" actId="1035"/>
        <pc:sldMkLst>
          <pc:docMk/>
          <pc:sldMk cId="303053542" sldId="2147378699"/>
        </pc:sldMkLst>
        <pc:spChg chg="mod">
          <ac:chgData name="Hannu Kilpelainen" userId="68b5a656-2d55-45be-ae9b-519b4c7734fb" providerId="ADAL" clId="{F5FB0322-EB3C-4C4A-9A91-1163EB284647}" dt="2024-04-29T05:24:51.161" v="30997" actId="1035"/>
          <ac:spMkLst>
            <pc:docMk/>
            <pc:sldMk cId="303053542" sldId="2147378699"/>
            <ac:spMk id="26" creationId="{3B964E5F-74D9-CFA4-A14A-16DC6D544154}"/>
          </ac:spMkLst>
        </pc:spChg>
      </pc:sldChg>
      <pc:sldChg chg="addSp delSp modSp mod modNotesTx">
        <pc:chgData name="Hannu Kilpelainen" userId="68b5a656-2d55-45be-ae9b-519b4c7734fb" providerId="ADAL" clId="{F5FB0322-EB3C-4C4A-9A91-1163EB284647}" dt="2024-05-22T06:09:22.065" v="41756" actId="207"/>
        <pc:sldMkLst>
          <pc:docMk/>
          <pc:sldMk cId="2771904531" sldId="2147378699"/>
        </pc:sldMkLst>
        <pc:spChg chg="mod">
          <ac:chgData name="Hannu Kilpelainen" userId="68b5a656-2d55-45be-ae9b-519b4c7734fb" providerId="ADAL" clId="{F5FB0322-EB3C-4C4A-9A91-1163EB284647}" dt="2024-05-22T06:09:22.065" v="41756" actId="207"/>
          <ac:spMkLst>
            <pc:docMk/>
            <pc:sldMk cId="2771904531" sldId="2147378699"/>
            <ac:spMk id="2" creationId="{9231DFE4-4BA1-F089-9A09-0BD2E177E7C1}"/>
          </ac:spMkLst>
        </pc:spChg>
        <pc:spChg chg="mod">
          <ac:chgData name="Hannu Kilpelainen" userId="68b5a656-2d55-45be-ae9b-519b4c7734fb" providerId="ADAL" clId="{F5FB0322-EB3C-4C4A-9A91-1163EB284647}" dt="2024-05-22T05:53:53.318" v="41500" actId="165"/>
          <ac:spMkLst>
            <pc:docMk/>
            <pc:sldMk cId="2771904531" sldId="2147378699"/>
            <ac:spMk id="3" creationId="{E14195AA-A830-F174-132D-6E1D8E306FED}"/>
          </ac:spMkLst>
        </pc:spChg>
        <pc:spChg chg="add del mod">
          <ac:chgData name="Hannu Kilpelainen" userId="68b5a656-2d55-45be-ae9b-519b4c7734fb" providerId="ADAL" clId="{F5FB0322-EB3C-4C4A-9A91-1163EB284647}" dt="2024-05-22T05:43:56.536" v="41355" actId="478"/>
          <ac:spMkLst>
            <pc:docMk/>
            <pc:sldMk cId="2771904531" sldId="2147378699"/>
            <ac:spMk id="5" creationId="{5F5F1497-DAB3-0D9E-1C2B-3FF126489472}"/>
          </ac:spMkLst>
        </pc:spChg>
        <pc:spChg chg="add mod topLvl">
          <ac:chgData name="Hannu Kilpelainen" userId="68b5a656-2d55-45be-ae9b-519b4c7734fb" providerId="ADAL" clId="{F5FB0322-EB3C-4C4A-9A91-1163EB284647}" dt="2024-05-22T05:59:14.367" v="41513" actId="164"/>
          <ac:spMkLst>
            <pc:docMk/>
            <pc:sldMk cId="2771904531" sldId="2147378699"/>
            <ac:spMk id="6" creationId="{368F2B25-F2D0-5966-54C3-B6B68018FEF8}"/>
          </ac:spMkLst>
        </pc:spChg>
        <pc:spChg chg="mod">
          <ac:chgData name="Hannu Kilpelainen" userId="68b5a656-2d55-45be-ae9b-519b4c7734fb" providerId="ADAL" clId="{F5FB0322-EB3C-4C4A-9A91-1163EB284647}" dt="2024-05-22T06:08:57.084" v="41754" actId="207"/>
          <ac:spMkLst>
            <pc:docMk/>
            <pc:sldMk cId="2771904531" sldId="2147378699"/>
            <ac:spMk id="7" creationId="{755E1D0C-69D2-63A3-BC26-D4D79AAABEFF}"/>
          </ac:spMkLst>
        </pc:spChg>
        <pc:spChg chg="mod">
          <ac:chgData name="Hannu Kilpelainen" userId="68b5a656-2d55-45be-ae9b-519b4c7734fb" providerId="ADAL" clId="{F5FB0322-EB3C-4C4A-9A91-1163EB284647}" dt="2024-05-22T05:44:46.331" v="41362" actId="207"/>
          <ac:spMkLst>
            <pc:docMk/>
            <pc:sldMk cId="2771904531" sldId="2147378699"/>
            <ac:spMk id="8" creationId="{298D4E45-EAB4-4737-3BCD-8EA18521E171}"/>
          </ac:spMkLst>
        </pc:spChg>
        <pc:spChg chg="add mod topLvl">
          <ac:chgData name="Hannu Kilpelainen" userId="68b5a656-2d55-45be-ae9b-519b4c7734fb" providerId="ADAL" clId="{F5FB0322-EB3C-4C4A-9A91-1163EB284647}" dt="2024-05-22T05:59:14.367" v="41513" actId="164"/>
          <ac:spMkLst>
            <pc:docMk/>
            <pc:sldMk cId="2771904531" sldId="2147378699"/>
            <ac:spMk id="9" creationId="{558B5A76-BC66-1936-7DF7-D970D7103BCC}"/>
          </ac:spMkLst>
        </pc:spChg>
        <pc:spChg chg="mod">
          <ac:chgData name="Hannu Kilpelainen" userId="68b5a656-2d55-45be-ae9b-519b4c7734fb" providerId="ADAL" clId="{F5FB0322-EB3C-4C4A-9A91-1163EB284647}" dt="2024-05-22T05:43:07.321" v="41347" actId="1035"/>
          <ac:spMkLst>
            <pc:docMk/>
            <pc:sldMk cId="2771904531" sldId="2147378699"/>
            <ac:spMk id="11" creationId="{5D6DBF76-ACD5-016F-1F17-7D0964C1C6AA}"/>
          </ac:spMkLst>
        </pc:spChg>
        <pc:spChg chg="mod">
          <ac:chgData name="Hannu Kilpelainen" userId="68b5a656-2d55-45be-ae9b-519b4c7734fb" providerId="ADAL" clId="{F5FB0322-EB3C-4C4A-9A91-1163EB284647}" dt="2024-05-22T05:43:07.321" v="41347" actId="1035"/>
          <ac:spMkLst>
            <pc:docMk/>
            <pc:sldMk cId="2771904531" sldId="2147378699"/>
            <ac:spMk id="12" creationId="{F73A6E97-E3CF-E87C-FF96-3960A6CD7053}"/>
          </ac:spMkLst>
        </pc:spChg>
        <pc:spChg chg="mod">
          <ac:chgData name="Hannu Kilpelainen" userId="68b5a656-2d55-45be-ae9b-519b4c7734fb" providerId="ADAL" clId="{F5FB0322-EB3C-4C4A-9A91-1163EB284647}" dt="2024-05-22T05:43:07.321" v="41347" actId="1035"/>
          <ac:spMkLst>
            <pc:docMk/>
            <pc:sldMk cId="2771904531" sldId="2147378699"/>
            <ac:spMk id="13" creationId="{85EC05A5-332D-5B0B-53A6-58768F15DA29}"/>
          </ac:spMkLst>
        </pc:spChg>
        <pc:spChg chg="mod">
          <ac:chgData name="Hannu Kilpelainen" userId="68b5a656-2d55-45be-ae9b-519b4c7734fb" providerId="ADAL" clId="{F5FB0322-EB3C-4C4A-9A91-1163EB284647}" dt="2024-05-15T08:25:06.589" v="33203" actId="1036"/>
          <ac:spMkLst>
            <pc:docMk/>
            <pc:sldMk cId="2771904531" sldId="2147378699"/>
            <ac:spMk id="18" creationId="{F4EC9FA4-B601-6E69-BCDF-B302E2E308C5}"/>
          </ac:spMkLst>
        </pc:spChg>
        <pc:spChg chg="mod">
          <ac:chgData name="Hannu Kilpelainen" userId="68b5a656-2d55-45be-ae9b-519b4c7734fb" providerId="ADAL" clId="{F5FB0322-EB3C-4C4A-9A91-1163EB284647}" dt="2024-05-15T08:25:06.589" v="33203" actId="1036"/>
          <ac:spMkLst>
            <pc:docMk/>
            <pc:sldMk cId="2771904531" sldId="2147378699"/>
            <ac:spMk id="20" creationId="{65B14FBB-EE19-878E-91BF-E70B0F21A814}"/>
          </ac:spMkLst>
        </pc:spChg>
        <pc:spChg chg="mod">
          <ac:chgData name="Hannu Kilpelainen" userId="68b5a656-2d55-45be-ae9b-519b4c7734fb" providerId="ADAL" clId="{F5FB0322-EB3C-4C4A-9A91-1163EB284647}" dt="2024-05-15T08:25:06.589" v="33203" actId="1036"/>
          <ac:spMkLst>
            <pc:docMk/>
            <pc:sldMk cId="2771904531" sldId="2147378699"/>
            <ac:spMk id="22" creationId="{F3EE3CA5-5ABD-CC98-A152-542011EB446D}"/>
          </ac:spMkLst>
        </pc:spChg>
        <pc:spChg chg="add del mod">
          <ac:chgData name="Hannu Kilpelainen" userId="68b5a656-2d55-45be-ae9b-519b4c7734fb" providerId="ADAL" clId="{F5FB0322-EB3C-4C4A-9A91-1163EB284647}" dt="2024-05-22T05:53:25.527" v="41499" actId="478"/>
          <ac:spMkLst>
            <pc:docMk/>
            <pc:sldMk cId="2771904531" sldId="2147378699"/>
            <ac:spMk id="25" creationId="{6CAE050C-3D0C-EAEC-5F1C-FA2104E8AA63}"/>
          </ac:spMkLst>
        </pc:spChg>
        <pc:spChg chg="mod">
          <ac:chgData name="Hannu Kilpelainen" userId="68b5a656-2d55-45be-ae9b-519b4c7734fb" providerId="ADAL" clId="{F5FB0322-EB3C-4C4A-9A91-1163EB284647}" dt="2024-05-22T05:43:07.321" v="41347" actId="1035"/>
          <ac:spMkLst>
            <pc:docMk/>
            <pc:sldMk cId="2771904531" sldId="2147378699"/>
            <ac:spMk id="26" creationId="{3B964E5F-74D9-CFA4-A14A-16DC6D544154}"/>
          </ac:spMkLst>
        </pc:spChg>
        <pc:spChg chg="mod">
          <ac:chgData name="Hannu Kilpelainen" userId="68b5a656-2d55-45be-ae9b-519b4c7734fb" providerId="ADAL" clId="{F5FB0322-EB3C-4C4A-9A91-1163EB284647}" dt="2024-05-22T05:48:59.676" v="41411" actId="1076"/>
          <ac:spMkLst>
            <pc:docMk/>
            <pc:sldMk cId="2771904531" sldId="2147378699"/>
            <ac:spMk id="32" creationId="{6F846073-DEF5-C2E4-A206-7E9698BD53D0}"/>
          </ac:spMkLst>
        </pc:spChg>
        <pc:spChg chg="mod">
          <ac:chgData name="Hannu Kilpelainen" userId="68b5a656-2d55-45be-ae9b-519b4c7734fb" providerId="ADAL" clId="{F5FB0322-EB3C-4C4A-9A91-1163EB284647}" dt="2024-05-22T05:43:07.321" v="41347" actId="1035"/>
          <ac:spMkLst>
            <pc:docMk/>
            <pc:sldMk cId="2771904531" sldId="2147378699"/>
            <ac:spMk id="36" creationId="{A1695114-29BC-B1B7-C1A6-2D06F6D015BD}"/>
          </ac:spMkLst>
        </pc:spChg>
        <pc:spChg chg="mod ord topLvl">
          <ac:chgData name="Hannu Kilpelainen" userId="68b5a656-2d55-45be-ae9b-519b4c7734fb" providerId="ADAL" clId="{F5FB0322-EB3C-4C4A-9A91-1163EB284647}" dt="2024-05-22T05:59:14.367" v="41513" actId="164"/>
          <ac:spMkLst>
            <pc:docMk/>
            <pc:sldMk cId="2771904531" sldId="2147378699"/>
            <ac:spMk id="48" creationId="{67F510DA-6FE9-B657-64B7-87FBC249424D}"/>
          </ac:spMkLst>
        </pc:spChg>
        <pc:spChg chg="del mod">
          <ac:chgData name="Hannu Kilpelainen" userId="68b5a656-2d55-45be-ae9b-519b4c7734fb" providerId="ADAL" clId="{F5FB0322-EB3C-4C4A-9A91-1163EB284647}" dt="2024-05-15T08:24:13.100" v="33128" actId="478"/>
          <ac:spMkLst>
            <pc:docMk/>
            <pc:sldMk cId="2771904531" sldId="2147378699"/>
            <ac:spMk id="50" creationId="{686399BE-802F-16A4-76EE-F56E9DDD1A4A}"/>
          </ac:spMkLst>
        </pc:spChg>
        <pc:spChg chg="mod">
          <ac:chgData name="Hannu Kilpelainen" userId="68b5a656-2d55-45be-ae9b-519b4c7734fb" providerId="ADAL" clId="{F5FB0322-EB3C-4C4A-9A91-1163EB284647}" dt="2024-05-15T08:25:06.589" v="33203" actId="1036"/>
          <ac:spMkLst>
            <pc:docMk/>
            <pc:sldMk cId="2771904531" sldId="2147378699"/>
            <ac:spMk id="52" creationId="{961CFAE5-3EF5-C782-77EE-7DBD850088BD}"/>
          </ac:spMkLst>
        </pc:spChg>
        <pc:spChg chg="mod">
          <ac:chgData name="Hannu Kilpelainen" userId="68b5a656-2d55-45be-ae9b-519b4c7734fb" providerId="ADAL" clId="{F5FB0322-EB3C-4C4A-9A91-1163EB284647}" dt="2024-05-22T05:52:35.398" v="41488" actId="164"/>
          <ac:spMkLst>
            <pc:docMk/>
            <pc:sldMk cId="2771904531" sldId="2147378699"/>
            <ac:spMk id="2048" creationId="{6832F15C-B043-32EF-9F3D-86AA2DA4D2E3}"/>
          </ac:spMkLst>
        </pc:spChg>
        <pc:spChg chg="mod">
          <ac:chgData name="Hannu Kilpelainen" userId="68b5a656-2d55-45be-ae9b-519b4c7734fb" providerId="ADAL" clId="{F5FB0322-EB3C-4C4A-9A91-1163EB284647}" dt="2024-05-22T05:52:45.535" v="41490" actId="164"/>
          <ac:spMkLst>
            <pc:docMk/>
            <pc:sldMk cId="2771904531" sldId="2147378699"/>
            <ac:spMk id="2049" creationId="{8C16842A-27B7-AB83-C0D7-33D92D01DB27}"/>
          </ac:spMkLst>
        </pc:spChg>
        <pc:spChg chg="mod">
          <ac:chgData name="Hannu Kilpelainen" userId="68b5a656-2d55-45be-ae9b-519b4c7734fb" providerId="ADAL" clId="{F5FB0322-EB3C-4C4A-9A91-1163EB284647}" dt="2024-05-22T05:52:40.473" v="41489" actId="164"/>
          <ac:spMkLst>
            <pc:docMk/>
            <pc:sldMk cId="2771904531" sldId="2147378699"/>
            <ac:spMk id="2051" creationId="{6729D178-4F60-DA93-10D5-765EBBFD05EF}"/>
          </ac:spMkLst>
        </pc:spChg>
        <pc:spChg chg="mod">
          <ac:chgData name="Hannu Kilpelainen" userId="68b5a656-2d55-45be-ae9b-519b4c7734fb" providerId="ADAL" clId="{F5FB0322-EB3C-4C4A-9A91-1163EB284647}" dt="2024-05-15T08:25:06.589" v="33203" actId="1036"/>
          <ac:spMkLst>
            <pc:docMk/>
            <pc:sldMk cId="2771904531" sldId="2147378699"/>
            <ac:spMk id="2052" creationId="{F0153107-0365-7DAD-E319-5927102DAC04}"/>
          </ac:spMkLst>
        </pc:spChg>
        <pc:spChg chg="mod">
          <ac:chgData name="Hannu Kilpelainen" userId="68b5a656-2d55-45be-ae9b-519b4c7734fb" providerId="ADAL" clId="{F5FB0322-EB3C-4C4A-9A91-1163EB284647}" dt="2024-05-22T05:52:40.473" v="41489" actId="164"/>
          <ac:spMkLst>
            <pc:docMk/>
            <pc:sldMk cId="2771904531" sldId="2147378699"/>
            <ac:spMk id="2053" creationId="{3AC77EB4-6BC8-BA94-DD44-A9C83C82D4C0}"/>
          </ac:spMkLst>
        </pc:spChg>
        <pc:spChg chg="mod">
          <ac:chgData name="Hannu Kilpelainen" userId="68b5a656-2d55-45be-ae9b-519b4c7734fb" providerId="ADAL" clId="{F5FB0322-EB3C-4C4A-9A91-1163EB284647}" dt="2024-05-22T05:52:35.398" v="41488" actId="164"/>
          <ac:spMkLst>
            <pc:docMk/>
            <pc:sldMk cId="2771904531" sldId="2147378699"/>
            <ac:spMk id="2054" creationId="{52DC9257-042B-D474-AFB9-442A45A35C70}"/>
          </ac:spMkLst>
        </pc:spChg>
        <pc:spChg chg="mod">
          <ac:chgData name="Hannu Kilpelainen" userId="68b5a656-2d55-45be-ae9b-519b4c7734fb" providerId="ADAL" clId="{F5FB0322-EB3C-4C4A-9A91-1163EB284647}" dt="2024-05-22T05:52:45.535" v="41490" actId="164"/>
          <ac:spMkLst>
            <pc:docMk/>
            <pc:sldMk cId="2771904531" sldId="2147378699"/>
            <ac:spMk id="2055" creationId="{F492C8DA-29D9-18F5-8286-783528284FD3}"/>
          </ac:spMkLst>
        </pc:spChg>
        <pc:spChg chg="mod">
          <ac:chgData name="Hannu Kilpelainen" userId="68b5a656-2d55-45be-ae9b-519b4c7734fb" providerId="ADAL" clId="{F5FB0322-EB3C-4C4A-9A91-1163EB284647}" dt="2024-05-22T06:07:36.724" v="41704" actId="207"/>
          <ac:spMkLst>
            <pc:docMk/>
            <pc:sldMk cId="2771904531" sldId="2147378699"/>
            <ac:spMk id="2059" creationId="{A0E378FF-4DD1-CB66-2385-B4A395793FA7}"/>
          </ac:spMkLst>
        </pc:spChg>
        <pc:spChg chg="mod">
          <ac:chgData name="Hannu Kilpelainen" userId="68b5a656-2d55-45be-ae9b-519b4c7734fb" providerId="ADAL" clId="{F5FB0322-EB3C-4C4A-9A91-1163EB284647}" dt="2024-05-22T05:43:07.321" v="41347" actId="1035"/>
          <ac:spMkLst>
            <pc:docMk/>
            <pc:sldMk cId="2771904531" sldId="2147378699"/>
            <ac:spMk id="2060" creationId="{52A52FEB-A6C8-1BA3-5BFB-51D3AA1B838D}"/>
          </ac:spMkLst>
        </pc:spChg>
        <pc:spChg chg="mod">
          <ac:chgData name="Hannu Kilpelainen" userId="68b5a656-2d55-45be-ae9b-519b4c7734fb" providerId="ADAL" clId="{F5FB0322-EB3C-4C4A-9A91-1163EB284647}" dt="2024-05-22T05:43:07.321" v="41347" actId="1035"/>
          <ac:spMkLst>
            <pc:docMk/>
            <pc:sldMk cId="2771904531" sldId="2147378699"/>
            <ac:spMk id="2061" creationId="{5C779804-5709-CC8D-A59E-7C1AC8121397}"/>
          </ac:spMkLst>
        </pc:spChg>
        <pc:spChg chg="del">
          <ac:chgData name="Hannu Kilpelainen" userId="68b5a656-2d55-45be-ae9b-519b4c7734fb" providerId="ADAL" clId="{F5FB0322-EB3C-4C4A-9A91-1163EB284647}" dt="2024-05-15T08:24:16.804" v="33129" actId="478"/>
          <ac:spMkLst>
            <pc:docMk/>
            <pc:sldMk cId="2771904531" sldId="2147378699"/>
            <ac:spMk id="2062" creationId="{E8723979-29B1-822B-610F-C29E7D69BE39}"/>
          </ac:spMkLst>
        </pc:spChg>
        <pc:spChg chg="mod">
          <ac:chgData name="Hannu Kilpelainen" userId="68b5a656-2d55-45be-ae9b-519b4c7734fb" providerId="ADAL" clId="{F5FB0322-EB3C-4C4A-9A91-1163EB284647}" dt="2024-05-22T05:52:40.473" v="41489" actId="164"/>
          <ac:spMkLst>
            <pc:docMk/>
            <pc:sldMk cId="2771904531" sldId="2147378699"/>
            <ac:spMk id="2066" creationId="{E128906A-2C59-BDB6-DC55-4A1048EBF2DF}"/>
          </ac:spMkLst>
        </pc:spChg>
        <pc:spChg chg="mod">
          <ac:chgData name="Hannu Kilpelainen" userId="68b5a656-2d55-45be-ae9b-519b4c7734fb" providerId="ADAL" clId="{F5FB0322-EB3C-4C4A-9A91-1163EB284647}" dt="2024-05-22T05:52:35.398" v="41488" actId="164"/>
          <ac:spMkLst>
            <pc:docMk/>
            <pc:sldMk cId="2771904531" sldId="2147378699"/>
            <ac:spMk id="2067" creationId="{8986AD63-CBDB-8945-13FF-813D39594C2B}"/>
          </ac:spMkLst>
        </pc:spChg>
        <pc:spChg chg="mod">
          <ac:chgData name="Hannu Kilpelainen" userId="68b5a656-2d55-45be-ae9b-519b4c7734fb" providerId="ADAL" clId="{F5FB0322-EB3C-4C4A-9A91-1163EB284647}" dt="2024-05-22T05:52:40.473" v="41489" actId="164"/>
          <ac:spMkLst>
            <pc:docMk/>
            <pc:sldMk cId="2771904531" sldId="2147378699"/>
            <ac:spMk id="2068" creationId="{1AE8502F-EF0B-FA45-657A-400C09FDA7B0}"/>
          </ac:spMkLst>
        </pc:spChg>
        <pc:spChg chg="mod">
          <ac:chgData name="Hannu Kilpelainen" userId="68b5a656-2d55-45be-ae9b-519b4c7734fb" providerId="ADAL" clId="{F5FB0322-EB3C-4C4A-9A91-1163EB284647}" dt="2024-05-22T05:52:35.398" v="41488" actId="164"/>
          <ac:spMkLst>
            <pc:docMk/>
            <pc:sldMk cId="2771904531" sldId="2147378699"/>
            <ac:spMk id="2069" creationId="{1F8F4AD7-2C6B-DCE3-0AE8-A7CF8C931B57}"/>
          </ac:spMkLst>
        </pc:spChg>
        <pc:spChg chg="mod">
          <ac:chgData name="Hannu Kilpelainen" userId="68b5a656-2d55-45be-ae9b-519b4c7734fb" providerId="ADAL" clId="{F5FB0322-EB3C-4C4A-9A91-1163EB284647}" dt="2024-05-22T05:52:45.535" v="41490" actId="164"/>
          <ac:spMkLst>
            <pc:docMk/>
            <pc:sldMk cId="2771904531" sldId="2147378699"/>
            <ac:spMk id="2080" creationId="{26434D1E-0D86-2115-316C-4BE83F494B04}"/>
          </ac:spMkLst>
        </pc:spChg>
        <pc:spChg chg="mod">
          <ac:chgData name="Hannu Kilpelainen" userId="68b5a656-2d55-45be-ae9b-519b4c7734fb" providerId="ADAL" clId="{F5FB0322-EB3C-4C4A-9A91-1163EB284647}" dt="2024-05-22T05:52:45.535" v="41490" actId="164"/>
          <ac:spMkLst>
            <pc:docMk/>
            <pc:sldMk cId="2771904531" sldId="2147378699"/>
            <ac:spMk id="2081" creationId="{2F7FCEC7-F5DA-55B0-BE6E-19CD62972C80}"/>
          </ac:spMkLst>
        </pc:spChg>
        <pc:spChg chg="mod">
          <ac:chgData name="Hannu Kilpelainen" userId="68b5a656-2d55-45be-ae9b-519b4c7734fb" providerId="ADAL" clId="{F5FB0322-EB3C-4C4A-9A91-1163EB284647}" dt="2024-05-15T08:25:06.589" v="33203" actId="1036"/>
          <ac:spMkLst>
            <pc:docMk/>
            <pc:sldMk cId="2771904531" sldId="2147378699"/>
            <ac:spMk id="2083" creationId="{5CB27CB9-1C74-E292-9034-5DC98615BDB3}"/>
          </ac:spMkLst>
        </pc:spChg>
        <pc:spChg chg="mod">
          <ac:chgData name="Hannu Kilpelainen" userId="68b5a656-2d55-45be-ae9b-519b4c7734fb" providerId="ADAL" clId="{F5FB0322-EB3C-4C4A-9A91-1163EB284647}" dt="2024-05-15T08:25:06.589" v="33203" actId="1036"/>
          <ac:spMkLst>
            <pc:docMk/>
            <pc:sldMk cId="2771904531" sldId="2147378699"/>
            <ac:spMk id="2084" creationId="{AEF17AD4-1F1E-429A-4DB0-72FF03A45A7E}"/>
          </ac:spMkLst>
        </pc:spChg>
        <pc:spChg chg="mod">
          <ac:chgData name="Hannu Kilpelainen" userId="68b5a656-2d55-45be-ae9b-519b4c7734fb" providerId="ADAL" clId="{F5FB0322-EB3C-4C4A-9A91-1163EB284647}" dt="2024-05-15T08:25:06.589" v="33203" actId="1036"/>
          <ac:spMkLst>
            <pc:docMk/>
            <pc:sldMk cId="2771904531" sldId="2147378699"/>
            <ac:spMk id="2085" creationId="{46721DF8-B7ED-59AE-ADF2-801353861D3C}"/>
          </ac:spMkLst>
        </pc:spChg>
        <pc:spChg chg="mod">
          <ac:chgData name="Hannu Kilpelainen" userId="68b5a656-2d55-45be-ae9b-519b4c7734fb" providerId="ADAL" clId="{F5FB0322-EB3C-4C4A-9A91-1163EB284647}" dt="2024-05-15T08:25:06.589" v="33203" actId="1036"/>
          <ac:spMkLst>
            <pc:docMk/>
            <pc:sldMk cId="2771904531" sldId="2147378699"/>
            <ac:spMk id="2086" creationId="{6962FC36-7062-48B1-688E-62CEDF69F75B}"/>
          </ac:spMkLst>
        </pc:spChg>
        <pc:spChg chg="mod">
          <ac:chgData name="Hannu Kilpelainen" userId="68b5a656-2d55-45be-ae9b-519b4c7734fb" providerId="ADAL" clId="{F5FB0322-EB3C-4C4A-9A91-1163EB284647}" dt="2024-05-15T08:25:06.589" v="33203" actId="1036"/>
          <ac:spMkLst>
            <pc:docMk/>
            <pc:sldMk cId="2771904531" sldId="2147378699"/>
            <ac:spMk id="2087" creationId="{8C4F656F-9B9C-F2E6-5DB8-FCC7CB5200AF}"/>
          </ac:spMkLst>
        </pc:spChg>
        <pc:spChg chg="mod">
          <ac:chgData name="Hannu Kilpelainen" userId="68b5a656-2d55-45be-ae9b-519b4c7734fb" providerId="ADAL" clId="{F5FB0322-EB3C-4C4A-9A91-1163EB284647}" dt="2024-05-15T08:25:06.589" v="33203" actId="1036"/>
          <ac:spMkLst>
            <pc:docMk/>
            <pc:sldMk cId="2771904531" sldId="2147378699"/>
            <ac:spMk id="2089" creationId="{7E9AF830-FD34-B58E-D3D4-C15834327F13}"/>
          </ac:spMkLst>
        </pc:spChg>
        <pc:spChg chg="mod">
          <ac:chgData name="Hannu Kilpelainen" userId="68b5a656-2d55-45be-ae9b-519b4c7734fb" providerId="ADAL" clId="{F5FB0322-EB3C-4C4A-9A91-1163EB284647}" dt="2024-05-15T08:25:06.589" v="33203" actId="1036"/>
          <ac:spMkLst>
            <pc:docMk/>
            <pc:sldMk cId="2771904531" sldId="2147378699"/>
            <ac:spMk id="2090" creationId="{7759AFB3-8411-7AF6-6BE1-9E6DE762D011}"/>
          </ac:spMkLst>
        </pc:spChg>
        <pc:spChg chg="mod">
          <ac:chgData name="Hannu Kilpelainen" userId="68b5a656-2d55-45be-ae9b-519b4c7734fb" providerId="ADAL" clId="{F5FB0322-EB3C-4C4A-9A91-1163EB284647}" dt="2024-05-15T08:25:06.589" v="33203" actId="1036"/>
          <ac:spMkLst>
            <pc:docMk/>
            <pc:sldMk cId="2771904531" sldId="2147378699"/>
            <ac:spMk id="2092" creationId="{26A13BEC-95BA-715B-2314-41E0A9E14799}"/>
          </ac:spMkLst>
        </pc:spChg>
        <pc:spChg chg="mod">
          <ac:chgData name="Hannu Kilpelainen" userId="68b5a656-2d55-45be-ae9b-519b4c7734fb" providerId="ADAL" clId="{F5FB0322-EB3C-4C4A-9A91-1163EB284647}" dt="2024-05-15T08:25:06.589" v="33203" actId="1036"/>
          <ac:spMkLst>
            <pc:docMk/>
            <pc:sldMk cId="2771904531" sldId="2147378699"/>
            <ac:spMk id="2093" creationId="{69143FE4-F988-AA52-F79F-A415C7693CD2}"/>
          </ac:spMkLst>
        </pc:spChg>
        <pc:spChg chg="mod">
          <ac:chgData name="Hannu Kilpelainen" userId="68b5a656-2d55-45be-ae9b-519b4c7734fb" providerId="ADAL" clId="{F5FB0322-EB3C-4C4A-9A91-1163EB284647}" dt="2024-05-15T08:25:06.589" v="33203" actId="1036"/>
          <ac:spMkLst>
            <pc:docMk/>
            <pc:sldMk cId="2771904531" sldId="2147378699"/>
            <ac:spMk id="2094" creationId="{7CECA508-B086-A032-482A-2B753EC6CDF3}"/>
          </ac:spMkLst>
        </pc:spChg>
        <pc:spChg chg="mod">
          <ac:chgData name="Hannu Kilpelainen" userId="68b5a656-2d55-45be-ae9b-519b4c7734fb" providerId="ADAL" clId="{F5FB0322-EB3C-4C4A-9A91-1163EB284647}" dt="2024-05-15T08:25:06.589" v="33203" actId="1036"/>
          <ac:spMkLst>
            <pc:docMk/>
            <pc:sldMk cId="2771904531" sldId="2147378699"/>
            <ac:spMk id="2096" creationId="{41CC47B8-F123-754F-58FB-B52AE187E6CE}"/>
          </ac:spMkLst>
        </pc:spChg>
        <pc:spChg chg="mod">
          <ac:chgData name="Hannu Kilpelainen" userId="68b5a656-2d55-45be-ae9b-519b4c7734fb" providerId="ADAL" clId="{F5FB0322-EB3C-4C4A-9A91-1163EB284647}" dt="2024-05-15T08:25:06.589" v="33203" actId="1036"/>
          <ac:spMkLst>
            <pc:docMk/>
            <pc:sldMk cId="2771904531" sldId="2147378699"/>
            <ac:spMk id="2097" creationId="{7FF27912-0FA5-87D9-FF77-11C6C8ABB92A}"/>
          </ac:spMkLst>
        </pc:spChg>
        <pc:spChg chg="mod">
          <ac:chgData name="Hannu Kilpelainen" userId="68b5a656-2d55-45be-ae9b-519b4c7734fb" providerId="ADAL" clId="{F5FB0322-EB3C-4C4A-9A91-1163EB284647}" dt="2024-05-15T08:25:06.589" v="33203" actId="1036"/>
          <ac:spMkLst>
            <pc:docMk/>
            <pc:sldMk cId="2771904531" sldId="2147378699"/>
            <ac:spMk id="2098" creationId="{C067753B-EF7A-D230-57B9-293D9EBBBE1D}"/>
          </ac:spMkLst>
        </pc:spChg>
        <pc:spChg chg="mod">
          <ac:chgData name="Hannu Kilpelainen" userId="68b5a656-2d55-45be-ae9b-519b4c7734fb" providerId="ADAL" clId="{F5FB0322-EB3C-4C4A-9A91-1163EB284647}" dt="2024-05-15T08:25:06.589" v="33203" actId="1036"/>
          <ac:spMkLst>
            <pc:docMk/>
            <pc:sldMk cId="2771904531" sldId="2147378699"/>
            <ac:spMk id="2112" creationId="{199B8CAC-3F22-F51E-6B11-85D1D1BDBE2A}"/>
          </ac:spMkLst>
        </pc:spChg>
        <pc:spChg chg="mod">
          <ac:chgData name="Hannu Kilpelainen" userId="68b5a656-2d55-45be-ae9b-519b4c7734fb" providerId="ADAL" clId="{F5FB0322-EB3C-4C4A-9A91-1163EB284647}" dt="2024-05-15T08:25:06.589" v="33203" actId="1036"/>
          <ac:spMkLst>
            <pc:docMk/>
            <pc:sldMk cId="2771904531" sldId="2147378699"/>
            <ac:spMk id="2113" creationId="{D6338504-E669-0B1E-CF24-EA93B8EFAC8D}"/>
          </ac:spMkLst>
        </pc:spChg>
        <pc:spChg chg="mod">
          <ac:chgData name="Hannu Kilpelainen" userId="68b5a656-2d55-45be-ae9b-519b4c7734fb" providerId="ADAL" clId="{F5FB0322-EB3C-4C4A-9A91-1163EB284647}" dt="2024-05-15T08:25:06.589" v="33203" actId="1036"/>
          <ac:spMkLst>
            <pc:docMk/>
            <pc:sldMk cId="2771904531" sldId="2147378699"/>
            <ac:spMk id="2118" creationId="{6AB2C22B-7D2D-A963-B5E3-3B9753535D01}"/>
          </ac:spMkLst>
        </pc:spChg>
        <pc:spChg chg="mod">
          <ac:chgData name="Hannu Kilpelainen" userId="68b5a656-2d55-45be-ae9b-519b4c7734fb" providerId="ADAL" clId="{F5FB0322-EB3C-4C4A-9A91-1163EB284647}" dt="2024-05-15T08:25:06.589" v="33203" actId="1036"/>
          <ac:spMkLst>
            <pc:docMk/>
            <pc:sldMk cId="2771904531" sldId="2147378699"/>
            <ac:spMk id="2119" creationId="{CA537395-DCC5-34BD-A590-F05AA2751160}"/>
          </ac:spMkLst>
        </pc:spChg>
        <pc:spChg chg="mod">
          <ac:chgData name="Hannu Kilpelainen" userId="68b5a656-2d55-45be-ae9b-519b4c7734fb" providerId="ADAL" clId="{F5FB0322-EB3C-4C4A-9A91-1163EB284647}" dt="2024-05-15T08:25:06.589" v="33203" actId="1036"/>
          <ac:spMkLst>
            <pc:docMk/>
            <pc:sldMk cId="2771904531" sldId="2147378699"/>
            <ac:spMk id="2120" creationId="{90C03DA9-D230-9C3F-4746-31FE39871411}"/>
          </ac:spMkLst>
        </pc:spChg>
        <pc:spChg chg="mod">
          <ac:chgData name="Hannu Kilpelainen" userId="68b5a656-2d55-45be-ae9b-519b4c7734fb" providerId="ADAL" clId="{F5FB0322-EB3C-4C4A-9A91-1163EB284647}" dt="2024-05-15T08:25:06.589" v="33203" actId="1036"/>
          <ac:spMkLst>
            <pc:docMk/>
            <pc:sldMk cId="2771904531" sldId="2147378699"/>
            <ac:spMk id="2121" creationId="{B6AC87DA-2B79-6BAE-E0CF-934FDED782C8}"/>
          </ac:spMkLst>
        </pc:spChg>
        <pc:spChg chg="mod">
          <ac:chgData name="Hannu Kilpelainen" userId="68b5a656-2d55-45be-ae9b-519b4c7734fb" providerId="ADAL" clId="{F5FB0322-EB3C-4C4A-9A91-1163EB284647}" dt="2024-05-15T08:25:06.589" v="33203" actId="1036"/>
          <ac:spMkLst>
            <pc:docMk/>
            <pc:sldMk cId="2771904531" sldId="2147378699"/>
            <ac:spMk id="2122" creationId="{0D35B9F6-7825-BAC3-FAB2-EAF98F55EBD1}"/>
          </ac:spMkLst>
        </pc:spChg>
        <pc:grpChg chg="add mod ord topLvl">
          <ac:chgData name="Hannu Kilpelainen" userId="68b5a656-2d55-45be-ae9b-519b4c7734fb" providerId="ADAL" clId="{F5FB0322-EB3C-4C4A-9A91-1163EB284647}" dt="2024-05-22T05:59:14.367" v="41513" actId="164"/>
          <ac:grpSpMkLst>
            <pc:docMk/>
            <pc:sldMk cId="2771904531" sldId="2147378699"/>
            <ac:grpSpMk id="15" creationId="{6F583F8C-4615-05E3-B1CE-891087073056}"/>
          </ac:grpSpMkLst>
        </pc:grpChg>
        <pc:grpChg chg="add mod">
          <ac:chgData name="Hannu Kilpelainen" userId="68b5a656-2d55-45be-ae9b-519b4c7734fb" providerId="ADAL" clId="{F5FB0322-EB3C-4C4A-9A91-1163EB284647}" dt="2024-05-22T06:07:58.088" v="41729" actId="1038"/>
          <ac:grpSpMkLst>
            <pc:docMk/>
            <pc:sldMk cId="2771904531" sldId="2147378699"/>
            <ac:grpSpMk id="19" creationId="{8C15F901-0069-6C15-D6CA-DA12E24F0D1A}"/>
          </ac:grpSpMkLst>
        </pc:grpChg>
        <pc:grpChg chg="add mod">
          <ac:chgData name="Hannu Kilpelainen" userId="68b5a656-2d55-45be-ae9b-519b4c7734fb" providerId="ADAL" clId="{F5FB0322-EB3C-4C4A-9A91-1163EB284647}" dt="2024-05-22T06:07:58.088" v="41729" actId="1038"/>
          <ac:grpSpMkLst>
            <pc:docMk/>
            <pc:sldMk cId="2771904531" sldId="2147378699"/>
            <ac:grpSpMk id="21" creationId="{CECE07AD-DFF2-A12C-3100-BEE0D66DC8CC}"/>
          </ac:grpSpMkLst>
        </pc:grpChg>
        <pc:grpChg chg="add mod">
          <ac:chgData name="Hannu Kilpelainen" userId="68b5a656-2d55-45be-ae9b-519b4c7734fb" providerId="ADAL" clId="{F5FB0322-EB3C-4C4A-9A91-1163EB284647}" dt="2024-05-22T06:07:58.088" v="41729" actId="1038"/>
          <ac:grpSpMkLst>
            <pc:docMk/>
            <pc:sldMk cId="2771904531" sldId="2147378699"/>
            <ac:grpSpMk id="23" creationId="{0E569DC1-4BC3-DF0F-465F-585A2BC68DD8}"/>
          </ac:grpSpMkLst>
        </pc:grpChg>
        <pc:grpChg chg="add del mod">
          <ac:chgData name="Hannu Kilpelainen" userId="68b5a656-2d55-45be-ae9b-519b4c7734fb" providerId="ADAL" clId="{F5FB0322-EB3C-4C4A-9A91-1163EB284647}" dt="2024-05-22T05:53:53.318" v="41500" actId="165"/>
          <ac:grpSpMkLst>
            <pc:docMk/>
            <pc:sldMk cId="2771904531" sldId="2147378699"/>
            <ac:grpSpMk id="24" creationId="{23D27BBE-9D79-0491-0D0D-2F58C6611910}"/>
          </ac:grpSpMkLst>
        </pc:grpChg>
        <pc:grpChg chg="add mod">
          <ac:chgData name="Hannu Kilpelainen" userId="68b5a656-2d55-45be-ae9b-519b4c7734fb" providerId="ADAL" clId="{F5FB0322-EB3C-4C4A-9A91-1163EB284647}" dt="2024-05-22T05:59:14.367" v="41513" actId="164"/>
          <ac:grpSpMkLst>
            <pc:docMk/>
            <pc:sldMk cId="2771904531" sldId="2147378699"/>
            <ac:grpSpMk id="27" creationId="{C11B307D-9200-6B62-E247-FDA692DC60FA}"/>
          </ac:grpSpMkLst>
        </pc:grpChg>
        <pc:grpChg chg="add mod">
          <ac:chgData name="Hannu Kilpelainen" userId="68b5a656-2d55-45be-ae9b-519b4c7734fb" providerId="ADAL" clId="{F5FB0322-EB3C-4C4A-9A91-1163EB284647}" dt="2024-05-22T05:59:27.579" v="41534" actId="1037"/>
          <ac:grpSpMkLst>
            <pc:docMk/>
            <pc:sldMk cId="2771904531" sldId="2147378699"/>
            <ac:grpSpMk id="28" creationId="{C44C918B-1C4E-EF12-8932-96070ACAFE51}"/>
          </ac:grpSpMkLst>
        </pc:grpChg>
        <pc:grpChg chg="mod">
          <ac:chgData name="Hannu Kilpelainen" userId="68b5a656-2d55-45be-ae9b-519b4c7734fb" providerId="ADAL" clId="{F5FB0322-EB3C-4C4A-9A91-1163EB284647}" dt="2024-05-15T08:25:06.589" v="33203" actId="1036"/>
          <ac:grpSpMkLst>
            <pc:docMk/>
            <pc:sldMk cId="2771904531" sldId="2147378699"/>
            <ac:grpSpMk id="2082" creationId="{1DFCD5C1-D54F-88BF-DBB2-8A838D51FBB1}"/>
          </ac:grpSpMkLst>
        </pc:grpChg>
        <pc:grpChg chg="mod">
          <ac:chgData name="Hannu Kilpelainen" userId="68b5a656-2d55-45be-ae9b-519b4c7734fb" providerId="ADAL" clId="{F5FB0322-EB3C-4C4A-9A91-1163EB284647}" dt="2024-05-15T08:25:06.589" v="33203" actId="1036"/>
          <ac:grpSpMkLst>
            <pc:docMk/>
            <pc:sldMk cId="2771904531" sldId="2147378699"/>
            <ac:grpSpMk id="2088" creationId="{1F04DCEB-B141-1754-EC20-27F746C00D87}"/>
          </ac:grpSpMkLst>
        </pc:grpChg>
        <pc:grpChg chg="mod">
          <ac:chgData name="Hannu Kilpelainen" userId="68b5a656-2d55-45be-ae9b-519b4c7734fb" providerId="ADAL" clId="{F5FB0322-EB3C-4C4A-9A91-1163EB284647}" dt="2024-05-15T08:25:06.589" v="33203" actId="1036"/>
          <ac:grpSpMkLst>
            <pc:docMk/>
            <pc:sldMk cId="2771904531" sldId="2147378699"/>
            <ac:grpSpMk id="2091" creationId="{82FD8142-F019-D201-C9D4-25EDCFA77361}"/>
          </ac:grpSpMkLst>
        </pc:grpChg>
        <pc:grpChg chg="mod">
          <ac:chgData name="Hannu Kilpelainen" userId="68b5a656-2d55-45be-ae9b-519b4c7734fb" providerId="ADAL" clId="{F5FB0322-EB3C-4C4A-9A91-1163EB284647}" dt="2024-05-15T08:25:06.589" v="33203" actId="1036"/>
          <ac:grpSpMkLst>
            <pc:docMk/>
            <pc:sldMk cId="2771904531" sldId="2147378699"/>
            <ac:grpSpMk id="2095" creationId="{8F78631C-8CEE-85E9-4587-61FDC73A082F}"/>
          </ac:grpSpMkLst>
        </pc:grpChg>
        <pc:grpChg chg="mod">
          <ac:chgData name="Hannu Kilpelainen" userId="68b5a656-2d55-45be-ae9b-519b4c7734fb" providerId="ADAL" clId="{F5FB0322-EB3C-4C4A-9A91-1163EB284647}" dt="2024-05-15T08:25:06.589" v="33203" actId="1036"/>
          <ac:grpSpMkLst>
            <pc:docMk/>
            <pc:sldMk cId="2771904531" sldId="2147378699"/>
            <ac:grpSpMk id="2111" creationId="{4E0253B5-89E6-6F43-A329-5ED0EBC5E16D}"/>
          </ac:grpSpMkLst>
        </pc:grpChg>
        <pc:grpChg chg="mod">
          <ac:chgData name="Hannu Kilpelainen" userId="68b5a656-2d55-45be-ae9b-519b4c7734fb" providerId="ADAL" clId="{F5FB0322-EB3C-4C4A-9A91-1163EB284647}" dt="2024-05-15T08:25:06.589" v="33203" actId="1036"/>
          <ac:grpSpMkLst>
            <pc:docMk/>
            <pc:sldMk cId="2771904531" sldId="2147378699"/>
            <ac:grpSpMk id="2123" creationId="{872FBE3F-2569-9792-B3F7-CC1DAD8F8B4C}"/>
          </ac:grpSpMkLst>
        </pc:grpChg>
        <pc:grpChg chg="mod">
          <ac:chgData name="Hannu Kilpelainen" userId="68b5a656-2d55-45be-ae9b-519b4c7734fb" providerId="ADAL" clId="{F5FB0322-EB3C-4C4A-9A91-1163EB284647}" dt="2024-05-15T08:25:06.589" v="33203" actId="1036"/>
          <ac:grpSpMkLst>
            <pc:docMk/>
            <pc:sldMk cId="2771904531" sldId="2147378699"/>
            <ac:grpSpMk id="2124" creationId="{B7E15FC3-DDB2-8B6D-9ED9-FF66580C9467}"/>
          </ac:grpSpMkLst>
        </pc:grpChg>
        <pc:grpChg chg="mod">
          <ac:chgData name="Hannu Kilpelainen" userId="68b5a656-2d55-45be-ae9b-519b4c7734fb" providerId="ADAL" clId="{F5FB0322-EB3C-4C4A-9A91-1163EB284647}" dt="2024-05-15T08:25:06.589" v="33203" actId="1036"/>
          <ac:grpSpMkLst>
            <pc:docMk/>
            <pc:sldMk cId="2771904531" sldId="2147378699"/>
            <ac:grpSpMk id="2125" creationId="{8ABD7F79-191E-65A5-ACAA-BFEA931646C6}"/>
          </ac:grpSpMkLst>
        </pc:grpChg>
        <pc:grpChg chg="mod">
          <ac:chgData name="Hannu Kilpelainen" userId="68b5a656-2d55-45be-ae9b-519b4c7734fb" providerId="ADAL" clId="{F5FB0322-EB3C-4C4A-9A91-1163EB284647}" dt="2024-05-15T08:25:06.589" v="33203" actId="1036"/>
          <ac:grpSpMkLst>
            <pc:docMk/>
            <pc:sldMk cId="2771904531" sldId="2147378699"/>
            <ac:grpSpMk id="2126" creationId="{63CA30E6-D790-AC9A-FA6A-BD47E0145FCC}"/>
          </ac:grpSpMkLst>
        </pc:grpChg>
        <pc:grpChg chg="mod">
          <ac:chgData name="Hannu Kilpelainen" userId="68b5a656-2d55-45be-ae9b-519b4c7734fb" providerId="ADAL" clId="{F5FB0322-EB3C-4C4A-9A91-1163EB284647}" dt="2024-05-15T08:25:06.589" v="33203" actId="1036"/>
          <ac:grpSpMkLst>
            <pc:docMk/>
            <pc:sldMk cId="2771904531" sldId="2147378699"/>
            <ac:grpSpMk id="2127" creationId="{B30AAE2E-E736-80B1-A1D2-D2212458EAA7}"/>
          </ac:grpSpMkLst>
        </pc:grpChg>
        <pc:picChg chg="mod">
          <ac:chgData name="Hannu Kilpelainen" userId="68b5a656-2d55-45be-ae9b-519b4c7734fb" providerId="ADAL" clId="{F5FB0322-EB3C-4C4A-9A91-1163EB284647}" dt="2024-05-22T05:53:53.318" v="41500" actId="165"/>
          <ac:picMkLst>
            <pc:docMk/>
            <pc:sldMk cId="2771904531" sldId="2147378699"/>
            <ac:picMk id="4" creationId="{9A5874CC-34DD-B3E1-2C5F-93B50BF4CB5F}"/>
          </ac:picMkLst>
        </pc:picChg>
        <pc:picChg chg="add del mod">
          <ac:chgData name="Hannu Kilpelainen" userId="68b5a656-2d55-45be-ae9b-519b4c7734fb" providerId="ADAL" clId="{F5FB0322-EB3C-4C4A-9A91-1163EB284647}" dt="2024-05-22T05:45:02.693" v="41364" actId="478"/>
          <ac:picMkLst>
            <pc:docMk/>
            <pc:sldMk cId="2771904531" sldId="2147378699"/>
            <ac:picMk id="14" creationId="{06DB2E69-CD7D-23BD-8F1A-ECB78F38ED35}"/>
          </ac:picMkLst>
        </pc:picChg>
        <pc:picChg chg="add mod">
          <ac:chgData name="Hannu Kilpelainen" userId="68b5a656-2d55-45be-ae9b-519b4c7734fb" providerId="ADAL" clId="{F5FB0322-EB3C-4C4A-9A91-1163EB284647}" dt="2024-05-22T05:59:23.043" v="41514" actId="164"/>
          <ac:picMkLst>
            <pc:docMk/>
            <pc:sldMk cId="2771904531" sldId="2147378699"/>
            <ac:picMk id="16" creationId="{21321E98-ABFB-B04E-7BF3-EB2675813DF6}"/>
          </ac:picMkLst>
        </pc:picChg>
        <pc:picChg chg="add mod">
          <ac:chgData name="Hannu Kilpelainen" userId="68b5a656-2d55-45be-ae9b-519b4c7734fb" providerId="ADAL" clId="{F5FB0322-EB3C-4C4A-9A91-1163EB284647}" dt="2024-05-22T05:59:23.043" v="41514" actId="164"/>
          <ac:picMkLst>
            <pc:docMk/>
            <pc:sldMk cId="2771904531" sldId="2147378699"/>
            <ac:picMk id="17" creationId="{B31CD61A-1D5C-2EF7-806B-020CF5084916}"/>
          </ac:picMkLst>
        </pc:picChg>
      </pc:sldChg>
      <pc:sldChg chg="add modTransition">
        <pc:chgData name="Hannu Kilpelainen" userId="68b5a656-2d55-45be-ae9b-519b4c7734fb" providerId="ADAL" clId="{F5FB0322-EB3C-4C4A-9A91-1163EB284647}" dt="2024-05-16T04:23:02.412" v="38680"/>
        <pc:sldMkLst>
          <pc:docMk/>
          <pc:sldMk cId="24523770" sldId="2147378700"/>
        </pc:sldMkLst>
      </pc:sldChg>
      <pc:sldChg chg="add del">
        <pc:chgData name="Hannu Kilpelainen" userId="68b5a656-2d55-45be-ae9b-519b4c7734fb" providerId="ADAL" clId="{F5FB0322-EB3C-4C4A-9A91-1163EB284647}" dt="2024-05-16T04:06:06.428" v="38367" actId="2696"/>
        <pc:sldMkLst>
          <pc:docMk/>
          <pc:sldMk cId="2196529855" sldId="2147378700"/>
        </pc:sldMkLst>
      </pc:sldChg>
      <pc:sldChg chg="delSp del">
        <pc:chgData name="Hannu Kilpelainen" userId="68b5a656-2d55-45be-ae9b-519b4c7734fb" providerId="ADAL" clId="{F5FB0322-EB3C-4C4A-9A91-1163EB284647}" dt="2024-05-16T04:05:44.073" v="38365" actId="2696"/>
        <pc:sldMkLst>
          <pc:docMk/>
          <pc:sldMk cId="4187934616" sldId="2147378700"/>
        </pc:sldMkLst>
        <pc:grpChg chg="del">
          <ac:chgData name="Hannu Kilpelainen" userId="68b5a656-2d55-45be-ae9b-519b4c7734fb" providerId="ADAL" clId="{F5FB0322-EB3C-4C4A-9A91-1163EB284647}" dt="2024-05-15T13:04:24.820" v="37408" actId="478"/>
          <ac:grpSpMkLst>
            <pc:docMk/>
            <pc:sldMk cId="4187934616" sldId="2147378700"/>
            <ac:grpSpMk id="284" creationId="{A917C301-8232-E52A-F0C8-A870BAA29C48}"/>
          </ac:grpSpMkLst>
        </pc:grpChg>
      </pc:sldChg>
      <pc:sldChg chg="addSp delSp modSp mod modNotesTx">
        <pc:chgData name="Hannu Kilpelainen" userId="68b5a656-2d55-45be-ae9b-519b4c7734fb" providerId="ADAL" clId="{F5FB0322-EB3C-4C4A-9A91-1163EB284647}" dt="2024-05-22T06:21:05.561" v="42670" actId="20577"/>
        <pc:sldMkLst>
          <pc:docMk/>
          <pc:sldMk cId="1055084854" sldId="2147378701"/>
        </pc:sldMkLst>
        <pc:spChg chg="mod">
          <ac:chgData name="Hannu Kilpelainen" userId="68b5a656-2d55-45be-ae9b-519b4c7734fb" providerId="ADAL" clId="{F5FB0322-EB3C-4C4A-9A91-1163EB284647}" dt="2024-05-22T06:19:08.283" v="42578" actId="20577"/>
          <ac:spMkLst>
            <pc:docMk/>
            <pc:sldMk cId="1055084854" sldId="2147378701"/>
            <ac:spMk id="3" creationId="{CAEA805D-8DFE-6EE0-284F-E247F4F98B41}"/>
          </ac:spMkLst>
        </pc:spChg>
        <pc:spChg chg="mod">
          <ac:chgData name="Hannu Kilpelainen" userId="68b5a656-2d55-45be-ae9b-519b4c7734fb" providerId="ADAL" clId="{F5FB0322-EB3C-4C4A-9A91-1163EB284647}" dt="2024-04-29T04:58:12.762" v="30645"/>
          <ac:spMkLst>
            <pc:docMk/>
            <pc:sldMk cId="1055084854" sldId="2147378701"/>
            <ac:spMk id="8" creationId="{65955692-423B-4742-8A0E-4636284B2736}"/>
          </ac:spMkLst>
        </pc:spChg>
        <pc:spChg chg="del">
          <ac:chgData name="Hannu Kilpelainen" userId="68b5a656-2d55-45be-ae9b-519b4c7734fb" providerId="ADAL" clId="{F5FB0322-EB3C-4C4A-9A91-1163EB284647}" dt="2024-04-29T05:01:22.770" v="30739" actId="478"/>
          <ac:spMkLst>
            <pc:docMk/>
            <pc:sldMk cId="1055084854" sldId="2147378701"/>
            <ac:spMk id="11" creationId="{C4ADF360-4C10-6E77-B963-D6DE0BADBCCE}"/>
          </ac:spMkLst>
        </pc:spChg>
        <pc:spChg chg="mod">
          <ac:chgData name="Hannu Kilpelainen" userId="68b5a656-2d55-45be-ae9b-519b4c7734fb" providerId="ADAL" clId="{F5FB0322-EB3C-4C4A-9A91-1163EB284647}" dt="2024-04-29T04:59:56.859" v="30697" actId="1076"/>
          <ac:spMkLst>
            <pc:docMk/>
            <pc:sldMk cId="1055084854" sldId="2147378701"/>
            <ac:spMk id="17" creationId="{758C382D-3191-243F-6F32-A641821AD1D7}"/>
          </ac:spMkLst>
        </pc:spChg>
        <pc:spChg chg="mod">
          <ac:chgData name="Hannu Kilpelainen" userId="68b5a656-2d55-45be-ae9b-519b4c7734fb" providerId="ADAL" clId="{F5FB0322-EB3C-4C4A-9A91-1163EB284647}" dt="2024-04-29T04:59:42.003" v="30693" actId="14100"/>
          <ac:spMkLst>
            <pc:docMk/>
            <pc:sldMk cId="1055084854" sldId="2147378701"/>
            <ac:spMk id="18" creationId="{2C2C3E5C-1F04-BA11-7023-2430358F2161}"/>
          </ac:spMkLst>
        </pc:spChg>
        <pc:spChg chg="mod">
          <ac:chgData name="Hannu Kilpelainen" userId="68b5a656-2d55-45be-ae9b-519b4c7734fb" providerId="ADAL" clId="{F5FB0322-EB3C-4C4A-9A91-1163EB284647}" dt="2024-04-29T04:58:12.762" v="30645"/>
          <ac:spMkLst>
            <pc:docMk/>
            <pc:sldMk cId="1055084854" sldId="2147378701"/>
            <ac:spMk id="20" creationId="{773C21D9-665E-84D3-DA8B-F1E93FD49E69}"/>
          </ac:spMkLst>
        </pc:spChg>
        <pc:spChg chg="mod">
          <ac:chgData name="Hannu Kilpelainen" userId="68b5a656-2d55-45be-ae9b-519b4c7734fb" providerId="ADAL" clId="{F5FB0322-EB3C-4C4A-9A91-1163EB284647}" dt="2024-04-29T04:58:12.762" v="30645"/>
          <ac:spMkLst>
            <pc:docMk/>
            <pc:sldMk cId="1055084854" sldId="2147378701"/>
            <ac:spMk id="21" creationId="{F2F863C4-EAB4-F922-5D00-4D0862027439}"/>
          </ac:spMkLst>
        </pc:spChg>
        <pc:spChg chg="mod">
          <ac:chgData name="Hannu Kilpelainen" userId="68b5a656-2d55-45be-ae9b-519b4c7734fb" providerId="ADAL" clId="{F5FB0322-EB3C-4C4A-9A91-1163EB284647}" dt="2024-04-29T04:58:12.762" v="30645"/>
          <ac:spMkLst>
            <pc:docMk/>
            <pc:sldMk cId="1055084854" sldId="2147378701"/>
            <ac:spMk id="22" creationId="{9ECFA900-935B-46DD-C600-28419F950F1E}"/>
          </ac:spMkLst>
        </pc:spChg>
        <pc:spChg chg="mod">
          <ac:chgData name="Hannu Kilpelainen" userId="68b5a656-2d55-45be-ae9b-519b4c7734fb" providerId="ADAL" clId="{F5FB0322-EB3C-4C4A-9A91-1163EB284647}" dt="2024-04-29T04:58:12.762" v="30645"/>
          <ac:spMkLst>
            <pc:docMk/>
            <pc:sldMk cId="1055084854" sldId="2147378701"/>
            <ac:spMk id="24" creationId="{41BB8B09-63E3-F06B-6FE3-6499FF0B8FBC}"/>
          </ac:spMkLst>
        </pc:spChg>
        <pc:spChg chg="mod">
          <ac:chgData name="Hannu Kilpelainen" userId="68b5a656-2d55-45be-ae9b-519b4c7734fb" providerId="ADAL" clId="{F5FB0322-EB3C-4C4A-9A91-1163EB284647}" dt="2024-04-29T04:58:12.762" v="30645"/>
          <ac:spMkLst>
            <pc:docMk/>
            <pc:sldMk cId="1055084854" sldId="2147378701"/>
            <ac:spMk id="25" creationId="{8D8E7157-CE1C-D040-8E42-BD68F2271242}"/>
          </ac:spMkLst>
        </pc:spChg>
        <pc:spChg chg="mod">
          <ac:chgData name="Hannu Kilpelainen" userId="68b5a656-2d55-45be-ae9b-519b4c7734fb" providerId="ADAL" clId="{F5FB0322-EB3C-4C4A-9A91-1163EB284647}" dt="2024-04-29T04:58:12.762" v="30645"/>
          <ac:spMkLst>
            <pc:docMk/>
            <pc:sldMk cId="1055084854" sldId="2147378701"/>
            <ac:spMk id="26" creationId="{7F1C7F63-DD72-34C3-3C34-B1E1D9625CB2}"/>
          </ac:spMkLst>
        </pc:spChg>
        <pc:spChg chg="mod">
          <ac:chgData name="Hannu Kilpelainen" userId="68b5a656-2d55-45be-ae9b-519b4c7734fb" providerId="ADAL" clId="{F5FB0322-EB3C-4C4A-9A91-1163EB284647}" dt="2024-04-29T04:58:12.762" v="30645"/>
          <ac:spMkLst>
            <pc:docMk/>
            <pc:sldMk cId="1055084854" sldId="2147378701"/>
            <ac:spMk id="27" creationId="{ED6A8DAE-428F-D839-D4D6-4523AB0366F4}"/>
          </ac:spMkLst>
        </pc:spChg>
        <pc:spChg chg="mod">
          <ac:chgData name="Hannu Kilpelainen" userId="68b5a656-2d55-45be-ae9b-519b4c7734fb" providerId="ADAL" clId="{F5FB0322-EB3C-4C4A-9A91-1163EB284647}" dt="2024-04-29T04:59:30.078" v="30692" actId="20577"/>
          <ac:spMkLst>
            <pc:docMk/>
            <pc:sldMk cId="1055084854" sldId="2147378701"/>
            <ac:spMk id="29" creationId="{D68DB2FC-9A3F-6BE4-E835-08B82281ADFF}"/>
          </ac:spMkLst>
        </pc:spChg>
        <pc:spChg chg="mod">
          <ac:chgData name="Hannu Kilpelainen" userId="68b5a656-2d55-45be-ae9b-519b4c7734fb" providerId="ADAL" clId="{F5FB0322-EB3C-4C4A-9A91-1163EB284647}" dt="2024-04-29T05:03:43.058" v="30873" actId="1036"/>
          <ac:spMkLst>
            <pc:docMk/>
            <pc:sldMk cId="1055084854" sldId="2147378701"/>
            <ac:spMk id="32" creationId="{24CBEC9F-6ADF-F9D0-A3E2-0F55B39BB424}"/>
          </ac:spMkLst>
        </pc:spChg>
        <pc:spChg chg="add mod">
          <ac:chgData name="Hannu Kilpelainen" userId="68b5a656-2d55-45be-ae9b-519b4c7734fb" providerId="ADAL" clId="{F5FB0322-EB3C-4C4A-9A91-1163EB284647}" dt="2024-05-22T06:17:58.857" v="42461" actId="20577"/>
          <ac:spMkLst>
            <pc:docMk/>
            <pc:sldMk cId="1055084854" sldId="2147378701"/>
            <ac:spMk id="35" creationId="{E40B6190-748C-3A34-502D-4DBF7D79BF97}"/>
          </ac:spMkLst>
        </pc:spChg>
        <pc:spChg chg="del mod">
          <ac:chgData name="Hannu Kilpelainen" userId="68b5a656-2d55-45be-ae9b-519b4c7734fb" providerId="ADAL" clId="{F5FB0322-EB3C-4C4A-9A91-1163EB284647}" dt="2024-04-29T05:05:23.552" v="30905" actId="478"/>
          <ac:spMkLst>
            <pc:docMk/>
            <pc:sldMk cId="1055084854" sldId="2147378701"/>
            <ac:spMk id="37" creationId="{8A4BB1BE-2855-1754-CFBE-27028F7D80E6}"/>
          </ac:spMkLst>
        </pc:spChg>
        <pc:spChg chg="mod">
          <ac:chgData name="Hannu Kilpelainen" userId="68b5a656-2d55-45be-ae9b-519b4c7734fb" providerId="ADAL" clId="{F5FB0322-EB3C-4C4A-9A91-1163EB284647}" dt="2024-04-29T05:07:16.128" v="30930" actId="1036"/>
          <ac:spMkLst>
            <pc:docMk/>
            <pc:sldMk cId="1055084854" sldId="2147378701"/>
            <ac:spMk id="38" creationId="{AB769EE9-0EA7-5461-C51A-EE547A98194C}"/>
          </ac:spMkLst>
        </pc:spChg>
        <pc:spChg chg="mod">
          <ac:chgData name="Hannu Kilpelainen" userId="68b5a656-2d55-45be-ae9b-519b4c7734fb" providerId="ADAL" clId="{F5FB0322-EB3C-4C4A-9A91-1163EB284647}" dt="2024-04-29T05:07:16.128" v="30930" actId="1036"/>
          <ac:spMkLst>
            <pc:docMk/>
            <pc:sldMk cId="1055084854" sldId="2147378701"/>
            <ac:spMk id="39" creationId="{3362D3CD-5B97-6632-319B-DDA74BEE34FC}"/>
          </ac:spMkLst>
        </pc:spChg>
        <pc:spChg chg="mod">
          <ac:chgData name="Hannu Kilpelainen" userId="68b5a656-2d55-45be-ae9b-519b4c7734fb" providerId="ADAL" clId="{F5FB0322-EB3C-4C4A-9A91-1163EB284647}" dt="2024-04-29T05:07:16.128" v="30930" actId="1036"/>
          <ac:spMkLst>
            <pc:docMk/>
            <pc:sldMk cId="1055084854" sldId="2147378701"/>
            <ac:spMk id="40" creationId="{3A74CE6F-0B94-D302-8FE7-E7A1F6AB8D0D}"/>
          </ac:spMkLst>
        </pc:spChg>
        <pc:spChg chg="mod">
          <ac:chgData name="Hannu Kilpelainen" userId="68b5a656-2d55-45be-ae9b-519b4c7734fb" providerId="ADAL" clId="{F5FB0322-EB3C-4C4A-9A91-1163EB284647}" dt="2024-04-29T05:00:44.242" v="30736" actId="20577"/>
          <ac:spMkLst>
            <pc:docMk/>
            <pc:sldMk cId="1055084854" sldId="2147378701"/>
            <ac:spMk id="41" creationId="{4C0FDD3F-9057-8EA4-CED5-C1169BD53B91}"/>
          </ac:spMkLst>
        </pc:spChg>
        <pc:spChg chg="mod">
          <ac:chgData name="Hannu Kilpelainen" userId="68b5a656-2d55-45be-ae9b-519b4c7734fb" providerId="ADAL" clId="{F5FB0322-EB3C-4C4A-9A91-1163EB284647}" dt="2024-04-29T05:07:16.128" v="30930" actId="1036"/>
          <ac:spMkLst>
            <pc:docMk/>
            <pc:sldMk cId="1055084854" sldId="2147378701"/>
            <ac:spMk id="44" creationId="{86E0F3C4-A6BA-6FDD-F082-C0182E8FDAE9}"/>
          </ac:spMkLst>
        </pc:spChg>
        <pc:spChg chg="del">
          <ac:chgData name="Hannu Kilpelainen" userId="68b5a656-2d55-45be-ae9b-519b4c7734fb" providerId="ADAL" clId="{F5FB0322-EB3C-4C4A-9A91-1163EB284647}" dt="2024-04-29T04:58:08.626" v="30643" actId="478"/>
          <ac:spMkLst>
            <pc:docMk/>
            <pc:sldMk cId="1055084854" sldId="2147378701"/>
            <ac:spMk id="45" creationId="{8EE9874E-5FA7-DE5A-A9F7-7F6431C8CBE9}"/>
          </ac:spMkLst>
        </pc:spChg>
        <pc:spChg chg="mod">
          <ac:chgData name="Hannu Kilpelainen" userId="68b5a656-2d55-45be-ae9b-519b4c7734fb" providerId="ADAL" clId="{F5FB0322-EB3C-4C4A-9A91-1163EB284647}" dt="2024-04-29T05:07:16.128" v="30930" actId="1036"/>
          <ac:spMkLst>
            <pc:docMk/>
            <pc:sldMk cId="1055084854" sldId="2147378701"/>
            <ac:spMk id="46" creationId="{DC6200F1-1F33-3096-F8A7-71BC057B5D0E}"/>
          </ac:spMkLst>
        </pc:spChg>
        <pc:spChg chg="mod">
          <ac:chgData name="Hannu Kilpelainen" userId="68b5a656-2d55-45be-ae9b-519b4c7734fb" providerId="ADAL" clId="{F5FB0322-EB3C-4C4A-9A91-1163EB284647}" dt="2024-04-29T05:07:16.128" v="30930" actId="1036"/>
          <ac:spMkLst>
            <pc:docMk/>
            <pc:sldMk cId="1055084854" sldId="2147378701"/>
            <ac:spMk id="47" creationId="{ADB32E82-FBBA-CEAF-56A6-24049EC5F2C5}"/>
          </ac:spMkLst>
        </pc:spChg>
        <pc:spChg chg="add mod">
          <ac:chgData name="Hannu Kilpelainen" userId="68b5a656-2d55-45be-ae9b-519b4c7734fb" providerId="ADAL" clId="{F5FB0322-EB3C-4C4A-9A91-1163EB284647}" dt="2024-04-29T05:06:40.229" v="30925" actId="1036"/>
          <ac:spMkLst>
            <pc:docMk/>
            <pc:sldMk cId="1055084854" sldId="2147378701"/>
            <ac:spMk id="55" creationId="{2E751DA1-84C7-3C9B-2408-BE937EBAB3CF}"/>
          </ac:spMkLst>
        </pc:spChg>
        <pc:spChg chg="mod">
          <ac:chgData name="Hannu Kilpelainen" userId="68b5a656-2d55-45be-ae9b-519b4c7734fb" providerId="ADAL" clId="{F5FB0322-EB3C-4C4A-9A91-1163EB284647}" dt="2024-04-29T05:06:40.229" v="30925" actId="1036"/>
          <ac:spMkLst>
            <pc:docMk/>
            <pc:sldMk cId="1055084854" sldId="2147378701"/>
            <ac:spMk id="57" creationId="{DF1F808F-8326-0948-0EE7-70725AF7F7FA}"/>
          </ac:spMkLst>
        </pc:spChg>
        <pc:spChg chg="mod">
          <ac:chgData name="Hannu Kilpelainen" userId="68b5a656-2d55-45be-ae9b-519b4c7734fb" providerId="ADAL" clId="{F5FB0322-EB3C-4C4A-9A91-1163EB284647}" dt="2024-04-29T05:06:40.229" v="30925" actId="1036"/>
          <ac:spMkLst>
            <pc:docMk/>
            <pc:sldMk cId="1055084854" sldId="2147378701"/>
            <ac:spMk id="58" creationId="{FF2EE0AC-1532-910E-A9C9-171BFA4AAC40}"/>
          </ac:spMkLst>
        </pc:spChg>
        <pc:spChg chg="mod">
          <ac:chgData name="Hannu Kilpelainen" userId="68b5a656-2d55-45be-ae9b-519b4c7734fb" providerId="ADAL" clId="{F5FB0322-EB3C-4C4A-9A91-1163EB284647}" dt="2024-04-29T05:06:40.229" v="30925" actId="1036"/>
          <ac:spMkLst>
            <pc:docMk/>
            <pc:sldMk cId="1055084854" sldId="2147378701"/>
            <ac:spMk id="59" creationId="{263ACCB7-919B-266E-095D-FCDBFC87318D}"/>
          </ac:spMkLst>
        </pc:spChg>
        <pc:spChg chg="mod">
          <ac:chgData name="Hannu Kilpelainen" userId="68b5a656-2d55-45be-ae9b-519b4c7734fb" providerId="ADAL" clId="{F5FB0322-EB3C-4C4A-9A91-1163EB284647}" dt="2024-04-29T05:06:40.229" v="30925" actId="1036"/>
          <ac:spMkLst>
            <pc:docMk/>
            <pc:sldMk cId="1055084854" sldId="2147378701"/>
            <ac:spMk id="60" creationId="{7E3599DB-D78F-1CE2-123B-8506E88B96F9}"/>
          </ac:spMkLst>
        </pc:spChg>
        <pc:spChg chg="mod">
          <ac:chgData name="Hannu Kilpelainen" userId="68b5a656-2d55-45be-ae9b-519b4c7734fb" providerId="ADAL" clId="{F5FB0322-EB3C-4C4A-9A91-1163EB284647}" dt="2024-04-29T05:06:40.229" v="30925" actId="1036"/>
          <ac:spMkLst>
            <pc:docMk/>
            <pc:sldMk cId="1055084854" sldId="2147378701"/>
            <ac:spMk id="61" creationId="{FA4C4DA3-7253-BDA9-D888-352892827F34}"/>
          </ac:spMkLst>
        </pc:spChg>
        <pc:spChg chg="mod">
          <ac:chgData name="Hannu Kilpelainen" userId="68b5a656-2d55-45be-ae9b-519b4c7734fb" providerId="ADAL" clId="{F5FB0322-EB3C-4C4A-9A91-1163EB284647}" dt="2024-04-29T05:04:45.318" v="30903" actId="20577"/>
          <ac:spMkLst>
            <pc:docMk/>
            <pc:sldMk cId="1055084854" sldId="2147378701"/>
            <ac:spMk id="90" creationId="{4EB89F4D-1A5A-8660-3469-6123DB536F2D}"/>
          </ac:spMkLst>
        </pc:spChg>
        <pc:spChg chg="mod">
          <ac:chgData name="Hannu Kilpelainen" userId="68b5a656-2d55-45be-ae9b-519b4c7734fb" providerId="ADAL" clId="{F5FB0322-EB3C-4C4A-9A91-1163EB284647}" dt="2024-04-29T05:01:53.170" v="30783" actId="1036"/>
          <ac:spMkLst>
            <pc:docMk/>
            <pc:sldMk cId="1055084854" sldId="2147378701"/>
            <ac:spMk id="91" creationId="{2890C48A-7E0D-424E-1791-81E3FDD97817}"/>
          </ac:spMkLst>
        </pc:spChg>
        <pc:spChg chg="mod">
          <ac:chgData name="Hannu Kilpelainen" userId="68b5a656-2d55-45be-ae9b-519b4c7734fb" providerId="ADAL" clId="{F5FB0322-EB3C-4C4A-9A91-1163EB284647}" dt="2024-05-15T10:22:54.925" v="34215" actId="20577"/>
          <ac:spMkLst>
            <pc:docMk/>
            <pc:sldMk cId="1055084854" sldId="2147378701"/>
            <ac:spMk id="110" creationId="{8B0BFD51-9B5D-A22A-2A51-72EA01FD0EF9}"/>
          </ac:spMkLst>
        </pc:spChg>
        <pc:spChg chg="mod">
          <ac:chgData name="Hannu Kilpelainen" userId="68b5a656-2d55-45be-ae9b-519b4c7734fb" providerId="ADAL" clId="{F5FB0322-EB3C-4C4A-9A91-1163EB284647}" dt="2024-04-29T05:00:50.843" v="30738" actId="20577"/>
          <ac:spMkLst>
            <pc:docMk/>
            <pc:sldMk cId="1055084854" sldId="2147378701"/>
            <ac:spMk id="113" creationId="{504DA348-D901-A366-5785-2157EC9571D3}"/>
          </ac:spMkLst>
        </pc:spChg>
        <pc:spChg chg="mod">
          <ac:chgData name="Hannu Kilpelainen" userId="68b5a656-2d55-45be-ae9b-519b4c7734fb" providerId="ADAL" clId="{F5FB0322-EB3C-4C4A-9A91-1163EB284647}" dt="2024-04-29T05:03:28.662" v="30833" actId="14100"/>
          <ac:spMkLst>
            <pc:docMk/>
            <pc:sldMk cId="1055084854" sldId="2147378701"/>
            <ac:spMk id="117" creationId="{82288C9A-C36E-2168-30EF-0DD6DBD75536}"/>
          </ac:spMkLst>
        </pc:spChg>
        <pc:spChg chg="mod">
          <ac:chgData name="Hannu Kilpelainen" userId="68b5a656-2d55-45be-ae9b-519b4c7734fb" providerId="ADAL" clId="{F5FB0322-EB3C-4C4A-9A91-1163EB284647}" dt="2024-04-29T05:04:41.969" v="30901" actId="1035"/>
          <ac:spMkLst>
            <pc:docMk/>
            <pc:sldMk cId="1055084854" sldId="2147378701"/>
            <ac:spMk id="156" creationId="{5B6EA915-A238-AFC2-276C-D942872869EE}"/>
          </ac:spMkLst>
        </pc:spChg>
        <pc:spChg chg="mod">
          <ac:chgData name="Hannu Kilpelainen" userId="68b5a656-2d55-45be-ae9b-519b4c7734fb" providerId="ADAL" clId="{F5FB0322-EB3C-4C4A-9A91-1163EB284647}" dt="2024-04-29T05:04:41.969" v="30901" actId="1035"/>
          <ac:spMkLst>
            <pc:docMk/>
            <pc:sldMk cId="1055084854" sldId="2147378701"/>
            <ac:spMk id="157" creationId="{E6775D81-203B-F55A-1CE2-F7826CCEA8C1}"/>
          </ac:spMkLst>
        </pc:spChg>
        <pc:spChg chg="mod">
          <ac:chgData name="Hannu Kilpelainen" userId="68b5a656-2d55-45be-ae9b-519b4c7734fb" providerId="ADAL" clId="{F5FB0322-EB3C-4C4A-9A91-1163EB284647}" dt="2024-04-29T05:04:41.969" v="30901" actId="1035"/>
          <ac:spMkLst>
            <pc:docMk/>
            <pc:sldMk cId="1055084854" sldId="2147378701"/>
            <ac:spMk id="158" creationId="{DAC11B68-6F7F-7441-D6F5-62019ACD928D}"/>
          </ac:spMkLst>
        </pc:spChg>
        <pc:spChg chg="mod">
          <ac:chgData name="Hannu Kilpelainen" userId="68b5a656-2d55-45be-ae9b-519b4c7734fb" providerId="ADAL" clId="{F5FB0322-EB3C-4C4A-9A91-1163EB284647}" dt="2024-04-29T05:01:39.708" v="30772" actId="1035"/>
          <ac:spMkLst>
            <pc:docMk/>
            <pc:sldMk cId="1055084854" sldId="2147378701"/>
            <ac:spMk id="160" creationId="{41AE695C-8859-C1FA-C004-F662424D1DA1}"/>
          </ac:spMkLst>
        </pc:spChg>
        <pc:spChg chg="mod">
          <ac:chgData name="Hannu Kilpelainen" userId="68b5a656-2d55-45be-ae9b-519b4c7734fb" providerId="ADAL" clId="{F5FB0322-EB3C-4C4A-9A91-1163EB284647}" dt="2024-04-29T05:01:39.708" v="30772" actId="1035"/>
          <ac:spMkLst>
            <pc:docMk/>
            <pc:sldMk cId="1055084854" sldId="2147378701"/>
            <ac:spMk id="161" creationId="{D03D1298-14C9-F484-5092-6D29667773D2}"/>
          </ac:spMkLst>
        </pc:spChg>
        <pc:spChg chg="mod">
          <ac:chgData name="Hannu Kilpelainen" userId="68b5a656-2d55-45be-ae9b-519b4c7734fb" providerId="ADAL" clId="{F5FB0322-EB3C-4C4A-9A91-1163EB284647}" dt="2024-04-29T05:01:39.708" v="30772" actId="1035"/>
          <ac:spMkLst>
            <pc:docMk/>
            <pc:sldMk cId="1055084854" sldId="2147378701"/>
            <ac:spMk id="162" creationId="{35F1FA15-A1B2-B8AA-AB88-603BDA793BBD}"/>
          </ac:spMkLst>
        </pc:spChg>
        <pc:spChg chg="mod">
          <ac:chgData name="Hannu Kilpelainen" userId="68b5a656-2d55-45be-ae9b-519b4c7734fb" providerId="ADAL" clId="{F5FB0322-EB3C-4C4A-9A91-1163EB284647}" dt="2024-04-29T05:01:39.708" v="30772" actId="1035"/>
          <ac:spMkLst>
            <pc:docMk/>
            <pc:sldMk cId="1055084854" sldId="2147378701"/>
            <ac:spMk id="163" creationId="{3EAEC446-9DDD-C2EE-5074-0273A5A4CAF5}"/>
          </ac:spMkLst>
        </pc:spChg>
        <pc:spChg chg="mod">
          <ac:chgData name="Hannu Kilpelainen" userId="68b5a656-2d55-45be-ae9b-519b4c7734fb" providerId="ADAL" clId="{F5FB0322-EB3C-4C4A-9A91-1163EB284647}" dt="2024-04-29T05:01:39.708" v="30772" actId="1035"/>
          <ac:spMkLst>
            <pc:docMk/>
            <pc:sldMk cId="1055084854" sldId="2147378701"/>
            <ac:spMk id="164" creationId="{C508DBC8-9A78-051F-4341-CE0D0C533843}"/>
          </ac:spMkLst>
        </pc:spChg>
        <pc:grpChg chg="add mod">
          <ac:chgData name="Hannu Kilpelainen" userId="68b5a656-2d55-45be-ae9b-519b4c7734fb" providerId="ADAL" clId="{F5FB0322-EB3C-4C4A-9A91-1163EB284647}" dt="2024-04-29T05:03:19.263" v="30832" actId="1035"/>
          <ac:grpSpMkLst>
            <pc:docMk/>
            <pc:sldMk cId="1055084854" sldId="2147378701"/>
            <ac:grpSpMk id="2" creationId="{5208465B-9A23-2219-0B5F-6097974D2DEA}"/>
          </ac:grpSpMkLst>
        </pc:grpChg>
        <pc:grpChg chg="add mod">
          <ac:chgData name="Hannu Kilpelainen" userId="68b5a656-2d55-45be-ae9b-519b4c7734fb" providerId="ADAL" clId="{F5FB0322-EB3C-4C4A-9A91-1163EB284647}" dt="2024-04-29T05:03:19.263" v="30832" actId="1035"/>
          <ac:grpSpMkLst>
            <pc:docMk/>
            <pc:sldMk cId="1055084854" sldId="2147378701"/>
            <ac:grpSpMk id="5" creationId="{1C30B3EC-3AF9-DD37-CC9C-22E80F96C97D}"/>
          </ac:grpSpMkLst>
        </pc:grpChg>
        <pc:grpChg chg="mod">
          <ac:chgData name="Hannu Kilpelainen" userId="68b5a656-2d55-45be-ae9b-519b4c7734fb" providerId="ADAL" clId="{F5FB0322-EB3C-4C4A-9A91-1163EB284647}" dt="2024-04-29T04:58:12.762" v="30645"/>
          <ac:grpSpMkLst>
            <pc:docMk/>
            <pc:sldMk cId="1055084854" sldId="2147378701"/>
            <ac:grpSpMk id="9" creationId="{191FA01E-807A-3446-EE54-1B4B46D013C9}"/>
          </ac:grpSpMkLst>
        </pc:grpChg>
        <pc:grpChg chg="mod">
          <ac:chgData name="Hannu Kilpelainen" userId="68b5a656-2d55-45be-ae9b-519b4c7734fb" providerId="ADAL" clId="{F5FB0322-EB3C-4C4A-9A91-1163EB284647}" dt="2024-04-29T04:58:12.762" v="30645"/>
          <ac:grpSpMkLst>
            <pc:docMk/>
            <pc:sldMk cId="1055084854" sldId="2147378701"/>
            <ac:grpSpMk id="10" creationId="{4D97A2F5-4421-8EB6-20E9-DEA31478417E}"/>
          </ac:grpSpMkLst>
        </pc:grpChg>
        <pc:grpChg chg="add del mod">
          <ac:chgData name="Hannu Kilpelainen" userId="68b5a656-2d55-45be-ae9b-519b4c7734fb" providerId="ADAL" clId="{F5FB0322-EB3C-4C4A-9A91-1163EB284647}" dt="2024-04-29T05:06:16.685" v="30918" actId="478"/>
          <ac:grpSpMkLst>
            <pc:docMk/>
            <pc:sldMk cId="1055084854" sldId="2147378701"/>
            <ac:grpSpMk id="34" creationId="{3A0D47D3-F488-A907-DFBD-6CFE13D56819}"/>
          </ac:grpSpMkLst>
        </pc:grpChg>
        <pc:grpChg chg="add mod">
          <ac:chgData name="Hannu Kilpelainen" userId="68b5a656-2d55-45be-ae9b-519b4c7734fb" providerId="ADAL" clId="{F5FB0322-EB3C-4C4A-9A91-1163EB284647}" dt="2024-04-29T05:07:16.128" v="30930" actId="1036"/>
          <ac:grpSpMkLst>
            <pc:docMk/>
            <pc:sldMk cId="1055084854" sldId="2147378701"/>
            <ac:grpSpMk id="36" creationId="{9D4CFD7D-3CD2-8EDC-324A-A53F35887147}"/>
          </ac:grpSpMkLst>
        </pc:grpChg>
        <pc:grpChg chg="add mod">
          <ac:chgData name="Hannu Kilpelainen" userId="68b5a656-2d55-45be-ae9b-519b4c7734fb" providerId="ADAL" clId="{F5FB0322-EB3C-4C4A-9A91-1163EB284647}" dt="2024-04-29T05:07:16.128" v="30930" actId="1036"/>
          <ac:grpSpMkLst>
            <pc:docMk/>
            <pc:sldMk cId="1055084854" sldId="2147378701"/>
            <ac:grpSpMk id="54" creationId="{4C6ADDDF-8FF4-999E-7E33-220D8611BC7E}"/>
          </ac:grpSpMkLst>
        </pc:grpChg>
        <pc:grpChg chg="add mod">
          <ac:chgData name="Hannu Kilpelainen" userId="68b5a656-2d55-45be-ae9b-519b4c7734fb" providerId="ADAL" clId="{F5FB0322-EB3C-4C4A-9A91-1163EB284647}" dt="2024-04-29T05:06:40.229" v="30925" actId="1036"/>
          <ac:grpSpMkLst>
            <pc:docMk/>
            <pc:sldMk cId="1055084854" sldId="2147378701"/>
            <ac:grpSpMk id="56" creationId="{3EF4FEF2-C453-226B-F539-78438E11F9FA}"/>
          </ac:grpSpMkLst>
        </pc:grpChg>
        <pc:grpChg chg="add mod">
          <ac:chgData name="Hannu Kilpelainen" userId="68b5a656-2d55-45be-ae9b-519b4c7734fb" providerId="ADAL" clId="{F5FB0322-EB3C-4C4A-9A91-1163EB284647}" dt="2024-04-29T05:06:40.229" v="30925" actId="1036"/>
          <ac:grpSpMkLst>
            <pc:docMk/>
            <pc:sldMk cId="1055084854" sldId="2147378701"/>
            <ac:grpSpMk id="62" creationId="{F04453D9-6079-9828-20D5-298D38891E08}"/>
          </ac:grpSpMkLst>
        </pc:grpChg>
        <pc:grpChg chg="del">
          <ac:chgData name="Hannu Kilpelainen" userId="68b5a656-2d55-45be-ae9b-519b4c7734fb" providerId="ADAL" clId="{F5FB0322-EB3C-4C4A-9A91-1163EB284647}" dt="2024-04-29T05:01:22.770" v="30739" actId="478"/>
          <ac:grpSpMkLst>
            <pc:docMk/>
            <pc:sldMk cId="1055084854" sldId="2147378701"/>
            <ac:grpSpMk id="123" creationId="{B11B4472-E410-F8F3-C7CE-CBB128C8C13D}"/>
          </ac:grpSpMkLst>
        </pc:grpChg>
        <pc:grpChg chg="mod">
          <ac:chgData name="Hannu Kilpelainen" userId="68b5a656-2d55-45be-ae9b-519b4c7734fb" providerId="ADAL" clId="{F5FB0322-EB3C-4C4A-9A91-1163EB284647}" dt="2024-04-29T05:04:41.969" v="30901" actId="1035"/>
          <ac:grpSpMkLst>
            <pc:docMk/>
            <pc:sldMk cId="1055084854" sldId="2147378701"/>
            <ac:grpSpMk id="155" creationId="{00333C80-91CB-B9CC-F5ED-949CF176159D}"/>
          </ac:grpSpMkLst>
        </pc:grpChg>
        <pc:grpChg chg="del mod">
          <ac:chgData name="Hannu Kilpelainen" userId="68b5a656-2d55-45be-ae9b-519b4c7734fb" providerId="ADAL" clId="{F5FB0322-EB3C-4C4A-9A91-1163EB284647}" dt="2024-04-29T05:05:21.012" v="30904" actId="478"/>
          <ac:grpSpMkLst>
            <pc:docMk/>
            <pc:sldMk cId="1055084854" sldId="2147378701"/>
            <ac:grpSpMk id="159" creationId="{332B52F4-7D41-61A9-514E-A922945E0CC9}"/>
          </ac:grpSpMkLst>
        </pc:grpChg>
        <pc:picChg chg="mod">
          <ac:chgData name="Hannu Kilpelainen" userId="68b5a656-2d55-45be-ae9b-519b4c7734fb" providerId="ADAL" clId="{F5FB0322-EB3C-4C4A-9A91-1163EB284647}" dt="2024-04-29T04:58:12.762" v="30645"/>
          <ac:picMkLst>
            <pc:docMk/>
            <pc:sldMk cId="1055084854" sldId="2147378701"/>
            <ac:picMk id="4" creationId="{B7D5A98D-22C9-E946-7790-DBB832315F0B}"/>
          </ac:picMkLst>
        </pc:picChg>
        <pc:picChg chg="mod">
          <ac:chgData name="Hannu Kilpelainen" userId="68b5a656-2d55-45be-ae9b-519b4c7734fb" providerId="ADAL" clId="{F5FB0322-EB3C-4C4A-9A91-1163EB284647}" dt="2024-04-29T04:58:12.762" v="30645"/>
          <ac:picMkLst>
            <pc:docMk/>
            <pc:sldMk cId="1055084854" sldId="2147378701"/>
            <ac:picMk id="19" creationId="{B161AC30-7621-293C-993A-A10341E71C15}"/>
          </ac:picMkLst>
        </pc:picChg>
        <pc:picChg chg="del">
          <ac:chgData name="Hannu Kilpelainen" userId="68b5a656-2d55-45be-ae9b-519b4c7734fb" providerId="ADAL" clId="{F5FB0322-EB3C-4C4A-9A91-1163EB284647}" dt="2024-04-29T04:58:11.506" v="30644" actId="478"/>
          <ac:picMkLst>
            <pc:docMk/>
            <pc:sldMk cId="1055084854" sldId="2147378701"/>
            <ac:picMk id="33" creationId="{A653806A-320E-6ECA-D3A4-CB370733C445}"/>
          </ac:picMkLst>
        </pc:picChg>
        <pc:picChg chg="mod">
          <ac:chgData name="Hannu Kilpelainen" userId="68b5a656-2d55-45be-ae9b-519b4c7734fb" providerId="ADAL" clId="{F5FB0322-EB3C-4C4A-9A91-1163EB284647}" dt="2024-04-29T05:01:53.170" v="30783" actId="1036"/>
          <ac:picMkLst>
            <pc:docMk/>
            <pc:sldMk cId="1055084854" sldId="2147378701"/>
            <ac:picMk id="92" creationId="{3761F96F-533E-797E-A94A-D9396769894C}"/>
          </ac:picMkLst>
        </pc:picChg>
        <pc:cxnChg chg="mod">
          <ac:chgData name="Hannu Kilpelainen" userId="68b5a656-2d55-45be-ae9b-519b4c7734fb" providerId="ADAL" clId="{F5FB0322-EB3C-4C4A-9A91-1163EB284647}" dt="2024-04-29T05:00:30.695" v="30730" actId="14100"/>
          <ac:cxnSpMkLst>
            <pc:docMk/>
            <pc:sldMk cId="1055084854" sldId="2147378701"/>
            <ac:cxnSpMk id="14" creationId="{2676AF90-ECC1-A344-2B80-54E2F67633C5}"/>
          </ac:cxnSpMkLst>
        </pc:cxnChg>
      </pc:sldChg>
      <pc:sldChg chg="del mod ord modShow">
        <pc:chgData name="Hannu Kilpelainen" userId="68b5a656-2d55-45be-ae9b-519b4c7734fb" providerId="ADAL" clId="{F5FB0322-EB3C-4C4A-9A91-1163EB284647}" dt="2024-05-15T13:07:16.443" v="37444" actId="2696"/>
        <pc:sldMkLst>
          <pc:docMk/>
          <pc:sldMk cId="72545863" sldId="2147378702"/>
        </pc:sldMkLst>
      </pc:sldChg>
      <pc:sldChg chg="addSp delSp modSp mod modShow addCm delCm modNotesTx">
        <pc:chgData name="Hannu Kilpelainen" userId="68b5a656-2d55-45be-ae9b-519b4c7734fb" providerId="ADAL" clId="{F5FB0322-EB3C-4C4A-9A91-1163EB284647}" dt="2024-05-22T06:37:07.552" v="42983" actId="12"/>
        <pc:sldMkLst>
          <pc:docMk/>
          <pc:sldMk cId="1345652" sldId="2147378703"/>
        </pc:sldMkLst>
        <pc:spChg chg="add del mod">
          <ac:chgData name="Hannu Kilpelainen" userId="68b5a656-2d55-45be-ae9b-519b4c7734fb" providerId="ADAL" clId="{F5FB0322-EB3C-4C4A-9A91-1163EB284647}" dt="2024-05-15T07:56:34.658" v="32766" actId="478"/>
          <ac:spMkLst>
            <pc:docMk/>
            <pc:sldMk cId="1345652" sldId="2147378703"/>
            <ac:spMk id="2" creationId="{5ED671D3-0FE8-847A-8A3F-BD321A20004B}"/>
          </ac:spMkLst>
        </pc:spChg>
        <pc:spChg chg="mod">
          <ac:chgData name="Hannu Kilpelainen" userId="68b5a656-2d55-45be-ae9b-519b4c7734fb" providerId="ADAL" clId="{F5FB0322-EB3C-4C4A-9A91-1163EB284647}" dt="2024-05-15T11:48:42.967" v="35681" actId="207"/>
          <ac:spMkLst>
            <pc:docMk/>
            <pc:sldMk cId="1345652" sldId="2147378703"/>
            <ac:spMk id="4" creationId="{414BD1E4-C819-A3E6-C5BC-F0F63608A660}"/>
          </ac:spMkLst>
        </pc:spChg>
        <pc:spChg chg="del">
          <ac:chgData name="Hannu Kilpelainen" userId="68b5a656-2d55-45be-ae9b-519b4c7734fb" providerId="ADAL" clId="{F5FB0322-EB3C-4C4A-9A91-1163EB284647}" dt="2024-05-15T07:56:38.294" v="32767" actId="478"/>
          <ac:spMkLst>
            <pc:docMk/>
            <pc:sldMk cId="1345652" sldId="2147378703"/>
            <ac:spMk id="61" creationId="{4101E521-6518-914C-481B-C66F712C353F}"/>
          </ac:spMkLst>
        </pc:spChg>
        <pc:spChg chg="del">
          <ac:chgData name="Hannu Kilpelainen" userId="68b5a656-2d55-45be-ae9b-519b4c7734fb" providerId="ADAL" clId="{F5FB0322-EB3C-4C4A-9A91-1163EB284647}" dt="2024-05-15T07:56:40.599" v="32768" actId="478"/>
          <ac:spMkLst>
            <pc:docMk/>
            <pc:sldMk cId="1345652" sldId="2147378703"/>
            <ac:spMk id="62" creationId="{022D66CB-B54C-AE4D-B4FA-90CA0F9B790B}"/>
          </ac:spMkLst>
        </pc:spChg>
        <pc:spChg chg="mod">
          <ac:chgData name="Hannu Kilpelainen" userId="68b5a656-2d55-45be-ae9b-519b4c7734fb" providerId="ADAL" clId="{F5FB0322-EB3C-4C4A-9A91-1163EB284647}" dt="2024-05-15T11:48:41.237" v="35680" actId="207"/>
          <ac:spMkLst>
            <pc:docMk/>
            <pc:sldMk cId="1345652" sldId="2147378703"/>
            <ac:spMk id="84" creationId="{4741A7A4-9ED9-8E87-7379-7340168D7DF5}"/>
          </ac:spMkLst>
        </pc:spChg>
        <pc:extLst>
          <p:ext xmlns:p="http://schemas.openxmlformats.org/presentationml/2006/main" uri="{D6D511B9-2390-475A-947B-AFAB55BFBCF1}">
            <pc226:cmChg xmlns:pc226="http://schemas.microsoft.com/office/powerpoint/2022/06/main/command" chg="add del">
              <pc226:chgData name="Hannu Kilpelainen" userId="68b5a656-2d55-45be-ae9b-519b4c7734fb" providerId="ADAL" clId="{F5FB0322-EB3C-4C4A-9A91-1163EB284647}" dt="2024-05-15T07:56:33.069" v="32765"/>
              <pc2:cmMkLst xmlns:pc2="http://schemas.microsoft.com/office/powerpoint/2019/9/main/command">
                <pc:docMk/>
                <pc:sldMk cId="1345652" sldId="2147378703"/>
                <pc2:cmMk id="{A264B8DD-C1B2-4230-9B35-05E190CAD029}"/>
              </pc2:cmMkLst>
            </pc226:cmChg>
          </p:ext>
        </pc:extLst>
      </pc:sldChg>
      <pc:sldChg chg="modSp new del mod ord modShow modNotesTx">
        <pc:chgData name="Hannu Kilpelainen" userId="68b5a656-2d55-45be-ae9b-519b4c7734fb" providerId="ADAL" clId="{F5FB0322-EB3C-4C4A-9A91-1163EB284647}" dt="2024-05-15T10:57:32.315" v="34784" actId="2696"/>
        <pc:sldMkLst>
          <pc:docMk/>
          <pc:sldMk cId="2730790182" sldId="2147378704"/>
        </pc:sldMkLst>
        <pc:spChg chg="mod">
          <ac:chgData name="Hannu Kilpelainen" userId="68b5a656-2d55-45be-ae9b-519b4c7734fb" providerId="ADAL" clId="{F5FB0322-EB3C-4C4A-9A91-1163EB284647}" dt="2024-05-15T10:21:28.713" v="34198" actId="207"/>
          <ac:spMkLst>
            <pc:docMk/>
            <pc:sldMk cId="2730790182" sldId="2147378704"/>
            <ac:spMk id="2" creationId="{421A83F9-88DC-9456-8915-E340BC01F5EB}"/>
          </ac:spMkLst>
        </pc:spChg>
        <pc:spChg chg="mod">
          <ac:chgData name="Hannu Kilpelainen" userId="68b5a656-2d55-45be-ae9b-519b4c7734fb" providerId="ADAL" clId="{F5FB0322-EB3C-4C4A-9A91-1163EB284647}" dt="2024-05-15T10:18:29.627" v="34015" actId="113"/>
          <ac:spMkLst>
            <pc:docMk/>
            <pc:sldMk cId="2730790182" sldId="2147378704"/>
            <ac:spMk id="3" creationId="{5E1D00D9-DAE7-C71E-3895-F4EEE4340770}"/>
          </ac:spMkLst>
        </pc:spChg>
        <pc:spChg chg="mod">
          <ac:chgData name="Hannu Kilpelainen" userId="68b5a656-2d55-45be-ae9b-519b4c7734fb" providerId="ADAL" clId="{F5FB0322-EB3C-4C4A-9A91-1163EB284647}" dt="2024-05-13T10:49:51.743" v="32123" actId="20577"/>
          <ac:spMkLst>
            <pc:docMk/>
            <pc:sldMk cId="2730790182" sldId="2147378704"/>
            <ac:spMk id="4" creationId="{126B7361-3601-3573-0E64-4782C5FE5B67}"/>
          </ac:spMkLst>
        </pc:spChg>
      </pc:sldChg>
      <pc:sldChg chg="modSp add del mod ord">
        <pc:chgData name="Hannu Kilpelainen" userId="68b5a656-2d55-45be-ae9b-519b4c7734fb" providerId="ADAL" clId="{F5FB0322-EB3C-4C4A-9A91-1163EB284647}" dt="2024-05-15T13:13:36.493" v="37447" actId="47"/>
        <pc:sldMkLst>
          <pc:docMk/>
          <pc:sldMk cId="3023024343" sldId="2147378704"/>
        </pc:sldMkLst>
        <pc:spChg chg="mod">
          <ac:chgData name="Hannu Kilpelainen" userId="68b5a656-2d55-45be-ae9b-519b4c7734fb" providerId="ADAL" clId="{F5FB0322-EB3C-4C4A-9A91-1163EB284647}" dt="2024-05-15T13:13:35.220" v="37446" actId="6549"/>
          <ac:spMkLst>
            <pc:docMk/>
            <pc:sldMk cId="3023024343" sldId="2147378704"/>
            <ac:spMk id="3" creationId="{5E1D00D9-DAE7-C71E-3895-F4EEE4340770}"/>
          </ac:spMkLst>
        </pc:spChg>
      </pc:sldChg>
      <pc:sldChg chg="addSp delSp modSp mod addCm delCm modCm modNotesTx">
        <pc:chgData name="Hannu Kilpelainen" userId="68b5a656-2d55-45be-ae9b-519b4c7734fb" providerId="ADAL" clId="{F5FB0322-EB3C-4C4A-9A91-1163EB284647}" dt="2024-05-22T06:08:39.523" v="41753" actId="20577"/>
        <pc:sldMkLst>
          <pc:docMk/>
          <pc:sldMk cId="3670195029" sldId="2147378705"/>
        </pc:sldMkLst>
        <pc:spChg chg="mod">
          <ac:chgData name="Hannu Kilpelainen" userId="68b5a656-2d55-45be-ae9b-519b4c7734fb" providerId="ADAL" clId="{F5FB0322-EB3C-4C4A-9A91-1163EB284647}" dt="2024-05-22T06:08:39.523" v="41753" actId="20577"/>
          <ac:spMkLst>
            <pc:docMk/>
            <pc:sldMk cId="3670195029" sldId="2147378705"/>
            <ac:spMk id="4" creationId="{126B7361-3601-3573-0E64-4782C5FE5B67}"/>
          </ac:spMkLst>
        </pc:spChg>
        <pc:spChg chg="mod">
          <ac:chgData name="Hannu Kilpelainen" userId="68b5a656-2d55-45be-ae9b-519b4c7734fb" providerId="ADAL" clId="{F5FB0322-EB3C-4C4A-9A91-1163EB284647}" dt="2024-05-15T08:38:35.096" v="33438" actId="1035"/>
          <ac:spMkLst>
            <pc:docMk/>
            <pc:sldMk cId="3670195029" sldId="2147378705"/>
            <ac:spMk id="6" creationId="{36588911-08C0-0B57-5858-30F8908C0FBE}"/>
          </ac:spMkLst>
        </pc:spChg>
        <pc:spChg chg="mod">
          <ac:chgData name="Hannu Kilpelainen" userId="68b5a656-2d55-45be-ae9b-519b4c7734fb" providerId="ADAL" clId="{F5FB0322-EB3C-4C4A-9A91-1163EB284647}" dt="2024-05-15T08:38:35.096" v="33438" actId="1035"/>
          <ac:spMkLst>
            <pc:docMk/>
            <pc:sldMk cId="3670195029" sldId="2147378705"/>
            <ac:spMk id="7" creationId="{742E8DB1-CE21-66DC-1093-0FB00AEE21AA}"/>
          </ac:spMkLst>
        </pc:spChg>
        <pc:spChg chg="mod">
          <ac:chgData name="Hannu Kilpelainen" userId="68b5a656-2d55-45be-ae9b-519b4c7734fb" providerId="ADAL" clId="{F5FB0322-EB3C-4C4A-9A91-1163EB284647}" dt="2024-05-22T06:03:54.432" v="41607" actId="14100"/>
          <ac:spMkLst>
            <pc:docMk/>
            <pc:sldMk cId="3670195029" sldId="2147378705"/>
            <ac:spMk id="11" creationId="{0AA3E616-7F5E-8140-5032-078529976E93}"/>
          </ac:spMkLst>
        </pc:spChg>
        <pc:spChg chg="mod">
          <ac:chgData name="Hannu Kilpelainen" userId="68b5a656-2d55-45be-ae9b-519b4c7734fb" providerId="ADAL" clId="{F5FB0322-EB3C-4C4A-9A91-1163EB284647}" dt="2024-05-15T08:42:24.878" v="33447" actId="1076"/>
          <ac:spMkLst>
            <pc:docMk/>
            <pc:sldMk cId="3670195029" sldId="2147378705"/>
            <ac:spMk id="12" creationId="{D398AA16-C4D5-6F1E-B627-FF44770093EB}"/>
          </ac:spMkLst>
        </pc:spChg>
        <pc:spChg chg="mod">
          <ac:chgData name="Hannu Kilpelainen" userId="68b5a656-2d55-45be-ae9b-519b4c7734fb" providerId="ADAL" clId="{F5FB0322-EB3C-4C4A-9A91-1163EB284647}" dt="2024-05-15T08:42:24.878" v="33447" actId="1076"/>
          <ac:spMkLst>
            <pc:docMk/>
            <pc:sldMk cId="3670195029" sldId="2147378705"/>
            <ac:spMk id="13" creationId="{ACB3396D-81F7-F423-98F7-48794D226491}"/>
          </ac:spMkLst>
        </pc:spChg>
        <pc:spChg chg="mod">
          <ac:chgData name="Hannu Kilpelainen" userId="68b5a656-2d55-45be-ae9b-519b4c7734fb" providerId="ADAL" clId="{F5FB0322-EB3C-4C4A-9A91-1163EB284647}" dt="2024-05-15T08:57:34.476" v="33678" actId="207"/>
          <ac:spMkLst>
            <pc:docMk/>
            <pc:sldMk cId="3670195029" sldId="2147378705"/>
            <ac:spMk id="14" creationId="{E27B7105-66DE-6352-B81B-5173B5968BC1}"/>
          </ac:spMkLst>
        </pc:spChg>
        <pc:spChg chg="mod">
          <ac:chgData name="Hannu Kilpelainen" userId="68b5a656-2d55-45be-ae9b-519b4c7734fb" providerId="ADAL" clId="{F5FB0322-EB3C-4C4A-9A91-1163EB284647}" dt="2024-05-15T08:38:35.096" v="33438" actId="1035"/>
          <ac:spMkLst>
            <pc:docMk/>
            <pc:sldMk cId="3670195029" sldId="2147378705"/>
            <ac:spMk id="19" creationId="{FE13BCDD-ACDF-C62E-FE84-ADC940B440AF}"/>
          </ac:spMkLst>
        </pc:spChg>
        <pc:spChg chg="mod">
          <ac:chgData name="Hannu Kilpelainen" userId="68b5a656-2d55-45be-ae9b-519b4c7734fb" providerId="ADAL" clId="{F5FB0322-EB3C-4C4A-9A91-1163EB284647}" dt="2024-05-15T10:12:10.187" v="33877" actId="207"/>
          <ac:spMkLst>
            <pc:docMk/>
            <pc:sldMk cId="3670195029" sldId="2147378705"/>
            <ac:spMk id="20" creationId="{0FCDAD6A-BBD6-148F-0381-425D0D6C5A67}"/>
          </ac:spMkLst>
        </pc:spChg>
        <pc:spChg chg="mod">
          <ac:chgData name="Hannu Kilpelainen" userId="68b5a656-2d55-45be-ae9b-519b4c7734fb" providerId="ADAL" clId="{F5FB0322-EB3C-4C4A-9A91-1163EB284647}" dt="2024-05-15T08:40:57.788" v="33442" actId="1076"/>
          <ac:spMkLst>
            <pc:docMk/>
            <pc:sldMk cId="3670195029" sldId="2147378705"/>
            <ac:spMk id="23" creationId="{510E0B24-2429-9C30-CFEF-041927B57DDD}"/>
          </ac:spMkLst>
        </pc:spChg>
        <pc:spChg chg="mod">
          <ac:chgData name="Hannu Kilpelainen" userId="68b5a656-2d55-45be-ae9b-519b4c7734fb" providerId="ADAL" clId="{F5FB0322-EB3C-4C4A-9A91-1163EB284647}" dt="2024-05-15T08:38:35.096" v="33438" actId="1035"/>
          <ac:spMkLst>
            <pc:docMk/>
            <pc:sldMk cId="3670195029" sldId="2147378705"/>
            <ac:spMk id="24" creationId="{A46EFC61-9C76-592E-781F-2A58FC48A58F}"/>
          </ac:spMkLst>
        </pc:spChg>
        <pc:spChg chg="mod">
          <ac:chgData name="Hannu Kilpelainen" userId="68b5a656-2d55-45be-ae9b-519b4c7734fb" providerId="ADAL" clId="{F5FB0322-EB3C-4C4A-9A91-1163EB284647}" dt="2024-05-15T08:38:35.096" v="33438" actId="1035"/>
          <ac:spMkLst>
            <pc:docMk/>
            <pc:sldMk cId="3670195029" sldId="2147378705"/>
            <ac:spMk id="25" creationId="{AFD07A99-51DC-4D4F-C5DA-6B1C410762D2}"/>
          </ac:spMkLst>
        </pc:spChg>
        <pc:spChg chg="mod">
          <ac:chgData name="Hannu Kilpelainen" userId="68b5a656-2d55-45be-ae9b-519b4c7734fb" providerId="ADAL" clId="{F5FB0322-EB3C-4C4A-9A91-1163EB284647}" dt="2024-05-15T08:40:53.477" v="33441" actId="1076"/>
          <ac:spMkLst>
            <pc:docMk/>
            <pc:sldMk cId="3670195029" sldId="2147378705"/>
            <ac:spMk id="26" creationId="{67C9CE49-98B4-C68B-265C-0FEC2E10730B}"/>
          </ac:spMkLst>
        </pc:spChg>
        <pc:spChg chg="mod">
          <ac:chgData name="Hannu Kilpelainen" userId="68b5a656-2d55-45be-ae9b-519b4c7734fb" providerId="ADAL" clId="{F5FB0322-EB3C-4C4A-9A91-1163EB284647}" dt="2024-05-15T08:40:47.229" v="33439" actId="1076"/>
          <ac:spMkLst>
            <pc:docMk/>
            <pc:sldMk cId="3670195029" sldId="2147378705"/>
            <ac:spMk id="27" creationId="{75761C23-E61A-9C4B-78F5-6BA3181E71A1}"/>
          </ac:spMkLst>
        </pc:spChg>
        <pc:spChg chg="mod">
          <ac:chgData name="Hannu Kilpelainen" userId="68b5a656-2d55-45be-ae9b-519b4c7734fb" providerId="ADAL" clId="{F5FB0322-EB3C-4C4A-9A91-1163EB284647}" dt="2024-05-15T08:40:49.877" v="33440" actId="1076"/>
          <ac:spMkLst>
            <pc:docMk/>
            <pc:sldMk cId="3670195029" sldId="2147378705"/>
            <ac:spMk id="28" creationId="{B012578F-6C7C-6A69-E270-EAFE0D818965}"/>
          </ac:spMkLst>
        </pc:spChg>
        <pc:grpChg chg="add mod">
          <ac:chgData name="Hannu Kilpelainen" userId="68b5a656-2d55-45be-ae9b-519b4c7734fb" providerId="ADAL" clId="{F5FB0322-EB3C-4C4A-9A91-1163EB284647}" dt="2024-05-15T08:42:24.878" v="33447" actId="1076"/>
          <ac:grpSpMkLst>
            <pc:docMk/>
            <pc:sldMk cId="3670195029" sldId="2147378705"/>
            <ac:grpSpMk id="10" creationId="{5C75E47C-E2F4-E714-CE9A-B935B2A2EB4D}"/>
          </ac:grpSpMkLst>
        </pc:grpChg>
        <pc:picChg chg="add mod">
          <ac:chgData name="Hannu Kilpelainen" userId="68b5a656-2d55-45be-ae9b-519b4c7734fb" providerId="ADAL" clId="{F5FB0322-EB3C-4C4A-9A91-1163EB284647}" dt="2024-05-15T08:58:20.448" v="33693" actId="1038"/>
          <ac:picMkLst>
            <pc:docMk/>
            <pc:sldMk cId="3670195029" sldId="2147378705"/>
            <ac:picMk id="2" creationId="{28300EF9-105B-DEA2-4649-9A7D2F806401}"/>
          </ac:picMkLst>
        </pc:picChg>
        <pc:picChg chg="add del mod">
          <ac:chgData name="Hannu Kilpelainen" userId="68b5a656-2d55-45be-ae9b-519b4c7734fb" providerId="ADAL" clId="{F5FB0322-EB3C-4C4A-9A91-1163EB284647}" dt="2024-05-15T08:35:18.596" v="33353" actId="478"/>
          <ac:picMkLst>
            <pc:docMk/>
            <pc:sldMk cId="3670195029" sldId="2147378705"/>
            <ac:picMk id="3" creationId="{1590B425-B18C-BFD9-A9AE-22526ED9C12B}"/>
          </ac:picMkLst>
        </pc:picChg>
        <pc:picChg chg="add mod">
          <ac:chgData name="Hannu Kilpelainen" userId="68b5a656-2d55-45be-ae9b-519b4c7734fb" providerId="ADAL" clId="{F5FB0322-EB3C-4C4A-9A91-1163EB284647}" dt="2024-05-15T08:58:20.448" v="33693" actId="1038"/>
          <ac:picMkLst>
            <pc:docMk/>
            <pc:sldMk cId="3670195029" sldId="2147378705"/>
            <ac:picMk id="5" creationId="{E16521BD-8040-EF4F-CB83-1E28E58C7449}"/>
          </ac:picMkLst>
        </pc:picChg>
        <pc:picChg chg="add mod">
          <ac:chgData name="Hannu Kilpelainen" userId="68b5a656-2d55-45be-ae9b-519b4c7734fb" providerId="ADAL" clId="{F5FB0322-EB3C-4C4A-9A91-1163EB284647}" dt="2024-05-15T08:58:20.448" v="33693" actId="1038"/>
          <ac:picMkLst>
            <pc:docMk/>
            <pc:sldMk cId="3670195029" sldId="2147378705"/>
            <ac:picMk id="15" creationId="{C9D5FCD5-D6BB-4067-CFAD-E7A19C90F2F1}"/>
          </ac:picMkLst>
        </pc:picChg>
        <pc:picChg chg="add mod">
          <ac:chgData name="Hannu Kilpelainen" userId="68b5a656-2d55-45be-ae9b-519b4c7734fb" providerId="ADAL" clId="{F5FB0322-EB3C-4C4A-9A91-1163EB284647}" dt="2024-05-22T06:03:59.579" v="41612" actId="1036"/>
          <ac:picMkLst>
            <pc:docMk/>
            <pc:sldMk cId="3670195029" sldId="2147378705"/>
            <ac:picMk id="16" creationId="{CB8C1B36-DCFF-591D-3D54-EB02678342A9}"/>
          </ac:picMkLst>
        </pc:picChg>
        <pc:picChg chg="add del mod">
          <ac:chgData name="Hannu Kilpelainen" userId="68b5a656-2d55-45be-ae9b-519b4c7734fb" providerId="ADAL" clId="{F5FB0322-EB3C-4C4A-9A91-1163EB284647}" dt="2024-05-15T10:12:00.116" v="33876" actId="478"/>
          <ac:picMkLst>
            <pc:docMk/>
            <pc:sldMk cId="3670195029" sldId="2147378705"/>
            <ac:picMk id="17" creationId="{0A5F2FF8-B2AA-4122-86BF-F012310D70CA}"/>
          </ac:picMkLst>
        </pc:picChg>
        <pc:cxnChg chg="mod">
          <ac:chgData name="Hannu Kilpelainen" userId="68b5a656-2d55-45be-ae9b-519b4c7734fb" providerId="ADAL" clId="{F5FB0322-EB3C-4C4A-9A91-1163EB284647}" dt="2024-05-15T08:58:17.012" v="33685" actId="1038"/>
          <ac:cxnSpMkLst>
            <pc:docMk/>
            <pc:sldMk cId="3670195029" sldId="2147378705"/>
            <ac:cxnSpMk id="9" creationId="{EBD8706D-2C51-A0E0-7CF4-01910223CF27}"/>
          </ac:cxnSpMkLst>
        </pc:cxnChg>
        <pc:extLst>
          <p:ext xmlns:p="http://schemas.openxmlformats.org/presentationml/2006/main" uri="{D6D511B9-2390-475A-947B-AFAB55BFBCF1}">
            <pc226:cmChg xmlns:pc226="http://schemas.microsoft.com/office/powerpoint/2022/06/main/command" chg="add del mod modRxn">
              <pc226:chgData name="Hannu Kilpelainen" userId="68b5a656-2d55-45be-ae9b-519b4c7734fb" providerId="ADAL" clId="{F5FB0322-EB3C-4C4A-9A91-1163EB284647}" dt="2024-05-22T06:04:11.424" v="41613"/>
              <pc2:cmMkLst xmlns:pc2="http://schemas.microsoft.com/office/powerpoint/2019/9/main/command">
                <pc:docMk/>
                <pc:sldMk cId="3670195029" sldId="2147378705"/>
                <pc2:cmMk id="{B6400289-C19C-470F-88EB-B651A9F47A7E}"/>
              </pc2:cmMkLst>
            </pc226:cmChg>
            <pc226:cmChg xmlns:pc226="http://schemas.microsoft.com/office/powerpoint/2022/06/main/command" chg="add del">
              <pc226:chgData name="Hannu Kilpelainen" userId="68b5a656-2d55-45be-ae9b-519b4c7734fb" providerId="ADAL" clId="{F5FB0322-EB3C-4C4A-9A91-1163EB284647}" dt="2024-05-22T06:04:13.945" v="41614"/>
              <pc2:cmMkLst xmlns:pc2="http://schemas.microsoft.com/office/powerpoint/2019/9/main/command">
                <pc:docMk/>
                <pc:sldMk cId="3670195029" sldId="2147378705"/>
                <pc2:cmMk id="{2BEF73E2-497F-4A95-8776-65AF1A3E3466}"/>
              </pc2:cmMkLst>
              <pc226:cmRplyChg chg="add mod">
                <pc226:chgData name="Hannu Kilpelainen" userId="68b5a656-2d55-45be-ae9b-519b4c7734fb" providerId="ADAL" clId="{F5FB0322-EB3C-4C4A-9A91-1163EB284647}" dt="2024-05-15T10:15:25.737" v="33879"/>
                <pc2:cmRplyMkLst xmlns:pc2="http://schemas.microsoft.com/office/powerpoint/2019/9/main/command">
                  <pc:docMk/>
                  <pc:sldMk cId="3670195029" sldId="2147378705"/>
                  <pc2:cmMk id="{2BEF73E2-497F-4A95-8776-65AF1A3E3466}"/>
                  <pc2:cmRplyMk id="{605D9F87-0986-48C1-884B-4D62ED4EDE34}"/>
                </pc2:cmRplyMkLst>
              </pc226:cmRplyChg>
            </pc226:cmChg>
          </p:ext>
        </pc:extLst>
      </pc:sldChg>
      <pc:sldChg chg="add">
        <pc:chgData name="Hannu Kilpelainen" userId="68b5a656-2d55-45be-ae9b-519b4c7734fb" providerId="ADAL" clId="{F5FB0322-EB3C-4C4A-9A91-1163EB284647}" dt="2024-05-15T12:42:57.402" v="37062"/>
        <pc:sldMkLst>
          <pc:docMk/>
          <pc:sldMk cId="1161585436" sldId="2147378706"/>
        </pc:sldMkLst>
      </pc:sldChg>
      <pc:sldChg chg="delSp add del mod delAnim">
        <pc:chgData name="Hannu Kilpelainen" userId="68b5a656-2d55-45be-ae9b-519b4c7734fb" providerId="ADAL" clId="{F5FB0322-EB3C-4C4A-9A91-1163EB284647}" dt="2024-05-15T12:40:34.863" v="36999" actId="47"/>
        <pc:sldMkLst>
          <pc:docMk/>
          <pc:sldMk cId="3918393083" sldId="2147378711"/>
        </pc:sldMkLst>
        <pc:spChg chg="del">
          <ac:chgData name="Hannu Kilpelainen" userId="68b5a656-2d55-45be-ae9b-519b4c7734fb" providerId="ADAL" clId="{F5FB0322-EB3C-4C4A-9A91-1163EB284647}" dt="2024-05-15T12:32:14.389" v="36876" actId="478"/>
          <ac:spMkLst>
            <pc:docMk/>
            <pc:sldMk cId="3918393083" sldId="2147378711"/>
            <ac:spMk id="2" creationId="{FE3DA07B-D21E-8489-3689-022A6C40F87A}"/>
          </ac:spMkLst>
        </pc:spChg>
        <pc:spChg chg="del">
          <ac:chgData name="Hannu Kilpelainen" userId="68b5a656-2d55-45be-ae9b-519b4c7734fb" providerId="ADAL" clId="{F5FB0322-EB3C-4C4A-9A91-1163EB284647}" dt="2024-05-15T12:32:26.667" v="36878" actId="21"/>
          <ac:spMkLst>
            <pc:docMk/>
            <pc:sldMk cId="3918393083" sldId="2147378711"/>
            <ac:spMk id="4" creationId="{0CCA9ABC-F73F-851C-4B66-C1780BF8775C}"/>
          </ac:spMkLst>
        </pc:spChg>
        <pc:spChg chg="del">
          <ac:chgData name="Hannu Kilpelainen" userId="68b5a656-2d55-45be-ae9b-519b4c7734fb" providerId="ADAL" clId="{F5FB0322-EB3C-4C4A-9A91-1163EB284647}" dt="2024-05-15T12:32:26.667" v="36878" actId="21"/>
          <ac:spMkLst>
            <pc:docMk/>
            <pc:sldMk cId="3918393083" sldId="2147378711"/>
            <ac:spMk id="5" creationId="{08D9D1A3-37EA-E0FA-6E21-872BDDE3F1A5}"/>
          </ac:spMkLst>
        </pc:spChg>
        <pc:spChg chg="del">
          <ac:chgData name="Hannu Kilpelainen" userId="68b5a656-2d55-45be-ae9b-519b4c7734fb" providerId="ADAL" clId="{F5FB0322-EB3C-4C4A-9A91-1163EB284647}" dt="2024-05-15T12:32:26.667" v="36878" actId="21"/>
          <ac:spMkLst>
            <pc:docMk/>
            <pc:sldMk cId="3918393083" sldId="2147378711"/>
            <ac:spMk id="7" creationId="{11CDE4E6-2BC2-3B03-8163-A8EB1BF61470}"/>
          </ac:spMkLst>
        </pc:spChg>
        <pc:spChg chg="del">
          <ac:chgData name="Hannu Kilpelainen" userId="68b5a656-2d55-45be-ae9b-519b4c7734fb" providerId="ADAL" clId="{F5FB0322-EB3C-4C4A-9A91-1163EB284647}" dt="2024-05-15T12:32:26.667" v="36878" actId="21"/>
          <ac:spMkLst>
            <pc:docMk/>
            <pc:sldMk cId="3918393083" sldId="2147378711"/>
            <ac:spMk id="8" creationId="{563D927B-0AC0-C5F6-EA47-3E0F34769383}"/>
          </ac:spMkLst>
        </pc:spChg>
        <pc:spChg chg="del">
          <ac:chgData name="Hannu Kilpelainen" userId="68b5a656-2d55-45be-ae9b-519b4c7734fb" providerId="ADAL" clId="{F5FB0322-EB3C-4C4A-9A91-1163EB284647}" dt="2024-05-15T12:32:26.667" v="36878" actId="21"/>
          <ac:spMkLst>
            <pc:docMk/>
            <pc:sldMk cId="3918393083" sldId="2147378711"/>
            <ac:spMk id="9" creationId="{1A0234ED-2F63-8467-7047-CF5ECBADB9A8}"/>
          </ac:spMkLst>
        </pc:spChg>
        <pc:spChg chg="del">
          <ac:chgData name="Hannu Kilpelainen" userId="68b5a656-2d55-45be-ae9b-519b4c7734fb" providerId="ADAL" clId="{F5FB0322-EB3C-4C4A-9A91-1163EB284647}" dt="2024-05-15T12:32:26.667" v="36878" actId="21"/>
          <ac:spMkLst>
            <pc:docMk/>
            <pc:sldMk cId="3918393083" sldId="2147378711"/>
            <ac:spMk id="10" creationId="{392FABC1-D4A6-DF73-7613-E1EBF5C13A1E}"/>
          </ac:spMkLst>
        </pc:spChg>
        <pc:spChg chg="del">
          <ac:chgData name="Hannu Kilpelainen" userId="68b5a656-2d55-45be-ae9b-519b4c7734fb" providerId="ADAL" clId="{F5FB0322-EB3C-4C4A-9A91-1163EB284647}" dt="2024-05-15T12:32:26.667" v="36878" actId="21"/>
          <ac:spMkLst>
            <pc:docMk/>
            <pc:sldMk cId="3918393083" sldId="2147378711"/>
            <ac:spMk id="11" creationId="{CC0C1F85-C835-D553-451E-A8CCBE957013}"/>
          </ac:spMkLst>
        </pc:spChg>
        <pc:spChg chg="del">
          <ac:chgData name="Hannu Kilpelainen" userId="68b5a656-2d55-45be-ae9b-519b4c7734fb" providerId="ADAL" clId="{F5FB0322-EB3C-4C4A-9A91-1163EB284647}" dt="2024-05-15T12:32:14.389" v="36876" actId="478"/>
          <ac:spMkLst>
            <pc:docMk/>
            <pc:sldMk cId="3918393083" sldId="2147378711"/>
            <ac:spMk id="13" creationId="{372D7561-6DC2-AD57-441A-B967A3F10755}"/>
          </ac:spMkLst>
        </pc:spChg>
        <pc:spChg chg="del">
          <ac:chgData name="Hannu Kilpelainen" userId="68b5a656-2d55-45be-ae9b-519b4c7734fb" providerId="ADAL" clId="{F5FB0322-EB3C-4C4A-9A91-1163EB284647}" dt="2024-05-15T12:32:14.389" v="36876" actId="478"/>
          <ac:spMkLst>
            <pc:docMk/>
            <pc:sldMk cId="3918393083" sldId="2147378711"/>
            <ac:spMk id="19" creationId="{F95250BD-FD9F-5504-42BF-4EDFBDB79A8F}"/>
          </ac:spMkLst>
        </pc:spChg>
        <pc:spChg chg="del">
          <ac:chgData name="Hannu Kilpelainen" userId="68b5a656-2d55-45be-ae9b-519b4c7734fb" providerId="ADAL" clId="{F5FB0322-EB3C-4C4A-9A91-1163EB284647}" dt="2024-05-15T12:32:14.389" v="36876" actId="478"/>
          <ac:spMkLst>
            <pc:docMk/>
            <pc:sldMk cId="3918393083" sldId="2147378711"/>
            <ac:spMk id="20" creationId="{505B63F3-DE0C-E48C-AE0F-9FD52B4B6654}"/>
          </ac:spMkLst>
        </pc:spChg>
        <pc:spChg chg="del">
          <ac:chgData name="Hannu Kilpelainen" userId="68b5a656-2d55-45be-ae9b-519b4c7734fb" providerId="ADAL" clId="{F5FB0322-EB3C-4C4A-9A91-1163EB284647}" dt="2024-05-15T12:33:06.078" v="36895" actId="21"/>
          <ac:spMkLst>
            <pc:docMk/>
            <pc:sldMk cId="3918393083" sldId="2147378711"/>
            <ac:spMk id="27" creationId="{C311ED8A-D258-2ED0-FD8C-7D34E6D62737}"/>
          </ac:spMkLst>
        </pc:spChg>
        <pc:spChg chg="del">
          <ac:chgData name="Hannu Kilpelainen" userId="68b5a656-2d55-45be-ae9b-519b4c7734fb" providerId="ADAL" clId="{F5FB0322-EB3C-4C4A-9A91-1163EB284647}" dt="2024-05-15T12:32:26.667" v="36878" actId="21"/>
          <ac:spMkLst>
            <pc:docMk/>
            <pc:sldMk cId="3918393083" sldId="2147378711"/>
            <ac:spMk id="28" creationId="{E00D31EB-4658-0B6C-B523-15D1054C5213}"/>
          </ac:spMkLst>
        </pc:spChg>
        <pc:spChg chg="del">
          <ac:chgData name="Hannu Kilpelainen" userId="68b5a656-2d55-45be-ae9b-519b4c7734fb" providerId="ADAL" clId="{F5FB0322-EB3C-4C4A-9A91-1163EB284647}" dt="2024-05-15T12:32:26.667" v="36878" actId="21"/>
          <ac:spMkLst>
            <pc:docMk/>
            <pc:sldMk cId="3918393083" sldId="2147378711"/>
            <ac:spMk id="36" creationId="{2AB3D786-C1A5-E82E-E4CB-9A469D495484}"/>
          </ac:spMkLst>
        </pc:spChg>
        <pc:spChg chg="del">
          <ac:chgData name="Hannu Kilpelainen" userId="68b5a656-2d55-45be-ae9b-519b4c7734fb" providerId="ADAL" clId="{F5FB0322-EB3C-4C4A-9A91-1163EB284647}" dt="2024-05-15T12:32:26.667" v="36878" actId="21"/>
          <ac:spMkLst>
            <pc:docMk/>
            <pc:sldMk cId="3918393083" sldId="2147378711"/>
            <ac:spMk id="39" creationId="{CFF30821-AF2E-274B-0F7D-3C0D739DF517}"/>
          </ac:spMkLst>
        </pc:spChg>
        <pc:spChg chg="del">
          <ac:chgData name="Hannu Kilpelainen" userId="68b5a656-2d55-45be-ae9b-519b4c7734fb" providerId="ADAL" clId="{F5FB0322-EB3C-4C4A-9A91-1163EB284647}" dt="2024-05-15T12:32:26.667" v="36878" actId="21"/>
          <ac:spMkLst>
            <pc:docMk/>
            <pc:sldMk cId="3918393083" sldId="2147378711"/>
            <ac:spMk id="40" creationId="{77F2DA52-AD16-E941-5161-CC2AF6F47E29}"/>
          </ac:spMkLst>
        </pc:spChg>
        <pc:spChg chg="del">
          <ac:chgData name="Hannu Kilpelainen" userId="68b5a656-2d55-45be-ae9b-519b4c7734fb" providerId="ADAL" clId="{F5FB0322-EB3C-4C4A-9A91-1163EB284647}" dt="2024-05-15T12:32:26.667" v="36878" actId="21"/>
          <ac:spMkLst>
            <pc:docMk/>
            <pc:sldMk cId="3918393083" sldId="2147378711"/>
            <ac:spMk id="41" creationId="{B5A8B1F7-9D81-050F-148E-B0BE6F1F0E6D}"/>
          </ac:spMkLst>
        </pc:spChg>
        <pc:spChg chg="del">
          <ac:chgData name="Hannu Kilpelainen" userId="68b5a656-2d55-45be-ae9b-519b4c7734fb" providerId="ADAL" clId="{F5FB0322-EB3C-4C4A-9A91-1163EB284647}" dt="2024-05-15T12:32:26.667" v="36878" actId="21"/>
          <ac:spMkLst>
            <pc:docMk/>
            <pc:sldMk cId="3918393083" sldId="2147378711"/>
            <ac:spMk id="43" creationId="{B4A72812-EF46-1E0E-709A-992A4FE77448}"/>
          </ac:spMkLst>
        </pc:spChg>
        <pc:spChg chg="del">
          <ac:chgData name="Hannu Kilpelainen" userId="68b5a656-2d55-45be-ae9b-519b4c7734fb" providerId="ADAL" clId="{F5FB0322-EB3C-4C4A-9A91-1163EB284647}" dt="2024-05-15T12:32:26.667" v="36878" actId="21"/>
          <ac:spMkLst>
            <pc:docMk/>
            <pc:sldMk cId="3918393083" sldId="2147378711"/>
            <ac:spMk id="45" creationId="{B0B8A67C-EB45-5853-FF26-4F34C56CBE74}"/>
          </ac:spMkLst>
        </pc:spChg>
        <pc:spChg chg="del">
          <ac:chgData name="Hannu Kilpelainen" userId="68b5a656-2d55-45be-ae9b-519b4c7734fb" providerId="ADAL" clId="{F5FB0322-EB3C-4C4A-9A91-1163EB284647}" dt="2024-05-15T12:32:26.667" v="36878" actId="21"/>
          <ac:spMkLst>
            <pc:docMk/>
            <pc:sldMk cId="3918393083" sldId="2147378711"/>
            <ac:spMk id="47" creationId="{9AE64400-B1D9-F586-80B9-E8C043F63EAD}"/>
          </ac:spMkLst>
        </pc:spChg>
        <pc:spChg chg="del">
          <ac:chgData name="Hannu Kilpelainen" userId="68b5a656-2d55-45be-ae9b-519b4c7734fb" providerId="ADAL" clId="{F5FB0322-EB3C-4C4A-9A91-1163EB284647}" dt="2024-05-15T12:32:26.667" v="36878" actId="21"/>
          <ac:spMkLst>
            <pc:docMk/>
            <pc:sldMk cId="3918393083" sldId="2147378711"/>
            <ac:spMk id="60" creationId="{7A15F15B-9503-FD5D-79F4-67B5B01D5AA6}"/>
          </ac:spMkLst>
        </pc:spChg>
        <pc:spChg chg="del">
          <ac:chgData name="Hannu Kilpelainen" userId="68b5a656-2d55-45be-ae9b-519b4c7734fb" providerId="ADAL" clId="{F5FB0322-EB3C-4C4A-9A91-1163EB284647}" dt="2024-05-15T12:32:26.667" v="36878" actId="21"/>
          <ac:spMkLst>
            <pc:docMk/>
            <pc:sldMk cId="3918393083" sldId="2147378711"/>
            <ac:spMk id="61" creationId="{642F9C52-860E-7C22-F139-C3D8C5F0B286}"/>
          </ac:spMkLst>
        </pc:spChg>
        <pc:spChg chg="del">
          <ac:chgData name="Hannu Kilpelainen" userId="68b5a656-2d55-45be-ae9b-519b4c7734fb" providerId="ADAL" clId="{F5FB0322-EB3C-4C4A-9A91-1163EB284647}" dt="2024-05-15T12:32:26.667" v="36878" actId="21"/>
          <ac:spMkLst>
            <pc:docMk/>
            <pc:sldMk cId="3918393083" sldId="2147378711"/>
            <ac:spMk id="62" creationId="{50E0C87A-FE16-D160-794A-C6312561B2B7}"/>
          </ac:spMkLst>
        </pc:spChg>
        <pc:spChg chg="del">
          <ac:chgData name="Hannu Kilpelainen" userId="68b5a656-2d55-45be-ae9b-519b4c7734fb" providerId="ADAL" clId="{F5FB0322-EB3C-4C4A-9A91-1163EB284647}" dt="2024-05-15T12:32:26.667" v="36878" actId="21"/>
          <ac:spMkLst>
            <pc:docMk/>
            <pc:sldMk cId="3918393083" sldId="2147378711"/>
            <ac:spMk id="63" creationId="{0E66C07D-67DA-BFEC-A70D-3C29464C2C42}"/>
          </ac:spMkLst>
        </pc:spChg>
        <pc:grpChg chg="del">
          <ac:chgData name="Hannu Kilpelainen" userId="68b5a656-2d55-45be-ae9b-519b4c7734fb" providerId="ADAL" clId="{F5FB0322-EB3C-4C4A-9A91-1163EB284647}" dt="2024-05-15T12:32:14.389" v="36876" actId="478"/>
          <ac:grpSpMkLst>
            <pc:docMk/>
            <pc:sldMk cId="3918393083" sldId="2147378711"/>
            <ac:grpSpMk id="14" creationId="{6C6F7455-C149-E6C4-FBFF-77C75B982317}"/>
          </ac:grpSpMkLst>
        </pc:grpChg>
        <pc:picChg chg="del">
          <ac:chgData name="Hannu Kilpelainen" userId="68b5a656-2d55-45be-ae9b-519b4c7734fb" providerId="ADAL" clId="{F5FB0322-EB3C-4C4A-9A91-1163EB284647}" dt="2024-05-15T12:32:14.389" v="36876" actId="478"/>
          <ac:picMkLst>
            <pc:docMk/>
            <pc:sldMk cId="3918393083" sldId="2147378711"/>
            <ac:picMk id="12" creationId="{8B992953-F277-FFBB-87D3-FE36B4F00172}"/>
          </ac:picMkLst>
        </pc:picChg>
        <pc:picChg chg="del">
          <ac:chgData name="Hannu Kilpelainen" userId="68b5a656-2d55-45be-ae9b-519b4c7734fb" providerId="ADAL" clId="{F5FB0322-EB3C-4C4A-9A91-1163EB284647}" dt="2024-05-15T12:32:26.667" v="36878" actId="21"/>
          <ac:picMkLst>
            <pc:docMk/>
            <pc:sldMk cId="3918393083" sldId="2147378711"/>
            <ac:picMk id="50" creationId="{5197A41A-F65A-2614-90D5-563EEE533D18}"/>
          </ac:picMkLst>
        </pc:picChg>
        <pc:picChg chg="del">
          <ac:chgData name="Hannu Kilpelainen" userId="68b5a656-2d55-45be-ae9b-519b4c7734fb" providerId="ADAL" clId="{F5FB0322-EB3C-4C4A-9A91-1163EB284647}" dt="2024-05-15T12:32:26.667" v="36878" actId="21"/>
          <ac:picMkLst>
            <pc:docMk/>
            <pc:sldMk cId="3918393083" sldId="2147378711"/>
            <ac:picMk id="51" creationId="{062433F4-AE47-93BB-8B4A-762DE90871A7}"/>
          </ac:picMkLst>
        </pc:picChg>
        <pc:picChg chg="del">
          <ac:chgData name="Hannu Kilpelainen" userId="68b5a656-2d55-45be-ae9b-519b4c7734fb" providerId="ADAL" clId="{F5FB0322-EB3C-4C4A-9A91-1163EB284647}" dt="2024-05-15T12:32:26.667" v="36878" actId="21"/>
          <ac:picMkLst>
            <pc:docMk/>
            <pc:sldMk cId="3918393083" sldId="2147378711"/>
            <ac:picMk id="52" creationId="{CA225832-3E5B-F21E-DDF9-6FB5E5E45CDD}"/>
          </ac:picMkLst>
        </pc:picChg>
        <pc:picChg chg="del">
          <ac:chgData name="Hannu Kilpelainen" userId="68b5a656-2d55-45be-ae9b-519b4c7734fb" providerId="ADAL" clId="{F5FB0322-EB3C-4C4A-9A91-1163EB284647}" dt="2024-05-15T12:32:26.667" v="36878" actId="21"/>
          <ac:picMkLst>
            <pc:docMk/>
            <pc:sldMk cId="3918393083" sldId="2147378711"/>
            <ac:picMk id="75" creationId="{D8CC4438-96B0-8226-D981-EE9C9670A034}"/>
          </ac:picMkLst>
        </pc:picChg>
        <pc:picChg chg="del">
          <ac:chgData name="Hannu Kilpelainen" userId="68b5a656-2d55-45be-ae9b-519b4c7734fb" providerId="ADAL" clId="{F5FB0322-EB3C-4C4A-9A91-1163EB284647}" dt="2024-05-15T12:32:26.667" v="36878" actId="21"/>
          <ac:picMkLst>
            <pc:docMk/>
            <pc:sldMk cId="3918393083" sldId="2147378711"/>
            <ac:picMk id="77" creationId="{BFB3828A-ED9D-890D-3375-6B0D4FAD8896}"/>
          </ac:picMkLst>
        </pc:picChg>
        <pc:picChg chg="del">
          <ac:chgData name="Hannu Kilpelainen" userId="68b5a656-2d55-45be-ae9b-519b4c7734fb" providerId="ADAL" clId="{F5FB0322-EB3C-4C4A-9A91-1163EB284647}" dt="2024-05-15T12:32:26.667" v="36878" actId="21"/>
          <ac:picMkLst>
            <pc:docMk/>
            <pc:sldMk cId="3918393083" sldId="2147378711"/>
            <ac:picMk id="79" creationId="{B05E95E8-4738-B117-29AC-7623DE254062}"/>
          </ac:picMkLst>
        </pc:picChg>
        <pc:cxnChg chg="del">
          <ac:chgData name="Hannu Kilpelainen" userId="68b5a656-2d55-45be-ae9b-519b4c7734fb" providerId="ADAL" clId="{F5FB0322-EB3C-4C4A-9A91-1163EB284647}" dt="2024-05-15T12:32:26.667" v="36878" actId="21"/>
          <ac:cxnSpMkLst>
            <pc:docMk/>
            <pc:sldMk cId="3918393083" sldId="2147378711"/>
            <ac:cxnSpMk id="3" creationId="{24BF4D03-2CB8-6833-B2AD-9EDC12A80238}"/>
          </ac:cxnSpMkLst>
        </pc:cxnChg>
        <pc:cxnChg chg="del">
          <ac:chgData name="Hannu Kilpelainen" userId="68b5a656-2d55-45be-ae9b-519b4c7734fb" providerId="ADAL" clId="{F5FB0322-EB3C-4C4A-9A91-1163EB284647}" dt="2024-05-15T12:33:06.078" v="36895" actId="21"/>
          <ac:cxnSpMkLst>
            <pc:docMk/>
            <pc:sldMk cId="3918393083" sldId="2147378711"/>
            <ac:cxnSpMk id="26" creationId="{C1E65659-378B-BA2A-FF70-3E9B280C4E76}"/>
          </ac:cxnSpMkLst>
        </pc:cxnChg>
      </pc:sldChg>
      <pc:sldChg chg="addSp delSp modSp add del mod">
        <pc:chgData name="Hannu Kilpelainen" userId="68b5a656-2d55-45be-ae9b-519b4c7734fb" providerId="ADAL" clId="{F5FB0322-EB3C-4C4A-9A91-1163EB284647}" dt="2024-05-15T08:31:12.408" v="33260" actId="478"/>
        <pc:sldMkLst>
          <pc:docMk/>
          <pc:sldMk cId="49310233" sldId="2147378712"/>
        </pc:sldMkLst>
        <pc:spChg chg="add del mod">
          <ac:chgData name="Hannu Kilpelainen" userId="68b5a656-2d55-45be-ae9b-519b4c7734fb" providerId="ADAL" clId="{F5FB0322-EB3C-4C4A-9A91-1163EB284647}" dt="2024-05-15T08:31:12.408" v="33260" actId="478"/>
          <ac:spMkLst>
            <pc:docMk/>
            <pc:sldMk cId="49310233" sldId="2147378712"/>
            <ac:spMk id="2" creationId="{ED98A85D-AB2A-D354-914C-1682E0414C52}"/>
          </ac:spMkLst>
        </pc:spChg>
        <pc:spChg chg="mod">
          <ac:chgData name="Hannu Kilpelainen" userId="68b5a656-2d55-45be-ae9b-519b4c7734fb" providerId="ADAL" clId="{F5FB0322-EB3C-4C4A-9A91-1163EB284647}" dt="2024-05-15T08:14:24.506" v="32812" actId="404"/>
          <ac:spMkLst>
            <pc:docMk/>
            <pc:sldMk cId="49310233" sldId="2147378712"/>
            <ac:spMk id="103" creationId="{D6666D2F-65AE-A833-AEF6-94FF8308DC81}"/>
          </ac:spMkLst>
        </pc:spChg>
        <pc:spChg chg="mod">
          <ac:chgData name="Hannu Kilpelainen" userId="68b5a656-2d55-45be-ae9b-519b4c7734fb" providerId="ADAL" clId="{F5FB0322-EB3C-4C4A-9A91-1163EB284647}" dt="2024-05-15T08:14:24.506" v="32812" actId="404"/>
          <ac:spMkLst>
            <pc:docMk/>
            <pc:sldMk cId="49310233" sldId="2147378712"/>
            <ac:spMk id="104" creationId="{F652DFDE-8C4B-2C34-7820-372F83FED3C9}"/>
          </ac:spMkLst>
        </pc:spChg>
      </pc:sldChg>
      <pc:sldChg chg="addSp delSp modSp add del mod modNotesTx">
        <pc:chgData name="Hannu Kilpelainen" userId="68b5a656-2d55-45be-ae9b-519b4c7734fb" providerId="ADAL" clId="{F5FB0322-EB3C-4C4A-9A91-1163EB284647}" dt="2024-05-15T08:31:11.261" v="33259" actId="478"/>
        <pc:sldMkLst>
          <pc:docMk/>
          <pc:sldMk cId="3626647634" sldId="2147378713"/>
        </pc:sldMkLst>
        <pc:spChg chg="add del mod">
          <ac:chgData name="Hannu Kilpelainen" userId="68b5a656-2d55-45be-ae9b-519b4c7734fb" providerId="ADAL" clId="{F5FB0322-EB3C-4C4A-9A91-1163EB284647}" dt="2024-05-15T08:31:11.261" v="33259" actId="478"/>
          <ac:spMkLst>
            <pc:docMk/>
            <pc:sldMk cId="3626647634" sldId="2147378713"/>
            <ac:spMk id="7" creationId="{97FEFC5E-E7BC-2E8A-69A3-144F94EBCB00}"/>
          </ac:spMkLst>
        </pc:spChg>
        <pc:spChg chg="mod">
          <ac:chgData name="Hannu Kilpelainen" userId="68b5a656-2d55-45be-ae9b-519b4c7734fb" providerId="ADAL" clId="{F5FB0322-EB3C-4C4A-9A91-1163EB284647}" dt="2024-05-15T08:11:03.719" v="32780" actId="404"/>
          <ac:spMkLst>
            <pc:docMk/>
            <pc:sldMk cId="3626647634" sldId="2147378713"/>
            <ac:spMk id="31" creationId="{E98C748F-D116-9565-EAF4-37CEA8BAE8FE}"/>
          </ac:spMkLst>
        </pc:spChg>
        <pc:spChg chg="mod">
          <ac:chgData name="Hannu Kilpelainen" userId="68b5a656-2d55-45be-ae9b-519b4c7734fb" providerId="ADAL" clId="{F5FB0322-EB3C-4C4A-9A91-1163EB284647}" dt="2024-05-15T08:11:03.719" v="32780" actId="404"/>
          <ac:spMkLst>
            <pc:docMk/>
            <pc:sldMk cId="3626647634" sldId="2147378713"/>
            <ac:spMk id="47" creationId="{4E731416-EA42-66AE-428D-CDC1A0797DEB}"/>
          </ac:spMkLst>
        </pc:spChg>
        <pc:grpChg chg="del">
          <ac:chgData name="Hannu Kilpelainen" userId="68b5a656-2d55-45be-ae9b-519b4c7734fb" providerId="ADAL" clId="{F5FB0322-EB3C-4C4A-9A91-1163EB284647}" dt="2024-05-15T08:14:01.195" v="32810" actId="478"/>
          <ac:grpSpMkLst>
            <pc:docMk/>
            <pc:sldMk cId="3626647634" sldId="2147378713"/>
            <ac:grpSpMk id="138" creationId="{08447601-23B3-BF3F-C842-9444B5A07105}"/>
          </ac:grpSpMkLst>
        </pc:grpChg>
      </pc:sldChg>
      <pc:sldChg chg="addSp delSp modSp add mod modTransition modAnim modNotesTx">
        <pc:chgData name="Hannu Kilpelainen" userId="68b5a656-2d55-45be-ae9b-519b4c7734fb" providerId="ADAL" clId="{F5FB0322-EB3C-4C4A-9A91-1163EB284647}" dt="2024-05-22T06:41:10.908" v="43319" actId="20577"/>
        <pc:sldMkLst>
          <pc:docMk/>
          <pc:sldMk cId="558736981" sldId="2147378714"/>
        </pc:sldMkLst>
        <pc:spChg chg="del">
          <ac:chgData name="Hannu Kilpelainen" userId="68b5a656-2d55-45be-ae9b-519b4c7734fb" providerId="ADAL" clId="{F5FB0322-EB3C-4C4A-9A91-1163EB284647}" dt="2024-05-15T08:31:10.160" v="33258" actId="478"/>
          <ac:spMkLst>
            <pc:docMk/>
            <pc:sldMk cId="558736981" sldId="2147378714"/>
            <ac:spMk id="7" creationId="{97FEFC5E-E7BC-2E8A-69A3-144F94EBCB00}"/>
          </ac:spMkLst>
        </pc:spChg>
        <pc:spChg chg="mod topLvl">
          <ac:chgData name="Hannu Kilpelainen" userId="68b5a656-2d55-45be-ae9b-519b4c7734fb" providerId="ADAL" clId="{F5FB0322-EB3C-4C4A-9A91-1163EB284647}" dt="2024-05-15T08:13:42.086" v="32808" actId="164"/>
          <ac:spMkLst>
            <pc:docMk/>
            <pc:sldMk cId="558736981" sldId="2147378714"/>
            <ac:spMk id="20" creationId="{ED5B58D7-3BDC-F079-7BB7-215CC6B3B1E0}"/>
          </ac:spMkLst>
        </pc:spChg>
        <pc:spChg chg="mod topLvl">
          <ac:chgData name="Hannu Kilpelainen" userId="68b5a656-2d55-45be-ae9b-519b4c7734fb" providerId="ADAL" clId="{F5FB0322-EB3C-4C4A-9A91-1163EB284647}" dt="2024-05-15T08:13:42.086" v="32808" actId="164"/>
          <ac:spMkLst>
            <pc:docMk/>
            <pc:sldMk cId="558736981" sldId="2147378714"/>
            <ac:spMk id="21" creationId="{592BBA60-DADC-137C-1BBD-4C93BC776F95}"/>
          </ac:spMkLst>
        </pc:spChg>
        <pc:spChg chg="mod topLvl">
          <ac:chgData name="Hannu Kilpelainen" userId="68b5a656-2d55-45be-ae9b-519b4c7734fb" providerId="ADAL" clId="{F5FB0322-EB3C-4C4A-9A91-1163EB284647}" dt="2024-05-15T08:13:14.418" v="32803" actId="164"/>
          <ac:spMkLst>
            <pc:docMk/>
            <pc:sldMk cId="558736981" sldId="2147378714"/>
            <ac:spMk id="25" creationId="{372B8F1B-17EE-7F90-163C-F9F469F4B8E8}"/>
          </ac:spMkLst>
        </pc:spChg>
        <pc:spChg chg="mod topLvl">
          <ac:chgData name="Hannu Kilpelainen" userId="68b5a656-2d55-45be-ae9b-519b4c7734fb" providerId="ADAL" clId="{F5FB0322-EB3C-4C4A-9A91-1163EB284647}" dt="2024-05-15T08:13:14.418" v="32803" actId="164"/>
          <ac:spMkLst>
            <pc:docMk/>
            <pc:sldMk cId="558736981" sldId="2147378714"/>
            <ac:spMk id="26" creationId="{4137AC79-A623-D548-DFB9-9B10D87BF70E}"/>
          </ac:spMkLst>
        </pc:spChg>
        <pc:spChg chg="mod topLvl">
          <ac:chgData name="Hannu Kilpelainen" userId="68b5a656-2d55-45be-ae9b-519b4c7734fb" providerId="ADAL" clId="{F5FB0322-EB3C-4C4A-9A91-1163EB284647}" dt="2024-05-15T08:12:56.029" v="32798" actId="164"/>
          <ac:spMkLst>
            <pc:docMk/>
            <pc:sldMk cId="558736981" sldId="2147378714"/>
            <ac:spMk id="32" creationId="{ADAC94CA-1687-8F35-11CB-51A5C53BB23F}"/>
          </ac:spMkLst>
        </pc:spChg>
        <pc:spChg chg="mod ord topLvl">
          <ac:chgData name="Hannu Kilpelainen" userId="68b5a656-2d55-45be-ae9b-519b4c7734fb" providerId="ADAL" clId="{F5FB0322-EB3C-4C4A-9A91-1163EB284647}" dt="2024-05-15T08:12:56.029" v="32798" actId="164"/>
          <ac:spMkLst>
            <pc:docMk/>
            <pc:sldMk cId="558736981" sldId="2147378714"/>
            <ac:spMk id="33" creationId="{D8B9BFC7-0E37-BFA9-7C52-06AB637BE0FE}"/>
          </ac:spMkLst>
        </pc:spChg>
        <pc:spChg chg="mod">
          <ac:chgData name="Hannu Kilpelainen" userId="68b5a656-2d55-45be-ae9b-519b4c7734fb" providerId="ADAL" clId="{F5FB0322-EB3C-4C4A-9A91-1163EB284647}" dt="2024-05-15T08:11:44.431" v="32783" actId="207"/>
          <ac:spMkLst>
            <pc:docMk/>
            <pc:sldMk cId="558736981" sldId="2147378714"/>
            <ac:spMk id="52" creationId="{FEB14C2C-6F8C-5840-2266-D359B81FDBB5}"/>
          </ac:spMkLst>
        </pc:spChg>
        <pc:grpChg chg="add mod">
          <ac:chgData name="Hannu Kilpelainen" userId="68b5a656-2d55-45be-ae9b-519b4c7734fb" providerId="ADAL" clId="{F5FB0322-EB3C-4C4A-9A91-1163EB284647}" dt="2024-05-15T08:12:36.328" v="32793" actId="338"/>
          <ac:grpSpMkLst>
            <pc:docMk/>
            <pc:sldMk cId="558736981" sldId="2147378714"/>
            <ac:grpSpMk id="8" creationId="{117983A9-E0CC-FEEE-0C31-A038B35FC372}"/>
          </ac:grpSpMkLst>
        </pc:grpChg>
        <pc:grpChg chg="add mod">
          <ac:chgData name="Hannu Kilpelainen" userId="68b5a656-2d55-45be-ae9b-519b4c7734fb" providerId="ADAL" clId="{F5FB0322-EB3C-4C4A-9A91-1163EB284647}" dt="2024-05-15T08:12:43.073" v="32795" actId="164"/>
          <ac:grpSpMkLst>
            <pc:docMk/>
            <pc:sldMk cId="558736981" sldId="2147378714"/>
            <ac:grpSpMk id="9" creationId="{1BE60B4D-F7D4-2EF8-D14A-15B06EC9ABB6}"/>
          </ac:grpSpMkLst>
        </pc:grpChg>
        <pc:grpChg chg="add mod">
          <ac:chgData name="Hannu Kilpelainen" userId="68b5a656-2d55-45be-ae9b-519b4c7734fb" providerId="ADAL" clId="{F5FB0322-EB3C-4C4A-9A91-1163EB284647}" dt="2024-05-15T08:12:56.029" v="32798" actId="164"/>
          <ac:grpSpMkLst>
            <pc:docMk/>
            <pc:sldMk cId="558736981" sldId="2147378714"/>
            <ac:grpSpMk id="10" creationId="{EE3DD90E-150E-C8DD-5C08-D28D8C1DE38C}"/>
          </ac:grpSpMkLst>
        </pc:grpChg>
        <pc:grpChg chg="add mod">
          <ac:chgData name="Hannu Kilpelainen" userId="68b5a656-2d55-45be-ae9b-519b4c7734fb" providerId="ADAL" clId="{F5FB0322-EB3C-4C4A-9A91-1163EB284647}" dt="2024-05-15T08:13:14.418" v="32803" actId="164"/>
          <ac:grpSpMkLst>
            <pc:docMk/>
            <pc:sldMk cId="558736981" sldId="2147378714"/>
            <ac:grpSpMk id="11" creationId="{FD12A275-F304-2295-368C-EEA1AC356860}"/>
          </ac:grpSpMkLst>
        </pc:grpChg>
        <pc:grpChg chg="add mod">
          <ac:chgData name="Hannu Kilpelainen" userId="68b5a656-2d55-45be-ae9b-519b4c7734fb" providerId="ADAL" clId="{F5FB0322-EB3C-4C4A-9A91-1163EB284647}" dt="2024-05-15T08:13:42.086" v="32808" actId="164"/>
          <ac:grpSpMkLst>
            <pc:docMk/>
            <pc:sldMk cId="558736981" sldId="2147378714"/>
            <ac:grpSpMk id="12" creationId="{DE1DADFF-0CF8-2D0C-CDD2-15DC25C47ACB}"/>
          </ac:grpSpMkLst>
        </pc:grpChg>
        <pc:grpChg chg="del">
          <ac:chgData name="Hannu Kilpelainen" userId="68b5a656-2d55-45be-ae9b-519b4c7734fb" providerId="ADAL" clId="{F5FB0322-EB3C-4C4A-9A91-1163EB284647}" dt="2024-05-15T08:13:18.565" v="32804" actId="165"/>
          <ac:grpSpMkLst>
            <pc:docMk/>
            <pc:sldMk cId="558736981" sldId="2147378714"/>
            <ac:grpSpMk id="18" creationId="{29729892-AC90-DB76-C067-928DCAB6DA88}"/>
          </ac:grpSpMkLst>
        </pc:grpChg>
        <pc:grpChg chg="del">
          <ac:chgData name="Hannu Kilpelainen" userId="68b5a656-2d55-45be-ae9b-519b4c7734fb" providerId="ADAL" clId="{F5FB0322-EB3C-4C4A-9A91-1163EB284647}" dt="2024-05-15T08:13:01.219" v="32799" actId="165"/>
          <ac:grpSpMkLst>
            <pc:docMk/>
            <pc:sldMk cId="558736981" sldId="2147378714"/>
            <ac:grpSpMk id="23" creationId="{AAF7D74D-CC61-D12B-5B34-B8A8636257A2}"/>
          </ac:grpSpMkLst>
        </pc:grpChg>
        <pc:grpChg chg="del">
          <ac:chgData name="Hannu Kilpelainen" userId="68b5a656-2d55-45be-ae9b-519b4c7734fb" providerId="ADAL" clId="{F5FB0322-EB3C-4C4A-9A91-1163EB284647}" dt="2024-05-15T08:12:05.482" v="32787" actId="165"/>
          <ac:grpSpMkLst>
            <pc:docMk/>
            <pc:sldMk cId="558736981" sldId="2147378714"/>
            <ac:grpSpMk id="29" creationId="{B329094F-D55A-3480-05C2-CBBBC09AAE10}"/>
          </ac:grpSpMkLst>
        </pc:grpChg>
        <pc:grpChg chg="del">
          <ac:chgData name="Hannu Kilpelainen" userId="68b5a656-2d55-45be-ae9b-519b4c7734fb" providerId="ADAL" clId="{F5FB0322-EB3C-4C4A-9A91-1163EB284647}" dt="2024-05-15T08:14:05.164" v="32811" actId="478"/>
          <ac:grpSpMkLst>
            <pc:docMk/>
            <pc:sldMk cId="558736981" sldId="2147378714"/>
            <ac:grpSpMk id="138" creationId="{08447601-23B3-BF3F-C842-9444B5A07105}"/>
          </ac:grpSpMkLst>
        </pc:grpChg>
        <pc:picChg chg="mod ord topLvl">
          <ac:chgData name="Hannu Kilpelainen" userId="68b5a656-2d55-45be-ae9b-519b4c7734fb" providerId="ADAL" clId="{F5FB0322-EB3C-4C4A-9A91-1163EB284647}" dt="2024-05-15T08:13:29.204" v="32807" actId="166"/>
          <ac:picMkLst>
            <pc:docMk/>
            <pc:sldMk cId="558736981" sldId="2147378714"/>
            <ac:picMk id="19" creationId="{CE7CF209-D1D7-7AED-5231-D81F71F9A2DF}"/>
          </ac:picMkLst>
        </pc:picChg>
        <pc:picChg chg="mod ord topLvl">
          <ac:chgData name="Hannu Kilpelainen" userId="68b5a656-2d55-45be-ae9b-519b4c7734fb" providerId="ADAL" clId="{F5FB0322-EB3C-4C4A-9A91-1163EB284647}" dt="2024-05-15T08:13:14.418" v="32803" actId="164"/>
          <ac:picMkLst>
            <pc:docMk/>
            <pc:sldMk cId="558736981" sldId="2147378714"/>
            <ac:picMk id="24" creationId="{85EAD8E1-110D-AD1E-EC50-F6DCC22A35EA}"/>
          </ac:picMkLst>
        </pc:picChg>
        <pc:picChg chg="mod ord topLvl">
          <ac:chgData name="Hannu Kilpelainen" userId="68b5a656-2d55-45be-ae9b-519b4c7734fb" providerId="ADAL" clId="{F5FB0322-EB3C-4C4A-9A91-1163EB284647}" dt="2024-05-15T08:12:56.029" v="32798" actId="164"/>
          <ac:picMkLst>
            <pc:docMk/>
            <pc:sldMk cId="558736981" sldId="2147378714"/>
            <ac:picMk id="30" creationId="{5A2B7902-2FA3-12F1-D701-5E4A23CDE4EB}"/>
          </ac:picMkLst>
        </pc:picChg>
        <pc:picChg chg="mod">
          <ac:chgData name="Hannu Kilpelainen" userId="68b5a656-2d55-45be-ae9b-519b4c7734fb" providerId="ADAL" clId="{F5FB0322-EB3C-4C4A-9A91-1163EB284647}" dt="2024-05-15T08:13:48.960" v="32809" actId="207"/>
          <ac:picMkLst>
            <pc:docMk/>
            <pc:sldMk cId="558736981" sldId="2147378714"/>
            <ac:picMk id="56" creationId="{13868A0B-729B-A0F5-95E1-C2F7A6805C51}"/>
          </ac:picMkLst>
        </pc:picChg>
      </pc:sldChg>
      <pc:sldChg chg="modSp add mod ord modTransition modClrScheme chgLayout modNotesTx">
        <pc:chgData name="Hannu Kilpelainen" userId="68b5a656-2d55-45be-ae9b-519b4c7734fb" providerId="ADAL" clId="{F5FB0322-EB3C-4C4A-9A91-1163EB284647}" dt="2024-05-22T06:37:32.711" v="42985" actId="6549"/>
        <pc:sldMkLst>
          <pc:docMk/>
          <pc:sldMk cId="3327584135" sldId="2147378715"/>
        </pc:sldMkLst>
        <pc:spChg chg="mod">
          <ac:chgData name="Hannu Kilpelainen" userId="68b5a656-2d55-45be-ae9b-519b4c7734fb" providerId="ADAL" clId="{F5FB0322-EB3C-4C4A-9A91-1163EB284647}" dt="2024-05-22T06:37:32.711" v="42985" actId="6549"/>
          <ac:spMkLst>
            <pc:docMk/>
            <pc:sldMk cId="3327584135" sldId="2147378715"/>
            <ac:spMk id="2" creationId="{71526AD4-128E-2C57-1A59-B96807BA13EB}"/>
          </ac:spMkLst>
        </pc:spChg>
        <pc:spChg chg="mod ord">
          <ac:chgData name="Hannu Kilpelainen" userId="68b5a656-2d55-45be-ae9b-519b4c7734fb" providerId="ADAL" clId="{F5FB0322-EB3C-4C4A-9A91-1163EB284647}" dt="2024-05-22T06:12:50.630" v="41941" actId="207"/>
          <ac:spMkLst>
            <pc:docMk/>
            <pc:sldMk cId="3327584135" sldId="2147378715"/>
            <ac:spMk id="3" creationId="{ABE3E7BF-ABBB-6FC4-47B9-B43D46D66123}"/>
          </ac:spMkLst>
        </pc:spChg>
        <pc:spChg chg="mod">
          <ac:chgData name="Hannu Kilpelainen" userId="68b5a656-2d55-45be-ae9b-519b4c7734fb" providerId="ADAL" clId="{F5FB0322-EB3C-4C4A-9A91-1163EB284647}" dt="2024-05-15T10:32:51.487" v="34468" actId="207"/>
          <ac:spMkLst>
            <pc:docMk/>
            <pc:sldMk cId="3327584135" sldId="2147378715"/>
            <ac:spMk id="5" creationId="{CFC4EC10-B5E8-765A-E094-470BB41CD586}"/>
          </ac:spMkLst>
        </pc:spChg>
        <pc:spChg chg="mod">
          <ac:chgData name="Hannu Kilpelainen" userId="68b5a656-2d55-45be-ae9b-519b4c7734fb" providerId="ADAL" clId="{F5FB0322-EB3C-4C4A-9A91-1163EB284647}" dt="2024-05-15T10:32:21.409" v="34458" actId="207"/>
          <ac:spMkLst>
            <pc:docMk/>
            <pc:sldMk cId="3327584135" sldId="2147378715"/>
            <ac:spMk id="6" creationId="{6B405520-9AC3-3A47-5737-90A34D08AE12}"/>
          </ac:spMkLst>
        </pc:spChg>
        <pc:spChg chg="mod">
          <ac:chgData name="Hannu Kilpelainen" userId="68b5a656-2d55-45be-ae9b-519b4c7734fb" providerId="ADAL" clId="{F5FB0322-EB3C-4C4A-9A91-1163EB284647}" dt="2024-05-15T11:45:39.220" v="35679" actId="20577"/>
          <ac:spMkLst>
            <pc:docMk/>
            <pc:sldMk cId="3327584135" sldId="2147378715"/>
            <ac:spMk id="8" creationId="{F63DFD4F-F210-DEF9-43BB-4BF7F7B1E44A}"/>
          </ac:spMkLst>
        </pc:spChg>
        <pc:spChg chg="mod">
          <ac:chgData name="Hannu Kilpelainen" userId="68b5a656-2d55-45be-ae9b-519b4c7734fb" providerId="ADAL" clId="{F5FB0322-EB3C-4C4A-9A91-1163EB284647}" dt="2024-05-15T10:32:21.409" v="34458" actId="207"/>
          <ac:spMkLst>
            <pc:docMk/>
            <pc:sldMk cId="3327584135" sldId="2147378715"/>
            <ac:spMk id="10" creationId="{5F977901-ADB2-16FC-1B4F-883676A1A547}"/>
          </ac:spMkLst>
        </pc:spChg>
        <pc:spChg chg="mod">
          <ac:chgData name="Hannu Kilpelainen" userId="68b5a656-2d55-45be-ae9b-519b4c7734fb" providerId="ADAL" clId="{F5FB0322-EB3C-4C4A-9A91-1163EB284647}" dt="2024-05-15T10:33:59.580" v="34498" actId="1037"/>
          <ac:spMkLst>
            <pc:docMk/>
            <pc:sldMk cId="3327584135" sldId="2147378715"/>
            <ac:spMk id="13" creationId="{EAC27CCB-1200-5E79-36D5-AE9FA122559E}"/>
          </ac:spMkLst>
        </pc:spChg>
        <pc:spChg chg="mod">
          <ac:chgData name="Hannu Kilpelainen" userId="68b5a656-2d55-45be-ae9b-519b4c7734fb" providerId="ADAL" clId="{F5FB0322-EB3C-4C4A-9A91-1163EB284647}" dt="2024-05-15T10:32:21.409" v="34458" actId="207"/>
          <ac:spMkLst>
            <pc:docMk/>
            <pc:sldMk cId="3327584135" sldId="2147378715"/>
            <ac:spMk id="18" creationId="{82E81360-1F26-728C-08FA-2D13AEE62F77}"/>
          </ac:spMkLst>
        </pc:spChg>
        <pc:graphicFrameChg chg="mod ord">
          <ac:chgData name="Hannu Kilpelainen" userId="68b5a656-2d55-45be-ae9b-519b4c7734fb" providerId="ADAL" clId="{F5FB0322-EB3C-4C4A-9A91-1163EB284647}" dt="2024-05-15T10:32:40.919" v="34467" actId="1076"/>
          <ac:graphicFrameMkLst>
            <pc:docMk/>
            <pc:sldMk cId="3327584135" sldId="2147378715"/>
            <ac:graphicFrameMk id="4" creationId="{8C98D7F5-B51A-A657-4AA1-A89763434687}"/>
          </ac:graphicFrameMkLst>
        </pc:graphicFrameChg>
      </pc:sldChg>
      <pc:sldChg chg="addSp delSp modSp add mod modTransition modClrScheme chgLayout modNotesTx">
        <pc:chgData name="Hannu Kilpelainen" userId="68b5a656-2d55-45be-ae9b-519b4c7734fb" providerId="ADAL" clId="{F5FB0322-EB3C-4C4A-9A91-1163EB284647}" dt="2024-05-22T06:14:53.144" v="42188" actId="20577"/>
        <pc:sldMkLst>
          <pc:docMk/>
          <pc:sldMk cId="1966903661" sldId="2147378716"/>
        </pc:sldMkLst>
        <pc:spChg chg="add del mod ord">
          <ac:chgData name="Hannu Kilpelainen" userId="68b5a656-2d55-45be-ae9b-519b4c7734fb" providerId="ADAL" clId="{F5FB0322-EB3C-4C4A-9A91-1163EB284647}" dt="2024-05-15T10:36:22.419" v="34503" actId="478"/>
          <ac:spMkLst>
            <pc:docMk/>
            <pc:sldMk cId="1966903661" sldId="2147378716"/>
            <ac:spMk id="2" creationId="{920EF8BB-3C47-354C-25AA-0EE16E70676C}"/>
          </ac:spMkLst>
        </pc:spChg>
        <pc:spChg chg="mod ord">
          <ac:chgData name="Hannu Kilpelainen" userId="68b5a656-2d55-45be-ae9b-519b4c7734fb" providerId="ADAL" clId="{F5FB0322-EB3C-4C4A-9A91-1163EB284647}" dt="2024-05-15T10:50:06.181" v="34687" actId="20577"/>
          <ac:spMkLst>
            <pc:docMk/>
            <pc:sldMk cId="1966903661" sldId="2147378716"/>
            <ac:spMk id="3" creationId="{D29BC3AA-F898-458B-F2B3-52B4C20BED93}"/>
          </ac:spMkLst>
        </pc:spChg>
        <pc:spChg chg="mod">
          <ac:chgData name="Hannu Kilpelainen" userId="68b5a656-2d55-45be-ae9b-519b4c7734fb" providerId="ADAL" clId="{F5FB0322-EB3C-4C4A-9A91-1163EB284647}" dt="2024-05-15T10:49:39.135" v="34667" actId="14100"/>
          <ac:spMkLst>
            <pc:docMk/>
            <pc:sldMk cId="1966903661" sldId="2147378716"/>
            <ac:spMk id="4" creationId="{547FB693-8847-1150-683D-76AF93D52339}"/>
          </ac:spMkLst>
        </pc:spChg>
        <pc:spChg chg="mod">
          <ac:chgData name="Hannu Kilpelainen" userId="68b5a656-2d55-45be-ae9b-519b4c7734fb" providerId="ADAL" clId="{F5FB0322-EB3C-4C4A-9A91-1163EB284647}" dt="2024-05-15T10:36:34.667" v="34504" actId="207"/>
          <ac:spMkLst>
            <pc:docMk/>
            <pc:sldMk cId="1966903661" sldId="2147378716"/>
            <ac:spMk id="5" creationId="{3AF29F0A-ACEE-9C01-23A2-89A9AEBAE504}"/>
          </ac:spMkLst>
        </pc:spChg>
        <pc:spChg chg="mod">
          <ac:chgData name="Hannu Kilpelainen" userId="68b5a656-2d55-45be-ae9b-519b4c7734fb" providerId="ADAL" clId="{F5FB0322-EB3C-4C4A-9A91-1163EB284647}" dt="2024-05-15T10:50:16.274" v="34692" actId="1076"/>
          <ac:spMkLst>
            <pc:docMk/>
            <pc:sldMk cId="1966903661" sldId="2147378716"/>
            <ac:spMk id="7" creationId="{ADEB0F6E-7FA2-4E02-204D-B48F8E27CBA4}"/>
          </ac:spMkLst>
        </pc:spChg>
        <pc:spChg chg="del mod">
          <ac:chgData name="Hannu Kilpelainen" userId="68b5a656-2d55-45be-ae9b-519b4c7734fb" providerId="ADAL" clId="{F5FB0322-EB3C-4C4A-9A91-1163EB284647}" dt="2024-05-15T10:52:16.143" v="34727" actId="478"/>
          <ac:spMkLst>
            <pc:docMk/>
            <pc:sldMk cId="1966903661" sldId="2147378716"/>
            <ac:spMk id="9" creationId="{B6C2783E-D8FC-44B4-9301-0BFB145D2958}"/>
          </ac:spMkLst>
        </pc:spChg>
        <pc:spChg chg="mod">
          <ac:chgData name="Hannu Kilpelainen" userId="68b5a656-2d55-45be-ae9b-519b4c7734fb" providerId="ADAL" clId="{F5FB0322-EB3C-4C4A-9A91-1163EB284647}" dt="2024-05-15T10:46:06.108" v="34637" actId="207"/>
          <ac:spMkLst>
            <pc:docMk/>
            <pc:sldMk cId="1966903661" sldId="2147378716"/>
            <ac:spMk id="10" creationId="{CE6DB191-B3D6-B0A3-18F2-FE2DA95B245E}"/>
          </ac:spMkLst>
        </pc:spChg>
        <pc:spChg chg="add mod">
          <ac:chgData name="Hannu Kilpelainen" userId="68b5a656-2d55-45be-ae9b-519b4c7734fb" providerId="ADAL" clId="{F5FB0322-EB3C-4C4A-9A91-1163EB284647}" dt="2024-05-15T10:54:11.399" v="34753" actId="1076"/>
          <ac:spMkLst>
            <pc:docMk/>
            <pc:sldMk cId="1966903661" sldId="2147378716"/>
            <ac:spMk id="13" creationId="{3E49D961-B4E8-5DB2-7CA2-FFF351F8931D}"/>
          </ac:spMkLst>
        </pc:spChg>
        <pc:spChg chg="mod">
          <ac:chgData name="Hannu Kilpelainen" userId="68b5a656-2d55-45be-ae9b-519b4c7734fb" providerId="ADAL" clId="{F5FB0322-EB3C-4C4A-9A91-1163EB284647}" dt="2024-05-15T10:54:41.051" v="34764" actId="165"/>
          <ac:spMkLst>
            <pc:docMk/>
            <pc:sldMk cId="1966903661" sldId="2147378716"/>
            <ac:spMk id="15" creationId="{4C872344-F316-1372-7C9B-FFEA1ADB438D}"/>
          </ac:spMkLst>
        </pc:spChg>
        <pc:spChg chg="mod">
          <ac:chgData name="Hannu Kilpelainen" userId="68b5a656-2d55-45be-ae9b-519b4c7734fb" providerId="ADAL" clId="{F5FB0322-EB3C-4C4A-9A91-1163EB284647}" dt="2024-05-15T10:53:36.219" v="34746" actId="14100"/>
          <ac:spMkLst>
            <pc:docMk/>
            <pc:sldMk cId="1966903661" sldId="2147378716"/>
            <ac:spMk id="16" creationId="{C4BEE529-B473-DE07-1CFB-BA22F3A7EDCA}"/>
          </ac:spMkLst>
        </pc:spChg>
        <pc:spChg chg="mod">
          <ac:chgData name="Hannu Kilpelainen" userId="68b5a656-2d55-45be-ae9b-519b4c7734fb" providerId="ADAL" clId="{F5FB0322-EB3C-4C4A-9A91-1163EB284647}" dt="2024-05-15T10:54:41.051" v="34764" actId="165"/>
          <ac:spMkLst>
            <pc:docMk/>
            <pc:sldMk cId="1966903661" sldId="2147378716"/>
            <ac:spMk id="17" creationId="{8412A863-2235-62BA-539A-85AE3371193C}"/>
          </ac:spMkLst>
        </pc:spChg>
        <pc:spChg chg="mod">
          <ac:chgData name="Hannu Kilpelainen" userId="68b5a656-2d55-45be-ae9b-519b4c7734fb" providerId="ADAL" clId="{F5FB0322-EB3C-4C4A-9A91-1163EB284647}" dt="2024-05-15T10:54:41.051" v="34764" actId="165"/>
          <ac:spMkLst>
            <pc:docMk/>
            <pc:sldMk cId="1966903661" sldId="2147378716"/>
            <ac:spMk id="18" creationId="{CB15FCF6-7AFC-B174-A884-13EC0C73A550}"/>
          </ac:spMkLst>
        </pc:spChg>
        <pc:spChg chg="add mod topLvl">
          <ac:chgData name="Hannu Kilpelainen" userId="68b5a656-2d55-45be-ae9b-519b4c7734fb" providerId="ADAL" clId="{F5FB0322-EB3C-4C4A-9A91-1163EB284647}" dt="2024-05-15T10:54:41.051" v="34764" actId="165"/>
          <ac:spMkLst>
            <pc:docMk/>
            <pc:sldMk cId="1966903661" sldId="2147378716"/>
            <ac:spMk id="19" creationId="{4B2F64BB-E4B8-A777-F687-11EF7BD12104}"/>
          </ac:spMkLst>
        </pc:spChg>
        <pc:spChg chg="mod">
          <ac:chgData name="Hannu Kilpelainen" userId="68b5a656-2d55-45be-ae9b-519b4c7734fb" providerId="ADAL" clId="{F5FB0322-EB3C-4C4A-9A91-1163EB284647}" dt="2024-05-15T10:53:41.880" v="34747" actId="14100"/>
          <ac:spMkLst>
            <pc:docMk/>
            <pc:sldMk cId="1966903661" sldId="2147378716"/>
            <ac:spMk id="20" creationId="{EE8BA170-0890-2372-48F4-47A8FFA9071C}"/>
          </ac:spMkLst>
        </pc:spChg>
        <pc:spChg chg="add mod topLvl">
          <ac:chgData name="Hannu Kilpelainen" userId="68b5a656-2d55-45be-ae9b-519b4c7734fb" providerId="ADAL" clId="{F5FB0322-EB3C-4C4A-9A91-1163EB284647}" dt="2024-05-15T10:54:41.051" v="34764" actId="165"/>
          <ac:spMkLst>
            <pc:docMk/>
            <pc:sldMk cId="1966903661" sldId="2147378716"/>
            <ac:spMk id="21" creationId="{89DD0CBA-DFFB-C948-4AF2-DBCA3A0D99C9}"/>
          </ac:spMkLst>
        </pc:spChg>
        <pc:spChg chg="add mod topLvl">
          <ac:chgData name="Hannu Kilpelainen" userId="68b5a656-2d55-45be-ae9b-519b4c7734fb" providerId="ADAL" clId="{F5FB0322-EB3C-4C4A-9A91-1163EB284647}" dt="2024-05-15T10:54:41.051" v="34764" actId="165"/>
          <ac:spMkLst>
            <pc:docMk/>
            <pc:sldMk cId="1966903661" sldId="2147378716"/>
            <ac:spMk id="22" creationId="{7DEACEC6-71B9-E5BF-5505-48F5E05AC6D2}"/>
          </ac:spMkLst>
        </pc:spChg>
        <pc:spChg chg="mod topLvl">
          <ac:chgData name="Hannu Kilpelainen" userId="68b5a656-2d55-45be-ae9b-519b4c7734fb" providerId="ADAL" clId="{F5FB0322-EB3C-4C4A-9A91-1163EB284647}" dt="2024-05-15T10:54:41.051" v="34764" actId="165"/>
          <ac:spMkLst>
            <pc:docMk/>
            <pc:sldMk cId="1966903661" sldId="2147378716"/>
            <ac:spMk id="25" creationId="{B025E304-25DA-B7F1-007D-2490F4E61D39}"/>
          </ac:spMkLst>
        </pc:spChg>
        <pc:spChg chg="mod topLvl">
          <ac:chgData name="Hannu Kilpelainen" userId="68b5a656-2d55-45be-ae9b-519b4c7734fb" providerId="ADAL" clId="{F5FB0322-EB3C-4C4A-9A91-1163EB284647}" dt="2024-05-15T10:54:50.302" v="34765" actId="207"/>
          <ac:spMkLst>
            <pc:docMk/>
            <pc:sldMk cId="1966903661" sldId="2147378716"/>
            <ac:spMk id="26" creationId="{12BB4733-E57D-4A16-5ACD-DCFDC99F96CC}"/>
          </ac:spMkLst>
        </pc:spChg>
        <pc:spChg chg="mod">
          <ac:chgData name="Hannu Kilpelainen" userId="68b5a656-2d55-45be-ae9b-519b4c7734fb" providerId="ADAL" clId="{F5FB0322-EB3C-4C4A-9A91-1163EB284647}" dt="2024-05-15T10:55:48.377" v="34769" actId="207"/>
          <ac:spMkLst>
            <pc:docMk/>
            <pc:sldMk cId="1966903661" sldId="2147378716"/>
            <ac:spMk id="27" creationId="{482C622C-F7B9-7DB5-A89B-33C30FA1D7F0}"/>
          </ac:spMkLst>
        </pc:spChg>
        <pc:spChg chg="mod">
          <ac:chgData name="Hannu Kilpelainen" userId="68b5a656-2d55-45be-ae9b-519b4c7734fb" providerId="ADAL" clId="{F5FB0322-EB3C-4C4A-9A91-1163EB284647}" dt="2024-05-15T10:55:50.032" v="34770" actId="207"/>
          <ac:spMkLst>
            <pc:docMk/>
            <pc:sldMk cId="1966903661" sldId="2147378716"/>
            <ac:spMk id="28" creationId="{38B4A328-B4AB-3609-9B17-45680E957FFC}"/>
          </ac:spMkLst>
        </pc:spChg>
        <pc:spChg chg="mod">
          <ac:chgData name="Hannu Kilpelainen" userId="68b5a656-2d55-45be-ae9b-519b4c7734fb" providerId="ADAL" clId="{F5FB0322-EB3C-4C4A-9A91-1163EB284647}" dt="2024-05-15T10:55:51.817" v="34771" actId="207"/>
          <ac:spMkLst>
            <pc:docMk/>
            <pc:sldMk cId="1966903661" sldId="2147378716"/>
            <ac:spMk id="29" creationId="{2B83A88F-A882-E37A-D153-EDC018201415}"/>
          </ac:spMkLst>
        </pc:spChg>
        <pc:grpChg chg="add mod topLvl">
          <ac:chgData name="Hannu Kilpelainen" userId="68b5a656-2d55-45be-ae9b-519b4c7734fb" providerId="ADAL" clId="{F5FB0322-EB3C-4C4A-9A91-1163EB284647}" dt="2024-05-15T10:54:41.051" v="34764" actId="165"/>
          <ac:grpSpMkLst>
            <pc:docMk/>
            <pc:sldMk cId="1966903661" sldId="2147378716"/>
            <ac:grpSpMk id="14" creationId="{88015F2D-1EF4-1247-C57A-8D839DC8F4E4}"/>
          </ac:grpSpMkLst>
        </pc:grpChg>
        <pc:grpChg chg="add del mod">
          <ac:chgData name="Hannu Kilpelainen" userId="68b5a656-2d55-45be-ae9b-519b4c7734fb" providerId="ADAL" clId="{F5FB0322-EB3C-4C4A-9A91-1163EB284647}" dt="2024-05-15T10:54:41.051" v="34764" actId="165"/>
          <ac:grpSpMkLst>
            <pc:docMk/>
            <pc:sldMk cId="1966903661" sldId="2147378716"/>
            <ac:grpSpMk id="23" creationId="{435034AD-FD1A-BBC8-BC9B-AED4225326B4}"/>
          </ac:grpSpMkLst>
        </pc:grpChg>
      </pc:sldChg>
      <pc:sldChg chg="addSp delSp modSp add mod ord modTransition modShow modNotesTx">
        <pc:chgData name="Hannu Kilpelainen" userId="68b5a656-2d55-45be-ae9b-519b4c7734fb" providerId="ADAL" clId="{F5FB0322-EB3C-4C4A-9A91-1163EB284647}" dt="2024-05-22T06:27:16.161" v="42714" actId="6549"/>
        <pc:sldMkLst>
          <pc:docMk/>
          <pc:sldMk cId="2595809604" sldId="2147378717"/>
        </pc:sldMkLst>
        <pc:spChg chg="del">
          <ac:chgData name="Hannu Kilpelainen" userId="68b5a656-2d55-45be-ae9b-519b4c7734fb" providerId="ADAL" clId="{F5FB0322-EB3C-4C4A-9A91-1163EB284647}" dt="2024-05-15T11:17:07.080" v="35339" actId="478"/>
          <ac:spMkLst>
            <pc:docMk/>
            <pc:sldMk cId="2595809604" sldId="2147378717"/>
            <ac:spMk id="2" creationId="{A86107B9-3DF2-D770-A6B8-A32C3B833A47}"/>
          </ac:spMkLst>
        </pc:spChg>
        <pc:spChg chg="mod">
          <ac:chgData name="Hannu Kilpelainen" userId="68b5a656-2d55-45be-ae9b-519b4c7734fb" providerId="ADAL" clId="{F5FB0322-EB3C-4C4A-9A91-1163EB284647}" dt="2024-05-15T12:12:53.550" v="36528" actId="403"/>
          <ac:spMkLst>
            <pc:docMk/>
            <pc:sldMk cId="2595809604" sldId="2147378717"/>
            <ac:spMk id="3" creationId="{93E7DA88-D69E-7E25-9B76-5BE79A1A3D7C}"/>
          </ac:spMkLst>
        </pc:spChg>
        <pc:spChg chg="add del mod">
          <ac:chgData name="Hannu Kilpelainen" userId="68b5a656-2d55-45be-ae9b-519b4c7734fb" providerId="ADAL" clId="{F5FB0322-EB3C-4C4A-9A91-1163EB284647}" dt="2024-05-15T11:17:08.643" v="35341" actId="478"/>
          <ac:spMkLst>
            <pc:docMk/>
            <pc:sldMk cId="2595809604" sldId="2147378717"/>
            <ac:spMk id="5" creationId="{7959C60A-C506-01E5-47E8-6810FF2309F2}"/>
          </ac:spMkLst>
        </pc:spChg>
        <pc:spChg chg="mod">
          <ac:chgData name="Hannu Kilpelainen" userId="68b5a656-2d55-45be-ae9b-519b4c7734fb" providerId="ADAL" clId="{F5FB0322-EB3C-4C4A-9A91-1163EB284647}" dt="2024-05-15T11:24:45.831" v="35647" actId="1035"/>
          <ac:spMkLst>
            <pc:docMk/>
            <pc:sldMk cId="2595809604" sldId="2147378717"/>
            <ac:spMk id="8" creationId="{79756F76-E9A5-22AA-9731-B59C6C974AA7}"/>
          </ac:spMkLst>
        </pc:spChg>
        <pc:spChg chg="mod">
          <ac:chgData name="Hannu Kilpelainen" userId="68b5a656-2d55-45be-ae9b-519b4c7734fb" providerId="ADAL" clId="{F5FB0322-EB3C-4C4A-9A91-1163EB284647}" dt="2024-05-15T11:24:45.831" v="35647" actId="1035"/>
          <ac:spMkLst>
            <pc:docMk/>
            <pc:sldMk cId="2595809604" sldId="2147378717"/>
            <ac:spMk id="9" creationId="{9B83DF2E-2F18-47A0-E623-ABE547C138F3}"/>
          </ac:spMkLst>
        </pc:spChg>
        <pc:spChg chg="mod">
          <ac:chgData name="Hannu Kilpelainen" userId="68b5a656-2d55-45be-ae9b-519b4c7734fb" providerId="ADAL" clId="{F5FB0322-EB3C-4C4A-9A91-1163EB284647}" dt="2024-05-15T11:24:45.831" v="35647" actId="1035"/>
          <ac:spMkLst>
            <pc:docMk/>
            <pc:sldMk cId="2595809604" sldId="2147378717"/>
            <ac:spMk id="10" creationId="{017B57F5-2123-F124-5EF4-459FA54FDEB5}"/>
          </ac:spMkLst>
        </pc:spChg>
        <pc:spChg chg="mod">
          <ac:chgData name="Hannu Kilpelainen" userId="68b5a656-2d55-45be-ae9b-519b4c7734fb" providerId="ADAL" clId="{F5FB0322-EB3C-4C4A-9A91-1163EB284647}" dt="2024-05-16T04:19:57.839" v="38666" actId="14100"/>
          <ac:spMkLst>
            <pc:docMk/>
            <pc:sldMk cId="2595809604" sldId="2147378717"/>
            <ac:spMk id="15" creationId="{B65BE528-1134-CBFF-D2F1-CD338109C57D}"/>
          </ac:spMkLst>
        </pc:spChg>
        <pc:spChg chg="mod">
          <ac:chgData name="Hannu Kilpelainen" userId="68b5a656-2d55-45be-ae9b-519b4c7734fb" providerId="ADAL" clId="{F5FB0322-EB3C-4C4A-9A91-1163EB284647}" dt="2024-05-15T12:45:44.437" v="37075" actId="1036"/>
          <ac:spMkLst>
            <pc:docMk/>
            <pc:sldMk cId="2595809604" sldId="2147378717"/>
            <ac:spMk id="16" creationId="{A9C6D31C-78E7-65EB-8B8B-8310EBC296C2}"/>
          </ac:spMkLst>
        </pc:spChg>
        <pc:spChg chg="mod">
          <ac:chgData name="Hannu Kilpelainen" userId="68b5a656-2d55-45be-ae9b-519b4c7734fb" providerId="ADAL" clId="{F5FB0322-EB3C-4C4A-9A91-1163EB284647}" dt="2024-05-15T12:45:44.437" v="37075" actId="1036"/>
          <ac:spMkLst>
            <pc:docMk/>
            <pc:sldMk cId="2595809604" sldId="2147378717"/>
            <ac:spMk id="17" creationId="{34F71447-AFC2-13AB-CE6B-FE2C068F4CEF}"/>
          </ac:spMkLst>
        </pc:spChg>
        <pc:spChg chg="add mod">
          <ac:chgData name="Hannu Kilpelainen" userId="68b5a656-2d55-45be-ae9b-519b4c7734fb" providerId="ADAL" clId="{F5FB0322-EB3C-4C4A-9A91-1163EB284647}" dt="2024-05-15T11:24:01.666" v="35599"/>
          <ac:spMkLst>
            <pc:docMk/>
            <pc:sldMk cId="2595809604" sldId="2147378717"/>
            <ac:spMk id="18" creationId="{F87D50CD-C6D6-A72D-F8C4-448A3C6D0A6A}"/>
          </ac:spMkLst>
        </pc:spChg>
        <pc:spChg chg="mod">
          <ac:chgData name="Hannu Kilpelainen" userId="68b5a656-2d55-45be-ae9b-519b4c7734fb" providerId="ADAL" clId="{F5FB0322-EB3C-4C4A-9A91-1163EB284647}" dt="2024-05-15T12:45:44.437" v="37075" actId="1036"/>
          <ac:spMkLst>
            <pc:docMk/>
            <pc:sldMk cId="2595809604" sldId="2147378717"/>
            <ac:spMk id="19" creationId="{528DF69C-060A-CDE2-FC3B-B32AEF7B7692}"/>
          </ac:spMkLst>
        </pc:spChg>
        <pc:spChg chg="add mod">
          <ac:chgData name="Hannu Kilpelainen" userId="68b5a656-2d55-45be-ae9b-519b4c7734fb" providerId="ADAL" clId="{F5FB0322-EB3C-4C4A-9A91-1163EB284647}" dt="2024-05-15T11:24:06.319" v="35613"/>
          <ac:spMkLst>
            <pc:docMk/>
            <pc:sldMk cId="2595809604" sldId="2147378717"/>
            <ac:spMk id="21" creationId="{AA67BE4B-19AC-3E6F-04B0-D1F26AEA661F}"/>
          </ac:spMkLst>
        </pc:spChg>
        <pc:spChg chg="del">
          <ac:chgData name="Hannu Kilpelainen" userId="68b5a656-2d55-45be-ae9b-519b4c7734fb" providerId="ADAL" clId="{F5FB0322-EB3C-4C4A-9A91-1163EB284647}" dt="2024-05-15T11:17:00.652" v="35338" actId="478"/>
          <ac:spMkLst>
            <pc:docMk/>
            <pc:sldMk cId="2595809604" sldId="2147378717"/>
            <ac:spMk id="24" creationId="{88D883C0-795D-41E6-1636-F4A042287927}"/>
          </ac:spMkLst>
        </pc:spChg>
        <pc:spChg chg="del">
          <ac:chgData name="Hannu Kilpelainen" userId="68b5a656-2d55-45be-ae9b-519b4c7734fb" providerId="ADAL" clId="{F5FB0322-EB3C-4C4A-9A91-1163EB284647}" dt="2024-05-15T11:17:00.652" v="35338" actId="478"/>
          <ac:spMkLst>
            <pc:docMk/>
            <pc:sldMk cId="2595809604" sldId="2147378717"/>
            <ac:spMk id="25" creationId="{EDCB4D5E-6995-F02B-E6C7-60C856DC8413}"/>
          </ac:spMkLst>
        </pc:spChg>
        <pc:spChg chg="mod">
          <ac:chgData name="Hannu Kilpelainen" userId="68b5a656-2d55-45be-ae9b-519b4c7734fb" providerId="ADAL" clId="{F5FB0322-EB3C-4C4A-9A91-1163EB284647}" dt="2024-05-16T04:19:57.839" v="38666" actId="14100"/>
          <ac:spMkLst>
            <pc:docMk/>
            <pc:sldMk cId="2595809604" sldId="2147378717"/>
            <ac:spMk id="27" creationId="{B957B225-FC76-E6AA-D49B-A793EBA2963C}"/>
          </ac:spMkLst>
        </pc:spChg>
        <pc:spChg chg="add mod">
          <ac:chgData name="Hannu Kilpelainen" userId="68b5a656-2d55-45be-ae9b-519b4c7734fb" providerId="ADAL" clId="{F5FB0322-EB3C-4C4A-9A91-1163EB284647}" dt="2024-05-15T11:24:11.643" v="35617"/>
          <ac:spMkLst>
            <pc:docMk/>
            <pc:sldMk cId="2595809604" sldId="2147378717"/>
            <ac:spMk id="28" creationId="{2718E005-E5BA-1E42-6C0F-050014AF4A9C}"/>
          </ac:spMkLst>
        </pc:spChg>
        <pc:spChg chg="add mod">
          <ac:chgData name="Hannu Kilpelainen" userId="68b5a656-2d55-45be-ae9b-519b4c7734fb" providerId="ADAL" clId="{F5FB0322-EB3C-4C4A-9A91-1163EB284647}" dt="2024-05-15T11:24:13.409" v="35619"/>
          <ac:spMkLst>
            <pc:docMk/>
            <pc:sldMk cId="2595809604" sldId="2147378717"/>
            <ac:spMk id="30" creationId="{E90FDC66-D3D7-F5AC-C8CA-7EFE92B5A74F}"/>
          </ac:spMkLst>
        </pc:spChg>
        <pc:spChg chg="mod">
          <ac:chgData name="Hannu Kilpelainen" userId="68b5a656-2d55-45be-ae9b-519b4c7734fb" providerId="ADAL" clId="{F5FB0322-EB3C-4C4A-9A91-1163EB284647}" dt="2024-05-15T12:45:44.437" v="37075" actId="1036"/>
          <ac:spMkLst>
            <pc:docMk/>
            <pc:sldMk cId="2595809604" sldId="2147378717"/>
            <ac:spMk id="33" creationId="{8896AC52-B303-7C96-30D5-EFECBAC80B64}"/>
          </ac:spMkLst>
        </pc:spChg>
        <pc:spChg chg="mod">
          <ac:chgData name="Hannu Kilpelainen" userId="68b5a656-2d55-45be-ae9b-519b4c7734fb" providerId="ADAL" clId="{F5FB0322-EB3C-4C4A-9A91-1163EB284647}" dt="2024-05-16T04:19:57.839" v="38666" actId="14100"/>
          <ac:spMkLst>
            <pc:docMk/>
            <pc:sldMk cId="2595809604" sldId="2147378717"/>
            <ac:spMk id="36" creationId="{674C86C0-4BAB-1865-FD18-749AEF8D0C17}"/>
          </ac:spMkLst>
        </pc:spChg>
        <pc:spChg chg="mod">
          <ac:chgData name="Hannu Kilpelainen" userId="68b5a656-2d55-45be-ae9b-519b4c7734fb" providerId="ADAL" clId="{F5FB0322-EB3C-4C4A-9A91-1163EB284647}" dt="2024-05-15T11:24:45.831" v="35647" actId="1035"/>
          <ac:spMkLst>
            <pc:docMk/>
            <pc:sldMk cId="2595809604" sldId="2147378717"/>
            <ac:spMk id="37" creationId="{7C8E5EC0-3AA9-BB78-547D-64F0186A4D93}"/>
          </ac:spMkLst>
        </pc:spChg>
        <pc:spChg chg="mod">
          <ac:chgData name="Hannu Kilpelainen" userId="68b5a656-2d55-45be-ae9b-519b4c7734fb" providerId="ADAL" clId="{F5FB0322-EB3C-4C4A-9A91-1163EB284647}" dt="2024-05-16T04:19:47.487" v="38664" actId="403"/>
          <ac:spMkLst>
            <pc:docMk/>
            <pc:sldMk cId="2595809604" sldId="2147378717"/>
            <ac:spMk id="39" creationId="{82C9F967-C7C7-A257-0991-BF42D67D48EC}"/>
          </ac:spMkLst>
        </pc:spChg>
        <pc:spChg chg="del">
          <ac:chgData name="Hannu Kilpelainen" userId="68b5a656-2d55-45be-ae9b-519b4c7734fb" providerId="ADAL" clId="{F5FB0322-EB3C-4C4A-9A91-1163EB284647}" dt="2024-05-15T11:17:00.652" v="35338" actId="478"/>
          <ac:spMkLst>
            <pc:docMk/>
            <pc:sldMk cId="2595809604" sldId="2147378717"/>
            <ac:spMk id="40" creationId="{A3AF2A19-CC76-D107-7BFF-4C8BDDACFEEE}"/>
          </ac:spMkLst>
        </pc:spChg>
        <pc:spChg chg="mod">
          <ac:chgData name="Hannu Kilpelainen" userId="68b5a656-2d55-45be-ae9b-519b4c7734fb" providerId="ADAL" clId="{F5FB0322-EB3C-4C4A-9A91-1163EB284647}" dt="2024-05-16T04:19:50.369" v="38665" actId="403"/>
          <ac:spMkLst>
            <pc:docMk/>
            <pc:sldMk cId="2595809604" sldId="2147378717"/>
            <ac:spMk id="41" creationId="{1AC3CD07-DE47-E69E-4927-28A0CEA1F17D}"/>
          </ac:spMkLst>
        </pc:spChg>
        <pc:spChg chg="mod">
          <ac:chgData name="Hannu Kilpelainen" userId="68b5a656-2d55-45be-ae9b-519b4c7734fb" providerId="ADAL" clId="{F5FB0322-EB3C-4C4A-9A91-1163EB284647}" dt="2024-05-16T04:19:50.369" v="38665" actId="403"/>
          <ac:spMkLst>
            <pc:docMk/>
            <pc:sldMk cId="2595809604" sldId="2147378717"/>
            <ac:spMk id="42" creationId="{EA525A54-D839-1526-7DC8-FA23AD69C2AB}"/>
          </ac:spMkLst>
        </pc:spChg>
        <pc:grpChg chg="add mod">
          <ac:chgData name="Hannu Kilpelainen" userId="68b5a656-2d55-45be-ae9b-519b4c7734fb" providerId="ADAL" clId="{F5FB0322-EB3C-4C4A-9A91-1163EB284647}" dt="2024-05-15T11:24:45.831" v="35647" actId="1035"/>
          <ac:grpSpMkLst>
            <pc:docMk/>
            <pc:sldMk cId="2595809604" sldId="2147378717"/>
            <ac:grpSpMk id="7" creationId="{26F135B2-0251-2A13-DD22-995D02285BBF}"/>
          </ac:grpSpMkLst>
        </pc:grpChg>
        <pc:grpChg chg="add mod">
          <ac:chgData name="Hannu Kilpelainen" userId="68b5a656-2d55-45be-ae9b-519b4c7734fb" providerId="ADAL" clId="{F5FB0322-EB3C-4C4A-9A91-1163EB284647}" dt="2024-05-15T12:45:44.437" v="37075" actId="1036"/>
          <ac:grpSpMkLst>
            <pc:docMk/>
            <pc:sldMk cId="2595809604" sldId="2147378717"/>
            <ac:grpSpMk id="14" creationId="{1BDDF1A9-4CA9-078B-8202-71BF54119B1E}"/>
          </ac:grpSpMkLst>
        </pc:grpChg>
        <pc:grpChg chg="add mod">
          <ac:chgData name="Hannu Kilpelainen" userId="68b5a656-2d55-45be-ae9b-519b4c7734fb" providerId="ADAL" clId="{F5FB0322-EB3C-4C4A-9A91-1163EB284647}" dt="2024-05-15T12:45:44.437" v="37075" actId="1036"/>
          <ac:grpSpMkLst>
            <pc:docMk/>
            <pc:sldMk cId="2595809604" sldId="2147378717"/>
            <ac:grpSpMk id="32" creationId="{30BEC425-A923-B54F-00BD-4644DEBDF396}"/>
          </ac:grpSpMkLst>
        </pc:grpChg>
        <pc:grpChg chg="add mod">
          <ac:chgData name="Hannu Kilpelainen" userId="68b5a656-2d55-45be-ae9b-519b4c7734fb" providerId="ADAL" clId="{F5FB0322-EB3C-4C4A-9A91-1163EB284647}" dt="2024-05-15T12:45:44.437" v="37075" actId="1036"/>
          <ac:grpSpMkLst>
            <pc:docMk/>
            <pc:sldMk cId="2595809604" sldId="2147378717"/>
            <ac:grpSpMk id="34" creationId="{521D4964-4AB9-A695-5A6F-0FDE1300A258}"/>
          </ac:grpSpMkLst>
        </pc:grpChg>
        <pc:picChg chg="del mod">
          <ac:chgData name="Hannu Kilpelainen" userId="68b5a656-2d55-45be-ae9b-519b4c7734fb" providerId="ADAL" clId="{F5FB0322-EB3C-4C4A-9A91-1163EB284647}" dt="2024-05-15T11:21:46.581" v="35554" actId="478"/>
          <ac:picMkLst>
            <pc:docMk/>
            <pc:sldMk cId="2595809604" sldId="2147378717"/>
            <ac:picMk id="11" creationId="{1444E5C5-8537-C8A8-09F5-12F6975CD682}"/>
          </ac:picMkLst>
        </pc:picChg>
        <pc:picChg chg="add mod">
          <ac:chgData name="Hannu Kilpelainen" userId="68b5a656-2d55-45be-ae9b-519b4c7734fb" providerId="ADAL" clId="{F5FB0322-EB3C-4C4A-9A91-1163EB284647}" dt="2024-05-15T11:24:57.754" v="35652" actId="1037"/>
          <ac:picMkLst>
            <pc:docMk/>
            <pc:sldMk cId="2595809604" sldId="2147378717"/>
            <ac:picMk id="12" creationId="{69D04304-D0C9-7EBB-37F7-D2CA7E9CDA64}"/>
          </ac:picMkLst>
        </pc:picChg>
        <pc:picChg chg="add mod">
          <ac:chgData name="Hannu Kilpelainen" userId="68b5a656-2d55-45be-ae9b-519b4c7734fb" providerId="ADAL" clId="{F5FB0322-EB3C-4C4A-9A91-1163EB284647}" dt="2024-05-15T12:45:44.437" v="37075" actId="1036"/>
          <ac:picMkLst>
            <pc:docMk/>
            <pc:sldMk cId="2595809604" sldId="2147378717"/>
            <ac:picMk id="13" creationId="{E59ECEFE-D84D-2777-CB22-1BCB1CCB2049}"/>
          </ac:picMkLst>
        </pc:picChg>
        <pc:picChg chg="add mod">
          <ac:chgData name="Hannu Kilpelainen" userId="68b5a656-2d55-45be-ae9b-519b4c7734fb" providerId="ADAL" clId="{F5FB0322-EB3C-4C4A-9A91-1163EB284647}" dt="2024-05-15T11:24:00.581" v="35598"/>
          <ac:picMkLst>
            <pc:docMk/>
            <pc:sldMk cId="2595809604" sldId="2147378717"/>
            <ac:picMk id="20" creationId="{E78C1C5D-7AD7-889E-0E6B-2262B0D2E562}"/>
          </ac:picMkLst>
        </pc:picChg>
        <pc:picChg chg="add mod">
          <ac:chgData name="Hannu Kilpelainen" userId="68b5a656-2d55-45be-ae9b-519b4c7734fb" providerId="ADAL" clId="{F5FB0322-EB3C-4C4A-9A91-1163EB284647}" dt="2024-05-15T11:24:05.580" v="35612"/>
          <ac:picMkLst>
            <pc:docMk/>
            <pc:sldMk cId="2595809604" sldId="2147378717"/>
            <ac:picMk id="22" creationId="{54A83804-1F8F-F381-BF99-D383EDD5546C}"/>
          </ac:picMkLst>
        </pc:picChg>
        <pc:picChg chg="del">
          <ac:chgData name="Hannu Kilpelainen" userId="68b5a656-2d55-45be-ae9b-519b4c7734fb" providerId="ADAL" clId="{F5FB0322-EB3C-4C4A-9A91-1163EB284647}" dt="2024-05-15T11:17:00.652" v="35338" actId="478"/>
          <ac:picMkLst>
            <pc:docMk/>
            <pc:sldMk cId="2595809604" sldId="2147378717"/>
            <ac:picMk id="23" creationId="{FEA13260-D4D6-B43D-5C67-23DF4F09F855}"/>
          </ac:picMkLst>
        </pc:picChg>
        <pc:picChg chg="del mod">
          <ac:chgData name="Hannu Kilpelainen" userId="68b5a656-2d55-45be-ae9b-519b4c7734fb" providerId="ADAL" clId="{F5FB0322-EB3C-4C4A-9A91-1163EB284647}" dt="2024-05-15T11:21:54.221" v="35558" actId="478"/>
          <ac:picMkLst>
            <pc:docMk/>
            <pc:sldMk cId="2595809604" sldId="2147378717"/>
            <ac:picMk id="26" creationId="{DCD26643-3123-8D4A-867B-3EA4575A55D7}"/>
          </ac:picMkLst>
        </pc:picChg>
        <pc:picChg chg="add mod">
          <ac:chgData name="Hannu Kilpelainen" userId="68b5a656-2d55-45be-ae9b-519b4c7734fb" providerId="ADAL" clId="{F5FB0322-EB3C-4C4A-9A91-1163EB284647}" dt="2024-05-15T11:24:10.877" v="35616"/>
          <ac:picMkLst>
            <pc:docMk/>
            <pc:sldMk cId="2595809604" sldId="2147378717"/>
            <ac:picMk id="29" creationId="{560AC444-5668-678C-4FDE-E1A84402F590}"/>
          </ac:picMkLst>
        </pc:picChg>
        <pc:picChg chg="add mod">
          <ac:chgData name="Hannu Kilpelainen" userId="68b5a656-2d55-45be-ae9b-519b4c7734fb" providerId="ADAL" clId="{F5FB0322-EB3C-4C4A-9A91-1163EB284647}" dt="2024-05-15T11:24:12.487" v="35618"/>
          <ac:picMkLst>
            <pc:docMk/>
            <pc:sldMk cId="2595809604" sldId="2147378717"/>
            <ac:picMk id="31" creationId="{58243ED3-D569-0AEC-C01C-7518AAD40F72}"/>
          </ac:picMkLst>
        </pc:picChg>
        <pc:picChg chg="del mod">
          <ac:chgData name="Hannu Kilpelainen" userId="68b5a656-2d55-45be-ae9b-519b4c7734fb" providerId="ADAL" clId="{F5FB0322-EB3C-4C4A-9A91-1163EB284647}" dt="2024-05-15T11:18:05.268" v="35357" actId="478"/>
          <ac:picMkLst>
            <pc:docMk/>
            <pc:sldMk cId="2595809604" sldId="2147378717"/>
            <ac:picMk id="38" creationId="{9734EDD6-A5B4-944F-4161-26AF92E1F450}"/>
          </ac:picMkLst>
        </pc:picChg>
      </pc:sldChg>
      <pc:sldChg chg="addSp delSp modSp add del mod chgLayout">
        <pc:chgData name="Hannu Kilpelainen" userId="68b5a656-2d55-45be-ae9b-519b4c7734fb" providerId="ADAL" clId="{F5FB0322-EB3C-4C4A-9A91-1163EB284647}" dt="2024-05-15T11:16:28.299" v="35327" actId="47"/>
        <pc:sldMkLst>
          <pc:docMk/>
          <pc:sldMk cId="727442641" sldId="2147378718"/>
        </pc:sldMkLst>
        <pc:spChg chg="mod ord">
          <ac:chgData name="Hannu Kilpelainen" userId="68b5a656-2d55-45be-ae9b-519b4c7734fb" providerId="ADAL" clId="{F5FB0322-EB3C-4C4A-9A91-1163EB284647}" dt="2024-05-15T11:10:17.736" v="35042" actId="20577"/>
          <ac:spMkLst>
            <pc:docMk/>
            <pc:sldMk cId="727442641" sldId="2147378718"/>
            <ac:spMk id="2" creationId="{B1078183-CABC-85DF-359A-21586850165A}"/>
          </ac:spMkLst>
        </pc:spChg>
        <pc:spChg chg="add del mod ord">
          <ac:chgData name="Hannu Kilpelainen" userId="68b5a656-2d55-45be-ae9b-519b4c7734fb" providerId="ADAL" clId="{F5FB0322-EB3C-4C4A-9A91-1163EB284647}" dt="2024-05-15T11:08:51.750" v="34935" actId="478"/>
          <ac:spMkLst>
            <pc:docMk/>
            <pc:sldMk cId="727442641" sldId="2147378718"/>
            <ac:spMk id="4" creationId="{7EBFAC04-EF06-28DF-D368-BD9C053BAE19}"/>
          </ac:spMkLst>
        </pc:spChg>
        <pc:spChg chg="add del mod">
          <ac:chgData name="Hannu Kilpelainen" userId="68b5a656-2d55-45be-ae9b-519b4c7734fb" providerId="ADAL" clId="{F5FB0322-EB3C-4C4A-9A91-1163EB284647}" dt="2024-05-15T11:09:17.861" v="34947" actId="478"/>
          <ac:spMkLst>
            <pc:docMk/>
            <pc:sldMk cId="727442641" sldId="2147378718"/>
            <ac:spMk id="5" creationId="{0A611281-C549-3261-E1D8-1E2333ABEA09}"/>
          </ac:spMkLst>
        </pc:spChg>
        <pc:spChg chg="add del mod">
          <ac:chgData name="Hannu Kilpelainen" userId="68b5a656-2d55-45be-ae9b-519b4c7734fb" providerId="ADAL" clId="{F5FB0322-EB3C-4C4A-9A91-1163EB284647}" dt="2024-05-15T11:12:07.971" v="35129" actId="478"/>
          <ac:spMkLst>
            <pc:docMk/>
            <pc:sldMk cId="727442641" sldId="2147378718"/>
            <ac:spMk id="6" creationId="{612C0BF7-13E5-E55B-1E2C-43F4B8B3C319}"/>
          </ac:spMkLst>
        </pc:spChg>
        <pc:spChg chg="add del">
          <ac:chgData name="Hannu Kilpelainen" userId="68b5a656-2d55-45be-ae9b-519b4c7734fb" providerId="ADAL" clId="{F5FB0322-EB3C-4C4A-9A91-1163EB284647}" dt="2024-05-15T11:12:07.971" v="35129" actId="478"/>
          <ac:spMkLst>
            <pc:docMk/>
            <pc:sldMk cId="727442641" sldId="2147378718"/>
            <ac:spMk id="7" creationId="{7F51FBFD-4253-C795-F7B0-3A27F44256CD}"/>
          </ac:spMkLst>
        </pc:spChg>
        <pc:spChg chg="add del mod">
          <ac:chgData name="Hannu Kilpelainen" userId="68b5a656-2d55-45be-ae9b-519b4c7734fb" providerId="ADAL" clId="{F5FB0322-EB3C-4C4A-9A91-1163EB284647}" dt="2024-05-15T11:09:20.675" v="34949" actId="478"/>
          <ac:spMkLst>
            <pc:docMk/>
            <pc:sldMk cId="727442641" sldId="2147378718"/>
            <ac:spMk id="8" creationId="{0677CEFA-13A8-6DF4-DF95-94577A887F17}"/>
          </ac:spMkLst>
        </pc:spChg>
        <pc:spChg chg="add del mod">
          <ac:chgData name="Hannu Kilpelainen" userId="68b5a656-2d55-45be-ae9b-519b4c7734fb" providerId="ADAL" clId="{F5FB0322-EB3C-4C4A-9A91-1163EB284647}" dt="2024-05-15T11:09:34.572" v="34961" actId="478"/>
          <ac:spMkLst>
            <pc:docMk/>
            <pc:sldMk cId="727442641" sldId="2147378718"/>
            <ac:spMk id="9" creationId="{5108E14F-3E4E-921B-3D51-54A3A3BC4E17}"/>
          </ac:spMkLst>
        </pc:spChg>
        <pc:spChg chg="add del mod">
          <ac:chgData name="Hannu Kilpelainen" userId="68b5a656-2d55-45be-ae9b-519b4c7734fb" providerId="ADAL" clId="{F5FB0322-EB3C-4C4A-9A91-1163EB284647}" dt="2024-05-15T11:09:34.034" v="34960" actId="478"/>
          <ac:spMkLst>
            <pc:docMk/>
            <pc:sldMk cId="727442641" sldId="2147378718"/>
            <ac:spMk id="10" creationId="{CC52660E-313E-C715-CA2F-A5AA19686C01}"/>
          </ac:spMkLst>
        </pc:spChg>
        <pc:spChg chg="del mod">
          <ac:chgData name="Hannu Kilpelainen" userId="68b5a656-2d55-45be-ae9b-519b4c7734fb" providerId="ADAL" clId="{F5FB0322-EB3C-4C4A-9A91-1163EB284647}" dt="2024-05-15T11:13:11.908" v="35154" actId="21"/>
          <ac:spMkLst>
            <pc:docMk/>
            <pc:sldMk cId="727442641" sldId="2147378718"/>
            <ac:spMk id="13" creationId="{46CDF230-69FB-F3B3-7B13-3A311EDDCB48}"/>
          </ac:spMkLst>
        </pc:spChg>
        <pc:spChg chg="del mod">
          <ac:chgData name="Hannu Kilpelainen" userId="68b5a656-2d55-45be-ae9b-519b4c7734fb" providerId="ADAL" clId="{F5FB0322-EB3C-4C4A-9A91-1163EB284647}" dt="2024-05-15T11:13:11.908" v="35154" actId="21"/>
          <ac:spMkLst>
            <pc:docMk/>
            <pc:sldMk cId="727442641" sldId="2147378718"/>
            <ac:spMk id="14" creationId="{99230DD9-7DD4-8FB7-A464-EB9002DBC6A4}"/>
          </ac:spMkLst>
        </pc:spChg>
        <pc:spChg chg="del mod">
          <ac:chgData name="Hannu Kilpelainen" userId="68b5a656-2d55-45be-ae9b-519b4c7734fb" providerId="ADAL" clId="{F5FB0322-EB3C-4C4A-9A91-1163EB284647}" dt="2024-05-15T11:13:11.908" v="35154" actId="21"/>
          <ac:spMkLst>
            <pc:docMk/>
            <pc:sldMk cId="727442641" sldId="2147378718"/>
            <ac:spMk id="17" creationId="{D6799C8A-DC96-CB7E-D318-85CA497F705E}"/>
          </ac:spMkLst>
        </pc:spChg>
        <pc:spChg chg="del mod">
          <ac:chgData name="Hannu Kilpelainen" userId="68b5a656-2d55-45be-ae9b-519b4c7734fb" providerId="ADAL" clId="{F5FB0322-EB3C-4C4A-9A91-1163EB284647}" dt="2024-05-15T11:13:11.908" v="35154" actId="21"/>
          <ac:spMkLst>
            <pc:docMk/>
            <pc:sldMk cId="727442641" sldId="2147378718"/>
            <ac:spMk id="18" creationId="{52E46F32-80E2-5A7C-3724-1863420A9130}"/>
          </ac:spMkLst>
        </pc:spChg>
        <pc:spChg chg="del mod">
          <ac:chgData name="Hannu Kilpelainen" userId="68b5a656-2d55-45be-ae9b-519b4c7734fb" providerId="ADAL" clId="{F5FB0322-EB3C-4C4A-9A91-1163EB284647}" dt="2024-05-15T11:13:11.908" v="35154" actId="21"/>
          <ac:spMkLst>
            <pc:docMk/>
            <pc:sldMk cId="727442641" sldId="2147378718"/>
            <ac:spMk id="21" creationId="{5384A063-53A1-92D4-65C8-883BAB7CF6A0}"/>
          </ac:spMkLst>
        </pc:spChg>
        <pc:spChg chg="del mod">
          <ac:chgData name="Hannu Kilpelainen" userId="68b5a656-2d55-45be-ae9b-519b4c7734fb" providerId="ADAL" clId="{F5FB0322-EB3C-4C4A-9A91-1163EB284647}" dt="2024-05-15T11:13:11.908" v="35154" actId="21"/>
          <ac:spMkLst>
            <pc:docMk/>
            <pc:sldMk cId="727442641" sldId="2147378718"/>
            <ac:spMk id="22" creationId="{16AE8B46-B21B-E863-4935-391EC2CC48E8}"/>
          </ac:spMkLst>
        </pc:spChg>
        <pc:spChg chg="add del mod">
          <ac:chgData name="Hannu Kilpelainen" userId="68b5a656-2d55-45be-ae9b-519b4c7734fb" providerId="ADAL" clId="{F5FB0322-EB3C-4C4A-9A91-1163EB284647}" dt="2024-05-15T11:12:07.971" v="35129" actId="478"/>
          <ac:spMkLst>
            <pc:docMk/>
            <pc:sldMk cId="727442641" sldId="2147378718"/>
            <ac:spMk id="25" creationId="{08C15F5C-FE5C-7078-B413-550F636AC252}"/>
          </ac:spMkLst>
        </pc:spChg>
        <pc:spChg chg="add del mod">
          <ac:chgData name="Hannu Kilpelainen" userId="68b5a656-2d55-45be-ae9b-519b4c7734fb" providerId="ADAL" clId="{F5FB0322-EB3C-4C4A-9A91-1163EB284647}" dt="2024-05-15T11:12:07.971" v="35129" actId="478"/>
          <ac:spMkLst>
            <pc:docMk/>
            <pc:sldMk cId="727442641" sldId="2147378718"/>
            <ac:spMk id="26" creationId="{D79EE093-3BA3-BEF5-78EA-198FF1A40015}"/>
          </ac:spMkLst>
        </pc:spChg>
        <pc:spChg chg="del mod">
          <ac:chgData name="Hannu Kilpelainen" userId="68b5a656-2d55-45be-ae9b-519b4c7734fb" providerId="ADAL" clId="{F5FB0322-EB3C-4C4A-9A91-1163EB284647}" dt="2024-05-15T11:13:11.908" v="35154" actId="21"/>
          <ac:spMkLst>
            <pc:docMk/>
            <pc:sldMk cId="727442641" sldId="2147378718"/>
            <ac:spMk id="28" creationId="{4B88AEEE-2630-77C7-A630-4A0B648667A5}"/>
          </ac:spMkLst>
        </pc:spChg>
        <pc:spChg chg="del mod">
          <ac:chgData name="Hannu Kilpelainen" userId="68b5a656-2d55-45be-ae9b-519b4c7734fb" providerId="ADAL" clId="{F5FB0322-EB3C-4C4A-9A91-1163EB284647}" dt="2024-05-15T11:13:11.908" v="35154" actId="21"/>
          <ac:spMkLst>
            <pc:docMk/>
            <pc:sldMk cId="727442641" sldId="2147378718"/>
            <ac:spMk id="29" creationId="{E2FF1ED3-A794-5F14-BDB1-14852FBD849A}"/>
          </ac:spMkLst>
        </pc:spChg>
        <pc:spChg chg="del mod">
          <ac:chgData name="Hannu Kilpelainen" userId="68b5a656-2d55-45be-ae9b-519b4c7734fb" providerId="ADAL" clId="{F5FB0322-EB3C-4C4A-9A91-1163EB284647}" dt="2024-05-15T11:13:11.908" v="35154" actId="21"/>
          <ac:spMkLst>
            <pc:docMk/>
            <pc:sldMk cId="727442641" sldId="2147378718"/>
            <ac:spMk id="30" creationId="{3C908689-4497-5AA5-B32A-82B44FC9E041}"/>
          </ac:spMkLst>
        </pc:spChg>
        <pc:spChg chg="del mod">
          <ac:chgData name="Hannu Kilpelainen" userId="68b5a656-2d55-45be-ae9b-519b4c7734fb" providerId="ADAL" clId="{F5FB0322-EB3C-4C4A-9A91-1163EB284647}" dt="2024-05-15T11:13:11.908" v="35154" actId="21"/>
          <ac:spMkLst>
            <pc:docMk/>
            <pc:sldMk cId="727442641" sldId="2147378718"/>
            <ac:spMk id="31" creationId="{BE7A6566-9598-E0BC-720D-1097F991B911}"/>
          </ac:spMkLst>
        </pc:spChg>
        <pc:spChg chg="del mod">
          <ac:chgData name="Hannu Kilpelainen" userId="68b5a656-2d55-45be-ae9b-519b4c7734fb" providerId="ADAL" clId="{F5FB0322-EB3C-4C4A-9A91-1163EB284647}" dt="2024-05-15T11:13:11.908" v="35154" actId="21"/>
          <ac:spMkLst>
            <pc:docMk/>
            <pc:sldMk cId="727442641" sldId="2147378718"/>
            <ac:spMk id="32" creationId="{FC407DC7-595A-6326-65CA-288D46FE1D9D}"/>
          </ac:spMkLst>
        </pc:spChg>
        <pc:spChg chg="add del mod">
          <ac:chgData name="Hannu Kilpelainen" userId="68b5a656-2d55-45be-ae9b-519b4c7734fb" providerId="ADAL" clId="{F5FB0322-EB3C-4C4A-9A91-1163EB284647}" dt="2024-05-15T11:12:07.971" v="35129" actId="478"/>
          <ac:spMkLst>
            <pc:docMk/>
            <pc:sldMk cId="727442641" sldId="2147378718"/>
            <ac:spMk id="33" creationId="{31F95F3E-4E6A-C372-7E21-E3F1504D337C}"/>
          </ac:spMkLst>
        </pc:spChg>
        <pc:spChg chg="del mod">
          <ac:chgData name="Hannu Kilpelainen" userId="68b5a656-2d55-45be-ae9b-519b4c7734fb" providerId="ADAL" clId="{F5FB0322-EB3C-4C4A-9A91-1163EB284647}" dt="2024-05-15T11:13:11.908" v="35154" actId="21"/>
          <ac:spMkLst>
            <pc:docMk/>
            <pc:sldMk cId="727442641" sldId="2147378718"/>
            <ac:spMk id="35" creationId="{B479160C-5FC9-8467-3838-E0389ED3EE4E}"/>
          </ac:spMkLst>
        </pc:spChg>
        <pc:spChg chg="add del mod">
          <ac:chgData name="Hannu Kilpelainen" userId="68b5a656-2d55-45be-ae9b-519b4c7734fb" providerId="ADAL" clId="{F5FB0322-EB3C-4C4A-9A91-1163EB284647}" dt="2024-05-15T11:12:07.971" v="35129" actId="478"/>
          <ac:spMkLst>
            <pc:docMk/>
            <pc:sldMk cId="727442641" sldId="2147378718"/>
            <ac:spMk id="37" creationId="{91C7E88A-A38D-F3C9-7DB5-FA35F5B4BA6B}"/>
          </ac:spMkLst>
        </pc:spChg>
        <pc:grpChg chg="add del">
          <ac:chgData name="Hannu Kilpelainen" userId="68b5a656-2d55-45be-ae9b-519b4c7734fb" providerId="ADAL" clId="{F5FB0322-EB3C-4C4A-9A91-1163EB284647}" dt="2024-05-15T11:12:07.971" v="35129" actId="478"/>
          <ac:grpSpMkLst>
            <pc:docMk/>
            <pc:sldMk cId="727442641" sldId="2147378718"/>
            <ac:grpSpMk id="77" creationId="{0B2FA795-BCCD-F3F9-1E7D-DEE4A50B3F27}"/>
          </ac:grpSpMkLst>
        </pc:grpChg>
        <pc:picChg chg="del">
          <ac:chgData name="Hannu Kilpelainen" userId="68b5a656-2d55-45be-ae9b-519b4c7734fb" providerId="ADAL" clId="{F5FB0322-EB3C-4C4A-9A91-1163EB284647}" dt="2024-05-15T11:08:56.284" v="34936" actId="478"/>
          <ac:picMkLst>
            <pc:docMk/>
            <pc:sldMk cId="727442641" sldId="2147378718"/>
            <ac:picMk id="3" creationId="{6449D70F-3041-8671-B328-12E4AD06240B}"/>
          </ac:picMkLst>
        </pc:picChg>
        <pc:picChg chg="del mod">
          <ac:chgData name="Hannu Kilpelainen" userId="68b5a656-2d55-45be-ae9b-519b4c7734fb" providerId="ADAL" clId="{F5FB0322-EB3C-4C4A-9A91-1163EB284647}" dt="2024-05-15T11:13:11.908" v="35154" actId="21"/>
          <ac:picMkLst>
            <pc:docMk/>
            <pc:sldMk cId="727442641" sldId="2147378718"/>
            <ac:picMk id="12" creationId="{9822A55D-8A15-D0AB-967E-FE3D3193B54B}"/>
          </ac:picMkLst>
        </pc:picChg>
        <pc:picChg chg="del mod">
          <ac:chgData name="Hannu Kilpelainen" userId="68b5a656-2d55-45be-ae9b-519b4c7734fb" providerId="ADAL" clId="{F5FB0322-EB3C-4C4A-9A91-1163EB284647}" dt="2024-05-15T11:13:11.908" v="35154" actId="21"/>
          <ac:picMkLst>
            <pc:docMk/>
            <pc:sldMk cId="727442641" sldId="2147378718"/>
            <ac:picMk id="16" creationId="{C2C1496F-6B66-BCD3-A616-3EFF60D48F0B}"/>
          </ac:picMkLst>
        </pc:picChg>
        <pc:picChg chg="del mod">
          <ac:chgData name="Hannu Kilpelainen" userId="68b5a656-2d55-45be-ae9b-519b4c7734fb" providerId="ADAL" clId="{F5FB0322-EB3C-4C4A-9A91-1163EB284647}" dt="2024-05-15T11:13:11.908" v="35154" actId="21"/>
          <ac:picMkLst>
            <pc:docMk/>
            <pc:sldMk cId="727442641" sldId="2147378718"/>
            <ac:picMk id="20" creationId="{27D955A9-D807-322C-04B0-A02FDD852E32}"/>
          </ac:picMkLst>
        </pc:picChg>
        <pc:picChg chg="add del">
          <ac:chgData name="Hannu Kilpelainen" userId="68b5a656-2d55-45be-ae9b-519b4c7734fb" providerId="ADAL" clId="{F5FB0322-EB3C-4C4A-9A91-1163EB284647}" dt="2024-05-15T11:12:07.971" v="35129" actId="478"/>
          <ac:picMkLst>
            <pc:docMk/>
            <pc:sldMk cId="727442641" sldId="2147378718"/>
            <ac:picMk id="24" creationId="{787898FF-7857-368F-591F-F7FB04165C52}"/>
          </ac:picMkLst>
        </pc:picChg>
        <pc:picChg chg="del mod">
          <ac:chgData name="Hannu Kilpelainen" userId="68b5a656-2d55-45be-ae9b-519b4c7734fb" providerId="ADAL" clId="{F5FB0322-EB3C-4C4A-9A91-1163EB284647}" dt="2024-05-15T11:13:11.908" v="35154" actId="21"/>
          <ac:picMkLst>
            <pc:docMk/>
            <pc:sldMk cId="727442641" sldId="2147378718"/>
            <ac:picMk id="34" creationId="{06B3A328-D560-75FA-2396-DCCCA2C136EB}"/>
          </ac:picMkLst>
        </pc:picChg>
        <pc:picChg chg="add del">
          <ac:chgData name="Hannu Kilpelainen" userId="68b5a656-2d55-45be-ae9b-519b4c7734fb" providerId="ADAL" clId="{F5FB0322-EB3C-4C4A-9A91-1163EB284647}" dt="2024-05-15T11:12:07.971" v="35129" actId="478"/>
          <ac:picMkLst>
            <pc:docMk/>
            <pc:sldMk cId="727442641" sldId="2147378718"/>
            <ac:picMk id="39" creationId="{DDB45561-9FB5-36B4-D8CB-5DA84A4600C8}"/>
          </ac:picMkLst>
        </pc:picChg>
      </pc:sldChg>
      <pc:sldChg chg="addSp delSp modSp new mod modTransition modClrScheme chgLayout">
        <pc:chgData name="Hannu Kilpelainen" userId="68b5a656-2d55-45be-ae9b-519b4c7734fb" providerId="ADAL" clId="{F5FB0322-EB3C-4C4A-9A91-1163EB284647}" dt="2024-05-16T04:22:41.916" v="38673"/>
        <pc:sldMkLst>
          <pc:docMk/>
          <pc:sldMk cId="2337788637" sldId="2147378718"/>
        </pc:sldMkLst>
        <pc:spChg chg="del mod ord">
          <ac:chgData name="Hannu Kilpelainen" userId="68b5a656-2d55-45be-ae9b-519b4c7734fb" providerId="ADAL" clId="{F5FB0322-EB3C-4C4A-9A91-1163EB284647}" dt="2024-05-15T12:13:49.458" v="36534" actId="700"/>
          <ac:spMkLst>
            <pc:docMk/>
            <pc:sldMk cId="2337788637" sldId="2147378718"/>
            <ac:spMk id="2" creationId="{C5429711-3917-DB57-FD51-63C1F1F1ACF6}"/>
          </ac:spMkLst>
        </pc:spChg>
        <pc:spChg chg="del">
          <ac:chgData name="Hannu Kilpelainen" userId="68b5a656-2d55-45be-ae9b-519b4c7734fb" providerId="ADAL" clId="{F5FB0322-EB3C-4C4A-9A91-1163EB284647}" dt="2024-05-15T12:13:41.767" v="36532" actId="478"/>
          <ac:spMkLst>
            <pc:docMk/>
            <pc:sldMk cId="2337788637" sldId="2147378718"/>
            <ac:spMk id="3" creationId="{3A1596CE-08A8-1E32-7196-673C1C4097BC}"/>
          </ac:spMkLst>
        </pc:spChg>
        <pc:spChg chg="mod ord">
          <ac:chgData name="Hannu Kilpelainen" userId="68b5a656-2d55-45be-ae9b-519b4c7734fb" providerId="ADAL" clId="{F5FB0322-EB3C-4C4A-9A91-1163EB284647}" dt="2024-05-15T12:14:27.361" v="36558"/>
          <ac:spMkLst>
            <pc:docMk/>
            <pc:sldMk cId="2337788637" sldId="2147378718"/>
            <ac:spMk id="4" creationId="{A3A001E6-0BB5-DC02-EFA1-BAA8CAC36E69}"/>
          </ac:spMkLst>
        </pc:spChg>
        <pc:spChg chg="add del mod">
          <ac:chgData name="Hannu Kilpelainen" userId="68b5a656-2d55-45be-ae9b-519b4c7734fb" providerId="ADAL" clId="{F5FB0322-EB3C-4C4A-9A91-1163EB284647}" dt="2024-05-15T12:12:39.868" v="36503" actId="478"/>
          <ac:spMkLst>
            <pc:docMk/>
            <pc:sldMk cId="2337788637" sldId="2147378718"/>
            <ac:spMk id="5" creationId="{82C2C90D-02E2-7C99-69CB-C93D3FE5C2A4}"/>
          </ac:spMkLst>
        </pc:spChg>
        <pc:spChg chg="add mod">
          <ac:chgData name="Hannu Kilpelainen" userId="68b5a656-2d55-45be-ae9b-519b4c7734fb" providerId="ADAL" clId="{F5FB0322-EB3C-4C4A-9A91-1163EB284647}" dt="2024-05-15T12:13:42.034" v="36533"/>
          <ac:spMkLst>
            <pc:docMk/>
            <pc:sldMk cId="2337788637" sldId="2147378718"/>
            <ac:spMk id="8" creationId="{B44ABA7F-8BFB-5C25-8B4B-D5442EE3F07A}"/>
          </ac:spMkLst>
        </pc:spChg>
        <pc:spChg chg="add mod">
          <ac:chgData name="Hannu Kilpelainen" userId="68b5a656-2d55-45be-ae9b-519b4c7734fb" providerId="ADAL" clId="{F5FB0322-EB3C-4C4A-9A91-1163EB284647}" dt="2024-05-15T12:13:42.034" v="36533"/>
          <ac:spMkLst>
            <pc:docMk/>
            <pc:sldMk cId="2337788637" sldId="2147378718"/>
            <ac:spMk id="9" creationId="{BF2080C1-2528-08B5-2AE8-415B09FD1601}"/>
          </ac:spMkLst>
        </pc:spChg>
        <pc:spChg chg="add mod">
          <ac:chgData name="Hannu Kilpelainen" userId="68b5a656-2d55-45be-ae9b-519b4c7734fb" providerId="ADAL" clId="{F5FB0322-EB3C-4C4A-9A91-1163EB284647}" dt="2024-05-15T12:13:42.034" v="36533"/>
          <ac:spMkLst>
            <pc:docMk/>
            <pc:sldMk cId="2337788637" sldId="2147378718"/>
            <ac:spMk id="11" creationId="{32534346-C426-34ED-7C56-1B249D456539}"/>
          </ac:spMkLst>
        </pc:spChg>
        <pc:spChg chg="add mod">
          <ac:chgData name="Hannu Kilpelainen" userId="68b5a656-2d55-45be-ae9b-519b4c7734fb" providerId="ADAL" clId="{F5FB0322-EB3C-4C4A-9A91-1163EB284647}" dt="2024-05-15T12:13:42.034" v="36533"/>
          <ac:spMkLst>
            <pc:docMk/>
            <pc:sldMk cId="2337788637" sldId="2147378718"/>
            <ac:spMk id="12" creationId="{0F2117E5-07B1-0B79-F896-0B1F2D86A120}"/>
          </ac:spMkLst>
        </pc:spChg>
        <pc:spChg chg="add mod">
          <ac:chgData name="Hannu Kilpelainen" userId="68b5a656-2d55-45be-ae9b-519b4c7734fb" providerId="ADAL" clId="{F5FB0322-EB3C-4C4A-9A91-1163EB284647}" dt="2024-05-15T12:13:42.034" v="36533"/>
          <ac:spMkLst>
            <pc:docMk/>
            <pc:sldMk cId="2337788637" sldId="2147378718"/>
            <ac:spMk id="14" creationId="{769FEB2E-FA67-011B-2DC4-CB4D66ECAD88}"/>
          </ac:spMkLst>
        </pc:spChg>
        <pc:spChg chg="add mod">
          <ac:chgData name="Hannu Kilpelainen" userId="68b5a656-2d55-45be-ae9b-519b4c7734fb" providerId="ADAL" clId="{F5FB0322-EB3C-4C4A-9A91-1163EB284647}" dt="2024-05-15T12:13:42.034" v="36533"/>
          <ac:spMkLst>
            <pc:docMk/>
            <pc:sldMk cId="2337788637" sldId="2147378718"/>
            <ac:spMk id="15" creationId="{6B5430B9-9E73-D6ED-A8C4-919C57BA0073}"/>
          </ac:spMkLst>
        </pc:spChg>
        <pc:spChg chg="add mod">
          <ac:chgData name="Hannu Kilpelainen" userId="68b5a656-2d55-45be-ae9b-519b4c7734fb" providerId="ADAL" clId="{F5FB0322-EB3C-4C4A-9A91-1163EB284647}" dt="2024-05-15T12:13:42.034" v="36533"/>
          <ac:spMkLst>
            <pc:docMk/>
            <pc:sldMk cId="2337788637" sldId="2147378718"/>
            <ac:spMk id="17" creationId="{18B97AB8-58B3-DBD0-F1A3-5F482747F0C9}"/>
          </ac:spMkLst>
        </pc:spChg>
        <pc:spChg chg="add mod">
          <ac:chgData name="Hannu Kilpelainen" userId="68b5a656-2d55-45be-ae9b-519b4c7734fb" providerId="ADAL" clId="{F5FB0322-EB3C-4C4A-9A91-1163EB284647}" dt="2024-05-15T12:13:42.034" v="36533"/>
          <ac:spMkLst>
            <pc:docMk/>
            <pc:sldMk cId="2337788637" sldId="2147378718"/>
            <ac:spMk id="18" creationId="{1FF86820-EAB5-0F00-EE9B-3757899E1F55}"/>
          </ac:spMkLst>
        </pc:spChg>
        <pc:spChg chg="add mod">
          <ac:chgData name="Hannu Kilpelainen" userId="68b5a656-2d55-45be-ae9b-519b4c7734fb" providerId="ADAL" clId="{F5FB0322-EB3C-4C4A-9A91-1163EB284647}" dt="2024-05-15T12:13:42.034" v="36533"/>
          <ac:spMkLst>
            <pc:docMk/>
            <pc:sldMk cId="2337788637" sldId="2147378718"/>
            <ac:spMk id="19" creationId="{A3D219FE-F503-60F7-983B-5A9705491996}"/>
          </ac:spMkLst>
        </pc:spChg>
        <pc:spChg chg="add mod">
          <ac:chgData name="Hannu Kilpelainen" userId="68b5a656-2d55-45be-ae9b-519b4c7734fb" providerId="ADAL" clId="{F5FB0322-EB3C-4C4A-9A91-1163EB284647}" dt="2024-05-15T12:13:42.034" v="36533"/>
          <ac:spMkLst>
            <pc:docMk/>
            <pc:sldMk cId="2337788637" sldId="2147378718"/>
            <ac:spMk id="20" creationId="{1C9535B1-022C-8330-52C0-30C9058F8083}"/>
          </ac:spMkLst>
        </pc:spChg>
        <pc:spChg chg="add mod">
          <ac:chgData name="Hannu Kilpelainen" userId="68b5a656-2d55-45be-ae9b-519b4c7734fb" providerId="ADAL" clId="{F5FB0322-EB3C-4C4A-9A91-1163EB284647}" dt="2024-05-15T12:13:42.034" v="36533"/>
          <ac:spMkLst>
            <pc:docMk/>
            <pc:sldMk cId="2337788637" sldId="2147378718"/>
            <ac:spMk id="22" creationId="{E7BDFFFF-F2BD-C2E9-B2A3-DEF7E7CA59EE}"/>
          </ac:spMkLst>
        </pc:spChg>
        <pc:spChg chg="add mod">
          <ac:chgData name="Hannu Kilpelainen" userId="68b5a656-2d55-45be-ae9b-519b4c7734fb" providerId="ADAL" clId="{F5FB0322-EB3C-4C4A-9A91-1163EB284647}" dt="2024-05-15T12:13:42.034" v="36533"/>
          <ac:spMkLst>
            <pc:docMk/>
            <pc:sldMk cId="2337788637" sldId="2147378718"/>
            <ac:spMk id="23" creationId="{C67E995A-A491-E392-1639-3C4D296CEF44}"/>
          </ac:spMkLst>
        </pc:spChg>
        <pc:spChg chg="add mod">
          <ac:chgData name="Hannu Kilpelainen" userId="68b5a656-2d55-45be-ae9b-519b4c7734fb" providerId="ADAL" clId="{F5FB0322-EB3C-4C4A-9A91-1163EB284647}" dt="2024-05-15T12:13:42.034" v="36533"/>
          <ac:spMkLst>
            <pc:docMk/>
            <pc:sldMk cId="2337788637" sldId="2147378718"/>
            <ac:spMk id="24" creationId="{43F1C81B-EC81-3C57-4837-8968943E99EF}"/>
          </ac:spMkLst>
        </pc:spChg>
        <pc:spChg chg="add mod">
          <ac:chgData name="Hannu Kilpelainen" userId="68b5a656-2d55-45be-ae9b-519b4c7734fb" providerId="ADAL" clId="{F5FB0322-EB3C-4C4A-9A91-1163EB284647}" dt="2024-05-15T12:13:42.034" v="36533"/>
          <ac:spMkLst>
            <pc:docMk/>
            <pc:sldMk cId="2337788637" sldId="2147378718"/>
            <ac:spMk id="25" creationId="{334FA52C-6F80-C9D9-122A-C2AB48D2A461}"/>
          </ac:spMkLst>
        </pc:spChg>
        <pc:spChg chg="add mod">
          <ac:chgData name="Hannu Kilpelainen" userId="68b5a656-2d55-45be-ae9b-519b4c7734fb" providerId="ADAL" clId="{F5FB0322-EB3C-4C4A-9A91-1163EB284647}" dt="2024-05-15T12:13:42.034" v="36533"/>
          <ac:spMkLst>
            <pc:docMk/>
            <pc:sldMk cId="2337788637" sldId="2147378718"/>
            <ac:spMk id="26" creationId="{D17BE702-6A84-6119-36C0-A72823211248}"/>
          </ac:spMkLst>
        </pc:spChg>
        <pc:spChg chg="add mod">
          <ac:chgData name="Hannu Kilpelainen" userId="68b5a656-2d55-45be-ae9b-519b4c7734fb" providerId="ADAL" clId="{F5FB0322-EB3C-4C4A-9A91-1163EB284647}" dt="2024-05-15T12:13:42.034" v="36533"/>
          <ac:spMkLst>
            <pc:docMk/>
            <pc:sldMk cId="2337788637" sldId="2147378718"/>
            <ac:spMk id="27" creationId="{17D6E51A-0680-853B-9CEE-B621BE84F47A}"/>
          </ac:spMkLst>
        </pc:spChg>
        <pc:spChg chg="add mod">
          <ac:chgData name="Hannu Kilpelainen" userId="68b5a656-2d55-45be-ae9b-519b4c7734fb" providerId="ADAL" clId="{F5FB0322-EB3C-4C4A-9A91-1163EB284647}" dt="2024-05-15T12:13:42.034" v="36533"/>
          <ac:spMkLst>
            <pc:docMk/>
            <pc:sldMk cId="2337788637" sldId="2147378718"/>
            <ac:spMk id="28" creationId="{74919982-9691-68A4-E9C4-AACDC0812361}"/>
          </ac:spMkLst>
        </pc:spChg>
        <pc:spChg chg="add mod">
          <ac:chgData name="Hannu Kilpelainen" userId="68b5a656-2d55-45be-ae9b-519b4c7734fb" providerId="ADAL" clId="{F5FB0322-EB3C-4C4A-9A91-1163EB284647}" dt="2024-05-15T12:13:42.034" v="36533"/>
          <ac:spMkLst>
            <pc:docMk/>
            <pc:sldMk cId="2337788637" sldId="2147378718"/>
            <ac:spMk id="29" creationId="{148C3C67-CD45-F2AD-2C99-758453FFC051}"/>
          </ac:spMkLst>
        </pc:spChg>
        <pc:spChg chg="add del mod ord">
          <ac:chgData name="Hannu Kilpelainen" userId="68b5a656-2d55-45be-ae9b-519b4c7734fb" providerId="ADAL" clId="{F5FB0322-EB3C-4C4A-9A91-1163EB284647}" dt="2024-05-15T12:13:52.080" v="36535" actId="478"/>
          <ac:spMkLst>
            <pc:docMk/>
            <pc:sldMk cId="2337788637" sldId="2147378718"/>
            <ac:spMk id="31" creationId="{7646A2E8-A662-6B88-5597-ECA773833904}"/>
          </ac:spMkLst>
        </pc:spChg>
        <pc:spChg chg="add del">
          <ac:chgData name="Hannu Kilpelainen" userId="68b5a656-2d55-45be-ae9b-519b4c7734fb" providerId="ADAL" clId="{F5FB0322-EB3C-4C4A-9A91-1163EB284647}" dt="2024-05-15T12:14:24.002" v="36554" actId="22"/>
          <ac:spMkLst>
            <pc:docMk/>
            <pc:sldMk cId="2337788637" sldId="2147378718"/>
            <ac:spMk id="33" creationId="{4A5CE087-BEB2-83F7-A41C-6AE589B2F428}"/>
          </ac:spMkLst>
        </pc:spChg>
        <pc:spChg chg="add del mod">
          <ac:chgData name="Hannu Kilpelainen" userId="68b5a656-2d55-45be-ae9b-519b4c7734fb" providerId="ADAL" clId="{F5FB0322-EB3C-4C4A-9A91-1163EB284647}" dt="2024-05-15T12:14:28.361" v="36560"/>
          <ac:spMkLst>
            <pc:docMk/>
            <pc:sldMk cId="2337788637" sldId="2147378718"/>
            <ac:spMk id="35" creationId="{578A1523-A50C-ADBC-6E31-6A9B428CB3DB}"/>
          </ac:spMkLst>
        </pc:spChg>
        <pc:picChg chg="add mod">
          <ac:chgData name="Hannu Kilpelainen" userId="68b5a656-2d55-45be-ae9b-519b4c7734fb" providerId="ADAL" clId="{F5FB0322-EB3C-4C4A-9A91-1163EB284647}" dt="2024-05-15T12:12:35.933" v="36501"/>
          <ac:picMkLst>
            <pc:docMk/>
            <pc:sldMk cId="2337788637" sldId="2147378718"/>
            <ac:picMk id="6" creationId="{F9E44021-DA04-B25F-735D-4BDDABC2ABD8}"/>
          </ac:picMkLst>
        </pc:picChg>
        <pc:picChg chg="add mod">
          <ac:chgData name="Hannu Kilpelainen" userId="68b5a656-2d55-45be-ae9b-519b4c7734fb" providerId="ADAL" clId="{F5FB0322-EB3C-4C4A-9A91-1163EB284647}" dt="2024-05-15T12:14:57.421" v="36561" actId="207"/>
          <ac:picMkLst>
            <pc:docMk/>
            <pc:sldMk cId="2337788637" sldId="2147378718"/>
            <ac:picMk id="7" creationId="{88FE9697-B6F0-D18F-2DFC-A948BED29CB5}"/>
          </ac:picMkLst>
        </pc:picChg>
        <pc:picChg chg="add mod">
          <ac:chgData name="Hannu Kilpelainen" userId="68b5a656-2d55-45be-ae9b-519b4c7734fb" providerId="ADAL" clId="{F5FB0322-EB3C-4C4A-9A91-1163EB284647}" dt="2024-05-15T12:15:00.221" v="36562" actId="207"/>
          <ac:picMkLst>
            <pc:docMk/>
            <pc:sldMk cId="2337788637" sldId="2147378718"/>
            <ac:picMk id="10" creationId="{522C2C99-7F04-A04D-75A7-D70B794BD5F7}"/>
          </ac:picMkLst>
        </pc:picChg>
        <pc:picChg chg="add mod">
          <ac:chgData name="Hannu Kilpelainen" userId="68b5a656-2d55-45be-ae9b-519b4c7734fb" providerId="ADAL" clId="{F5FB0322-EB3C-4C4A-9A91-1163EB284647}" dt="2024-05-15T12:15:11.862" v="36565" actId="207"/>
          <ac:picMkLst>
            <pc:docMk/>
            <pc:sldMk cId="2337788637" sldId="2147378718"/>
            <ac:picMk id="13" creationId="{E5839F3A-F6F7-72EA-E0FC-DB1FBD7B6B7D}"/>
          </ac:picMkLst>
        </pc:picChg>
        <pc:picChg chg="add mod">
          <ac:chgData name="Hannu Kilpelainen" userId="68b5a656-2d55-45be-ae9b-519b4c7734fb" providerId="ADAL" clId="{F5FB0322-EB3C-4C4A-9A91-1163EB284647}" dt="2024-05-15T12:15:02.955" v="36563" actId="207"/>
          <ac:picMkLst>
            <pc:docMk/>
            <pc:sldMk cId="2337788637" sldId="2147378718"/>
            <ac:picMk id="16" creationId="{C913261E-C2E9-7092-3610-F8232A50F86C}"/>
          </ac:picMkLst>
        </pc:picChg>
        <pc:picChg chg="add mod">
          <ac:chgData name="Hannu Kilpelainen" userId="68b5a656-2d55-45be-ae9b-519b4c7734fb" providerId="ADAL" clId="{F5FB0322-EB3C-4C4A-9A91-1163EB284647}" dt="2024-05-15T12:15:07.799" v="36564" actId="207"/>
          <ac:picMkLst>
            <pc:docMk/>
            <pc:sldMk cId="2337788637" sldId="2147378718"/>
            <ac:picMk id="21" creationId="{04D1E7A4-B0DC-A6CC-2A8F-CED560891B4D}"/>
          </ac:picMkLst>
        </pc:picChg>
        <pc:picChg chg="add mod">
          <ac:chgData name="Hannu Kilpelainen" userId="68b5a656-2d55-45be-ae9b-519b4c7734fb" providerId="ADAL" clId="{F5FB0322-EB3C-4C4A-9A91-1163EB284647}" dt="2024-05-15T12:15:17.225" v="36568" actId="207"/>
          <ac:picMkLst>
            <pc:docMk/>
            <pc:sldMk cId="2337788637" sldId="2147378718"/>
            <ac:picMk id="30" creationId="{82EB3EB3-56A9-F7E4-7F52-203EAC5A454A}"/>
          </ac:picMkLst>
        </pc:picChg>
      </pc:sldChg>
      <pc:sldChg chg="new del">
        <pc:chgData name="Hannu Kilpelainen" userId="68b5a656-2d55-45be-ae9b-519b4c7734fb" providerId="ADAL" clId="{F5FB0322-EB3C-4C4A-9A91-1163EB284647}" dt="2024-05-15T11:45:34.768" v="35678" actId="680"/>
        <pc:sldMkLst>
          <pc:docMk/>
          <pc:sldMk cId="2574507763" sldId="2147378718"/>
        </pc:sldMkLst>
      </pc:sldChg>
      <pc:sldChg chg="addSp delSp modSp new del mod ord modClrScheme chgLayout">
        <pc:chgData name="Hannu Kilpelainen" userId="68b5a656-2d55-45be-ae9b-519b4c7734fb" providerId="ADAL" clId="{F5FB0322-EB3C-4C4A-9A91-1163EB284647}" dt="2024-05-15T12:42:28.299" v="37058" actId="47"/>
        <pc:sldMkLst>
          <pc:docMk/>
          <pc:sldMk cId="3688030504" sldId="2147378719"/>
        </pc:sldMkLst>
        <pc:spChg chg="del mod ord">
          <ac:chgData name="Hannu Kilpelainen" userId="68b5a656-2d55-45be-ae9b-519b4c7734fb" providerId="ADAL" clId="{F5FB0322-EB3C-4C4A-9A91-1163EB284647}" dt="2024-05-15T12:16:03.112" v="36578" actId="700"/>
          <ac:spMkLst>
            <pc:docMk/>
            <pc:sldMk cId="3688030504" sldId="2147378719"/>
            <ac:spMk id="2" creationId="{EC223C50-BAE8-710E-C2DC-B7978003A337}"/>
          </ac:spMkLst>
        </pc:spChg>
        <pc:spChg chg="del mod ord">
          <ac:chgData name="Hannu Kilpelainen" userId="68b5a656-2d55-45be-ae9b-519b4c7734fb" providerId="ADAL" clId="{F5FB0322-EB3C-4C4A-9A91-1163EB284647}" dt="2024-05-15T12:16:03.112" v="36578" actId="700"/>
          <ac:spMkLst>
            <pc:docMk/>
            <pc:sldMk cId="3688030504" sldId="2147378719"/>
            <ac:spMk id="3" creationId="{2303750E-1140-A384-B685-2CF878EFDD89}"/>
          </ac:spMkLst>
        </pc:spChg>
        <pc:spChg chg="del mod ord">
          <ac:chgData name="Hannu Kilpelainen" userId="68b5a656-2d55-45be-ae9b-519b4c7734fb" providerId="ADAL" clId="{F5FB0322-EB3C-4C4A-9A91-1163EB284647}" dt="2024-05-15T12:16:03.112" v="36578" actId="700"/>
          <ac:spMkLst>
            <pc:docMk/>
            <pc:sldMk cId="3688030504" sldId="2147378719"/>
            <ac:spMk id="4" creationId="{1764FC60-D015-9E86-190F-719E3531851D}"/>
          </ac:spMkLst>
        </pc:spChg>
        <pc:spChg chg="add mod ord">
          <ac:chgData name="Hannu Kilpelainen" userId="68b5a656-2d55-45be-ae9b-519b4c7734fb" providerId="ADAL" clId="{F5FB0322-EB3C-4C4A-9A91-1163EB284647}" dt="2024-05-15T12:16:25.143" v="36644" actId="20577"/>
          <ac:spMkLst>
            <pc:docMk/>
            <pc:sldMk cId="3688030504" sldId="2147378719"/>
            <ac:spMk id="5" creationId="{1072D8DD-EA5A-03A4-C2D7-85D8E925F060}"/>
          </ac:spMkLst>
        </pc:spChg>
        <pc:spChg chg="add mod ord">
          <ac:chgData name="Hannu Kilpelainen" userId="68b5a656-2d55-45be-ae9b-519b4c7734fb" providerId="ADAL" clId="{F5FB0322-EB3C-4C4A-9A91-1163EB284647}" dt="2024-05-15T12:41:32.003" v="37009" actId="20577"/>
          <ac:spMkLst>
            <pc:docMk/>
            <pc:sldMk cId="3688030504" sldId="2147378719"/>
            <ac:spMk id="6" creationId="{94262EF3-BE04-4497-7EC3-CF8896E65464}"/>
          </ac:spMkLst>
        </pc:spChg>
        <pc:spChg chg="add mod ord">
          <ac:chgData name="Hannu Kilpelainen" userId="68b5a656-2d55-45be-ae9b-519b4c7734fb" providerId="ADAL" clId="{F5FB0322-EB3C-4C4A-9A91-1163EB284647}" dt="2024-05-15T12:16:03.112" v="36578" actId="700"/>
          <ac:spMkLst>
            <pc:docMk/>
            <pc:sldMk cId="3688030504" sldId="2147378719"/>
            <ac:spMk id="7" creationId="{6755E76D-012C-AB37-499B-30B59A61FC3B}"/>
          </ac:spMkLst>
        </pc:spChg>
      </pc:sldChg>
      <pc:sldChg chg="addSp delSp modSp new mod modTransition">
        <pc:chgData name="Hannu Kilpelainen" userId="68b5a656-2d55-45be-ae9b-519b4c7734fb" providerId="ADAL" clId="{F5FB0322-EB3C-4C4A-9A91-1163EB284647}" dt="2024-05-16T04:22:39.897" v="38672"/>
        <pc:sldMkLst>
          <pc:docMk/>
          <pc:sldMk cId="1100604951" sldId="2147378720"/>
        </pc:sldMkLst>
        <pc:spChg chg="del">
          <ac:chgData name="Hannu Kilpelainen" userId="68b5a656-2d55-45be-ae9b-519b4c7734fb" providerId="ADAL" clId="{F5FB0322-EB3C-4C4A-9A91-1163EB284647}" dt="2024-05-15T12:32:30.445" v="36880" actId="478"/>
          <ac:spMkLst>
            <pc:docMk/>
            <pc:sldMk cId="1100604951" sldId="2147378720"/>
            <ac:spMk id="2" creationId="{E1B7F41A-15A7-6716-1D5A-E3A4BE5830B6}"/>
          </ac:spMkLst>
        </pc:spChg>
        <pc:spChg chg="mod">
          <ac:chgData name="Hannu Kilpelainen" userId="68b5a656-2d55-45be-ae9b-519b4c7734fb" providerId="ADAL" clId="{F5FB0322-EB3C-4C4A-9A91-1163EB284647}" dt="2024-05-15T12:39:39.976" v="36947" actId="1035"/>
          <ac:spMkLst>
            <pc:docMk/>
            <pc:sldMk cId="1100604951" sldId="2147378720"/>
            <ac:spMk id="3" creationId="{14521B38-397B-E91C-8834-D07EF37ED9DB}"/>
          </ac:spMkLst>
        </pc:spChg>
        <pc:spChg chg="add mod">
          <ac:chgData name="Hannu Kilpelainen" userId="68b5a656-2d55-45be-ae9b-519b4c7734fb" providerId="ADAL" clId="{F5FB0322-EB3C-4C4A-9A91-1163EB284647}" dt="2024-05-15T12:39:50.986" v="36972" actId="1036"/>
          <ac:spMkLst>
            <pc:docMk/>
            <pc:sldMk cId="1100604951" sldId="2147378720"/>
            <ac:spMk id="5" creationId="{0CCA9ABC-F73F-851C-4B66-C1780BF8775C}"/>
          </ac:spMkLst>
        </pc:spChg>
        <pc:spChg chg="add mod">
          <ac:chgData name="Hannu Kilpelainen" userId="68b5a656-2d55-45be-ae9b-519b4c7734fb" providerId="ADAL" clId="{F5FB0322-EB3C-4C4A-9A91-1163EB284647}" dt="2024-05-15T12:40:04.050" v="36996" actId="20577"/>
          <ac:spMkLst>
            <pc:docMk/>
            <pc:sldMk cId="1100604951" sldId="2147378720"/>
            <ac:spMk id="6" creationId="{08D9D1A3-37EA-E0FA-6E21-872BDDE3F1A5}"/>
          </ac:spMkLst>
        </pc:spChg>
        <pc:spChg chg="add mod">
          <ac:chgData name="Hannu Kilpelainen" userId="68b5a656-2d55-45be-ae9b-519b4c7734fb" providerId="ADAL" clId="{F5FB0322-EB3C-4C4A-9A91-1163EB284647}" dt="2024-05-15T12:39:50.986" v="36972" actId="1036"/>
          <ac:spMkLst>
            <pc:docMk/>
            <pc:sldMk cId="1100604951" sldId="2147378720"/>
            <ac:spMk id="7" creationId="{11CDE4E6-2BC2-3B03-8163-A8EB1BF61470}"/>
          </ac:spMkLst>
        </pc:spChg>
        <pc:spChg chg="add mod">
          <ac:chgData name="Hannu Kilpelainen" userId="68b5a656-2d55-45be-ae9b-519b4c7734fb" providerId="ADAL" clId="{F5FB0322-EB3C-4C4A-9A91-1163EB284647}" dt="2024-05-15T12:39:50.986" v="36972" actId="1036"/>
          <ac:spMkLst>
            <pc:docMk/>
            <pc:sldMk cId="1100604951" sldId="2147378720"/>
            <ac:spMk id="8" creationId="{563D927B-0AC0-C5F6-EA47-3E0F34769383}"/>
          </ac:spMkLst>
        </pc:spChg>
        <pc:spChg chg="add mod">
          <ac:chgData name="Hannu Kilpelainen" userId="68b5a656-2d55-45be-ae9b-519b4c7734fb" providerId="ADAL" clId="{F5FB0322-EB3C-4C4A-9A91-1163EB284647}" dt="2024-05-15T12:39:50.986" v="36972" actId="1036"/>
          <ac:spMkLst>
            <pc:docMk/>
            <pc:sldMk cId="1100604951" sldId="2147378720"/>
            <ac:spMk id="9" creationId="{1A0234ED-2F63-8467-7047-CF5ECBADB9A8}"/>
          </ac:spMkLst>
        </pc:spChg>
        <pc:spChg chg="add mod">
          <ac:chgData name="Hannu Kilpelainen" userId="68b5a656-2d55-45be-ae9b-519b4c7734fb" providerId="ADAL" clId="{F5FB0322-EB3C-4C4A-9A91-1163EB284647}" dt="2024-05-15T12:40:24.721" v="36997" actId="207"/>
          <ac:spMkLst>
            <pc:docMk/>
            <pc:sldMk cId="1100604951" sldId="2147378720"/>
            <ac:spMk id="10" creationId="{392FABC1-D4A6-DF73-7613-E1EBF5C13A1E}"/>
          </ac:spMkLst>
        </pc:spChg>
        <pc:spChg chg="add mod">
          <ac:chgData name="Hannu Kilpelainen" userId="68b5a656-2d55-45be-ae9b-519b4c7734fb" providerId="ADAL" clId="{F5FB0322-EB3C-4C4A-9A91-1163EB284647}" dt="2024-05-15T12:39:50.986" v="36972" actId="1036"/>
          <ac:spMkLst>
            <pc:docMk/>
            <pc:sldMk cId="1100604951" sldId="2147378720"/>
            <ac:spMk id="11" creationId="{CC0C1F85-C835-D553-451E-A8CCBE957013}"/>
          </ac:spMkLst>
        </pc:spChg>
        <pc:spChg chg="add mod">
          <ac:chgData name="Hannu Kilpelainen" userId="68b5a656-2d55-45be-ae9b-519b4c7734fb" providerId="ADAL" clId="{F5FB0322-EB3C-4C4A-9A91-1163EB284647}" dt="2024-05-15T12:39:50.986" v="36972" actId="1036"/>
          <ac:spMkLst>
            <pc:docMk/>
            <pc:sldMk cId="1100604951" sldId="2147378720"/>
            <ac:spMk id="13" creationId="{CFE1A267-1FAD-B998-E65B-0F81BF6CCADA}"/>
          </ac:spMkLst>
        </pc:spChg>
        <pc:spChg chg="add mod">
          <ac:chgData name="Hannu Kilpelainen" userId="68b5a656-2d55-45be-ae9b-519b4c7734fb" providerId="ADAL" clId="{F5FB0322-EB3C-4C4A-9A91-1163EB284647}" dt="2024-05-15T12:40:26.316" v="36998" actId="207"/>
          <ac:spMkLst>
            <pc:docMk/>
            <pc:sldMk cId="1100604951" sldId="2147378720"/>
            <ac:spMk id="27" creationId="{C311ED8A-D258-2ED0-FD8C-7D34E6D62737}"/>
          </ac:spMkLst>
        </pc:spChg>
        <pc:spChg chg="add mod">
          <ac:chgData name="Hannu Kilpelainen" userId="68b5a656-2d55-45be-ae9b-519b4c7734fb" providerId="ADAL" clId="{F5FB0322-EB3C-4C4A-9A91-1163EB284647}" dt="2024-05-15T12:39:50.986" v="36972" actId="1036"/>
          <ac:spMkLst>
            <pc:docMk/>
            <pc:sldMk cId="1100604951" sldId="2147378720"/>
            <ac:spMk id="28" creationId="{E00D31EB-4658-0B6C-B523-15D1054C5213}"/>
          </ac:spMkLst>
        </pc:spChg>
        <pc:spChg chg="add mod">
          <ac:chgData name="Hannu Kilpelainen" userId="68b5a656-2d55-45be-ae9b-519b4c7734fb" providerId="ADAL" clId="{F5FB0322-EB3C-4C4A-9A91-1163EB284647}" dt="2024-05-15T12:39:50.986" v="36972" actId="1036"/>
          <ac:spMkLst>
            <pc:docMk/>
            <pc:sldMk cId="1100604951" sldId="2147378720"/>
            <ac:spMk id="36" creationId="{2AB3D786-C1A5-E82E-E4CB-9A469D495484}"/>
          </ac:spMkLst>
        </pc:spChg>
        <pc:spChg chg="add mod">
          <ac:chgData name="Hannu Kilpelainen" userId="68b5a656-2d55-45be-ae9b-519b4c7734fb" providerId="ADAL" clId="{F5FB0322-EB3C-4C4A-9A91-1163EB284647}" dt="2024-05-15T12:39:50.986" v="36972" actId="1036"/>
          <ac:spMkLst>
            <pc:docMk/>
            <pc:sldMk cId="1100604951" sldId="2147378720"/>
            <ac:spMk id="39" creationId="{CFF30821-AF2E-274B-0F7D-3C0D739DF517}"/>
          </ac:spMkLst>
        </pc:spChg>
        <pc:spChg chg="add mod">
          <ac:chgData name="Hannu Kilpelainen" userId="68b5a656-2d55-45be-ae9b-519b4c7734fb" providerId="ADAL" clId="{F5FB0322-EB3C-4C4A-9A91-1163EB284647}" dt="2024-05-15T12:39:50.986" v="36972" actId="1036"/>
          <ac:spMkLst>
            <pc:docMk/>
            <pc:sldMk cId="1100604951" sldId="2147378720"/>
            <ac:spMk id="40" creationId="{77F2DA52-AD16-E941-5161-CC2AF6F47E29}"/>
          </ac:spMkLst>
        </pc:spChg>
        <pc:spChg chg="add mod">
          <ac:chgData name="Hannu Kilpelainen" userId="68b5a656-2d55-45be-ae9b-519b4c7734fb" providerId="ADAL" clId="{F5FB0322-EB3C-4C4A-9A91-1163EB284647}" dt="2024-05-15T12:39:50.986" v="36972" actId="1036"/>
          <ac:spMkLst>
            <pc:docMk/>
            <pc:sldMk cId="1100604951" sldId="2147378720"/>
            <ac:spMk id="41" creationId="{B5A8B1F7-9D81-050F-148E-B0BE6F1F0E6D}"/>
          </ac:spMkLst>
        </pc:spChg>
        <pc:spChg chg="add mod">
          <ac:chgData name="Hannu Kilpelainen" userId="68b5a656-2d55-45be-ae9b-519b4c7734fb" providerId="ADAL" clId="{F5FB0322-EB3C-4C4A-9A91-1163EB284647}" dt="2024-05-15T12:39:50.986" v="36972" actId="1036"/>
          <ac:spMkLst>
            <pc:docMk/>
            <pc:sldMk cId="1100604951" sldId="2147378720"/>
            <ac:spMk id="43" creationId="{B4A72812-EF46-1E0E-709A-992A4FE77448}"/>
          </ac:spMkLst>
        </pc:spChg>
        <pc:spChg chg="add mod">
          <ac:chgData name="Hannu Kilpelainen" userId="68b5a656-2d55-45be-ae9b-519b4c7734fb" providerId="ADAL" clId="{F5FB0322-EB3C-4C4A-9A91-1163EB284647}" dt="2024-05-15T12:39:50.986" v="36972" actId="1036"/>
          <ac:spMkLst>
            <pc:docMk/>
            <pc:sldMk cId="1100604951" sldId="2147378720"/>
            <ac:spMk id="45" creationId="{B0B8A67C-EB45-5853-FF26-4F34C56CBE74}"/>
          </ac:spMkLst>
        </pc:spChg>
        <pc:spChg chg="add mod">
          <ac:chgData name="Hannu Kilpelainen" userId="68b5a656-2d55-45be-ae9b-519b4c7734fb" providerId="ADAL" clId="{F5FB0322-EB3C-4C4A-9A91-1163EB284647}" dt="2024-05-15T12:39:50.986" v="36972" actId="1036"/>
          <ac:spMkLst>
            <pc:docMk/>
            <pc:sldMk cId="1100604951" sldId="2147378720"/>
            <ac:spMk id="47" creationId="{9AE64400-B1D9-F586-80B9-E8C043F63EAD}"/>
          </ac:spMkLst>
        </pc:spChg>
        <pc:spChg chg="add mod">
          <ac:chgData name="Hannu Kilpelainen" userId="68b5a656-2d55-45be-ae9b-519b4c7734fb" providerId="ADAL" clId="{F5FB0322-EB3C-4C4A-9A91-1163EB284647}" dt="2024-05-15T12:39:50.986" v="36972" actId="1036"/>
          <ac:spMkLst>
            <pc:docMk/>
            <pc:sldMk cId="1100604951" sldId="2147378720"/>
            <ac:spMk id="60" creationId="{7A15F15B-9503-FD5D-79F4-67B5B01D5AA6}"/>
          </ac:spMkLst>
        </pc:spChg>
        <pc:spChg chg="add mod">
          <ac:chgData name="Hannu Kilpelainen" userId="68b5a656-2d55-45be-ae9b-519b4c7734fb" providerId="ADAL" clId="{F5FB0322-EB3C-4C4A-9A91-1163EB284647}" dt="2024-05-15T12:39:50.986" v="36972" actId="1036"/>
          <ac:spMkLst>
            <pc:docMk/>
            <pc:sldMk cId="1100604951" sldId="2147378720"/>
            <ac:spMk id="61" creationId="{642F9C52-860E-7C22-F139-C3D8C5F0B286}"/>
          </ac:spMkLst>
        </pc:spChg>
        <pc:spChg chg="add mod">
          <ac:chgData name="Hannu Kilpelainen" userId="68b5a656-2d55-45be-ae9b-519b4c7734fb" providerId="ADAL" clId="{F5FB0322-EB3C-4C4A-9A91-1163EB284647}" dt="2024-05-15T12:39:50.986" v="36972" actId="1036"/>
          <ac:spMkLst>
            <pc:docMk/>
            <pc:sldMk cId="1100604951" sldId="2147378720"/>
            <ac:spMk id="62" creationId="{50E0C87A-FE16-D160-794A-C6312561B2B7}"/>
          </ac:spMkLst>
        </pc:spChg>
        <pc:spChg chg="add mod">
          <ac:chgData name="Hannu Kilpelainen" userId="68b5a656-2d55-45be-ae9b-519b4c7734fb" providerId="ADAL" clId="{F5FB0322-EB3C-4C4A-9A91-1163EB284647}" dt="2024-05-15T12:39:50.986" v="36972" actId="1036"/>
          <ac:spMkLst>
            <pc:docMk/>
            <pc:sldMk cId="1100604951" sldId="2147378720"/>
            <ac:spMk id="63" creationId="{0E66C07D-67DA-BFEC-A70D-3C29464C2C42}"/>
          </ac:spMkLst>
        </pc:spChg>
        <pc:picChg chg="add mod">
          <ac:chgData name="Hannu Kilpelainen" userId="68b5a656-2d55-45be-ae9b-519b4c7734fb" providerId="ADAL" clId="{F5FB0322-EB3C-4C4A-9A91-1163EB284647}" dt="2024-05-15T12:39:17.414" v="36929"/>
          <ac:picMkLst>
            <pc:docMk/>
            <pc:sldMk cId="1100604951" sldId="2147378720"/>
            <ac:picMk id="14" creationId="{40D2B0B6-87C0-0B28-B202-D8F4344258E0}"/>
          </ac:picMkLst>
        </pc:picChg>
        <pc:picChg chg="add mod">
          <ac:chgData name="Hannu Kilpelainen" userId="68b5a656-2d55-45be-ae9b-519b4c7734fb" providerId="ADAL" clId="{F5FB0322-EB3C-4C4A-9A91-1163EB284647}" dt="2024-05-15T12:39:50.986" v="36972" actId="1036"/>
          <ac:picMkLst>
            <pc:docMk/>
            <pc:sldMk cId="1100604951" sldId="2147378720"/>
            <ac:picMk id="50" creationId="{5197A41A-F65A-2614-90D5-563EEE533D18}"/>
          </ac:picMkLst>
        </pc:picChg>
        <pc:picChg chg="add mod">
          <ac:chgData name="Hannu Kilpelainen" userId="68b5a656-2d55-45be-ae9b-519b4c7734fb" providerId="ADAL" clId="{F5FB0322-EB3C-4C4A-9A91-1163EB284647}" dt="2024-05-15T12:39:50.986" v="36972" actId="1036"/>
          <ac:picMkLst>
            <pc:docMk/>
            <pc:sldMk cId="1100604951" sldId="2147378720"/>
            <ac:picMk id="51" creationId="{062433F4-AE47-93BB-8B4A-762DE90871A7}"/>
          </ac:picMkLst>
        </pc:picChg>
        <pc:picChg chg="add mod">
          <ac:chgData name="Hannu Kilpelainen" userId="68b5a656-2d55-45be-ae9b-519b4c7734fb" providerId="ADAL" clId="{F5FB0322-EB3C-4C4A-9A91-1163EB284647}" dt="2024-05-15T12:39:50.986" v="36972" actId="1036"/>
          <ac:picMkLst>
            <pc:docMk/>
            <pc:sldMk cId="1100604951" sldId="2147378720"/>
            <ac:picMk id="52" creationId="{CA225832-3E5B-F21E-DDF9-6FB5E5E45CDD}"/>
          </ac:picMkLst>
        </pc:picChg>
        <pc:picChg chg="add mod">
          <ac:chgData name="Hannu Kilpelainen" userId="68b5a656-2d55-45be-ae9b-519b4c7734fb" providerId="ADAL" clId="{F5FB0322-EB3C-4C4A-9A91-1163EB284647}" dt="2024-05-15T12:39:50.986" v="36972" actId="1036"/>
          <ac:picMkLst>
            <pc:docMk/>
            <pc:sldMk cId="1100604951" sldId="2147378720"/>
            <ac:picMk id="75" creationId="{D8CC4438-96B0-8226-D981-EE9C9670A034}"/>
          </ac:picMkLst>
        </pc:picChg>
        <pc:picChg chg="add mod">
          <ac:chgData name="Hannu Kilpelainen" userId="68b5a656-2d55-45be-ae9b-519b4c7734fb" providerId="ADAL" clId="{F5FB0322-EB3C-4C4A-9A91-1163EB284647}" dt="2024-05-15T12:39:50.986" v="36972" actId="1036"/>
          <ac:picMkLst>
            <pc:docMk/>
            <pc:sldMk cId="1100604951" sldId="2147378720"/>
            <ac:picMk id="77" creationId="{BFB3828A-ED9D-890D-3375-6B0D4FAD8896}"/>
          </ac:picMkLst>
        </pc:picChg>
        <pc:picChg chg="add mod">
          <ac:chgData name="Hannu Kilpelainen" userId="68b5a656-2d55-45be-ae9b-519b4c7734fb" providerId="ADAL" clId="{F5FB0322-EB3C-4C4A-9A91-1163EB284647}" dt="2024-05-15T12:39:50.986" v="36972" actId="1036"/>
          <ac:picMkLst>
            <pc:docMk/>
            <pc:sldMk cId="1100604951" sldId="2147378720"/>
            <ac:picMk id="79" creationId="{B05E95E8-4738-B117-29AC-7623DE254062}"/>
          </ac:picMkLst>
        </pc:picChg>
        <pc:cxnChg chg="add mod">
          <ac:chgData name="Hannu Kilpelainen" userId="68b5a656-2d55-45be-ae9b-519b4c7734fb" providerId="ADAL" clId="{F5FB0322-EB3C-4C4A-9A91-1163EB284647}" dt="2024-05-15T12:39:50.986" v="36972" actId="1036"/>
          <ac:cxnSpMkLst>
            <pc:docMk/>
            <pc:sldMk cId="1100604951" sldId="2147378720"/>
            <ac:cxnSpMk id="4" creationId="{24BF4D03-2CB8-6833-B2AD-9EDC12A80238}"/>
          </ac:cxnSpMkLst>
        </pc:cxnChg>
        <pc:cxnChg chg="add mod">
          <ac:chgData name="Hannu Kilpelainen" userId="68b5a656-2d55-45be-ae9b-519b4c7734fb" providerId="ADAL" clId="{F5FB0322-EB3C-4C4A-9A91-1163EB284647}" dt="2024-05-15T12:39:50.986" v="36972" actId="1036"/>
          <ac:cxnSpMkLst>
            <pc:docMk/>
            <pc:sldMk cId="1100604951" sldId="2147378720"/>
            <ac:cxnSpMk id="26" creationId="{C1E65659-378B-BA2A-FF70-3E9B280C4E76}"/>
          </ac:cxnSpMkLst>
        </pc:cxnChg>
      </pc:sldChg>
      <pc:sldChg chg="add del modTransition">
        <pc:chgData name="Hannu Kilpelainen" userId="68b5a656-2d55-45be-ae9b-519b4c7734fb" providerId="ADAL" clId="{F5FB0322-EB3C-4C4A-9A91-1163EB284647}" dt="2024-05-16T04:23:00.643" v="38679"/>
        <pc:sldMkLst>
          <pc:docMk/>
          <pc:sldMk cId="254672054" sldId="2147378721"/>
        </pc:sldMkLst>
      </pc:sldChg>
      <pc:sldChg chg="add del">
        <pc:chgData name="Hannu Kilpelainen" userId="68b5a656-2d55-45be-ae9b-519b4c7734fb" providerId="ADAL" clId="{F5FB0322-EB3C-4C4A-9A91-1163EB284647}" dt="2024-05-16T04:06:06.428" v="38367" actId="2696"/>
        <pc:sldMkLst>
          <pc:docMk/>
          <pc:sldMk cId="588890400" sldId="2147378721"/>
        </pc:sldMkLst>
      </pc:sldChg>
      <pc:sldChg chg="addSp modSp add del mod ord">
        <pc:chgData name="Hannu Kilpelainen" userId="68b5a656-2d55-45be-ae9b-519b4c7734fb" providerId="ADAL" clId="{F5FB0322-EB3C-4C4A-9A91-1163EB284647}" dt="2024-05-16T04:02:15.192" v="38323" actId="2696"/>
        <pc:sldMkLst>
          <pc:docMk/>
          <pc:sldMk cId="2133145917" sldId="2147378721"/>
        </pc:sldMkLst>
        <pc:spChg chg="mod">
          <ac:chgData name="Hannu Kilpelainen" userId="68b5a656-2d55-45be-ae9b-519b4c7734fb" providerId="ADAL" clId="{F5FB0322-EB3C-4C4A-9A91-1163EB284647}" dt="2024-05-15T12:50:26.675" v="37231" actId="404"/>
          <ac:spMkLst>
            <pc:docMk/>
            <pc:sldMk cId="2133145917" sldId="2147378721"/>
            <ac:spMk id="3" creationId="{B2548532-7D25-7009-3EF3-C9C2D2F72B5D}"/>
          </ac:spMkLst>
        </pc:spChg>
        <pc:spChg chg="mod">
          <ac:chgData name="Hannu Kilpelainen" userId="68b5a656-2d55-45be-ae9b-519b4c7734fb" providerId="ADAL" clId="{F5FB0322-EB3C-4C4A-9A91-1163EB284647}" dt="2024-05-15T13:05:37.455" v="37417" actId="14100"/>
          <ac:spMkLst>
            <pc:docMk/>
            <pc:sldMk cId="2133145917" sldId="2147378721"/>
            <ac:spMk id="4" creationId="{40655901-843B-90D2-76BC-D051F212185D}"/>
          </ac:spMkLst>
        </pc:spChg>
        <pc:grpChg chg="add mod">
          <ac:chgData name="Hannu Kilpelainen" userId="68b5a656-2d55-45be-ae9b-519b4c7734fb" providerId="ADAL" clId="{F5FB0322-EB3C-4C4A-9A91-1163EB284647}" dt="2024-05-15T13:05:46.489" v="37440" actId="164"/>
          <ac:grpSpMkLst>
            <pc:docMk/>
            <pc:sldMk cId="2133145917" sldId="2147378721"/>
            <ac:grpSpMk id="5" creationId="{F8AACD73-6BC1-44FC-19D5-CA9D309C1B68}"/>
          </ac:grpSpMkLst>
        </pc:grpChg>
        <pc:picChg chg="add mod">
          <ac:chgData name="Hannu Kilpelainen" userId="68b5a656-2d55-45be-ae9b-519b4c7734fb" providerId="ADAL" clId="{F5FB0322-EB3C-4C4A-9A91-1163EB284647}" dt="2024-05-15T13:05:46.489" v="37440" actId="164"/>
          <ac:picMkLst>
            <pc:docMk/>
            <pc:sldMk cId="2133145917" sldId="2147378721"/>
            <ac:picMk id="2" creationId="{B7734102-7816-9356-A71D-7D48586D460D}"/>
          </ac:picMkLst>
        </pc:picChg>
        <pc:picChg chg="mod">
          <ac:chgData name="Hannu Kilpelainen" userId="68b5a656-2d55-45be-ae9b-519b4c7734fb" providerId="ADAL" clId="{F5FB0322-EB3C-4C4A-9A91-1163EB284647}" dt="2024-05-15T13:05:46.489" v="37440" actId="164"/>
          <ac:picMkLst>
            <pc:docMk/>
            <pc:sldMk cId="2133145917" sldId="2147378721"/>
            <ac:picMk id="1026" creationId="{F8AE848A-987D-A816-9295-D448DF4BBBA9}"/>
          </ac:picMkLst>
        </pc:picChg>
      </pc:sldChg>
      <pc:sldChg chg="add del ord">
        <pc:chgData name="Hannu Kilpelainen" userId="68b5a656-2d55-45be-ae9b-519b4c7734fb" providerId="ADAL" clId="{F5FB0322-EB3C-4C4A-9A91-1163EB284647}" dt="2024-05-16T04:05:44.073" v="38365" actId="2696"/>
        <pc:sldMkLst>
          <pc:docMk/>
          <pc:sldMk cId="2730070224" sldId="2147378721"/>
        </pc:sldMkLst>
      </pc:sldChg>
      <pc:sldChg chg="addSp modSp add ord modTransition">
        <pc:chgData name="Hannu Kilpelainen" userId="68b5a656-2d55-45be-ae9b-519b4c7734fb" providerId="ADAL" clId="{F5FB0322-EB3C-4C4A-9A91-1163EB284647}" dt="2024-05-16T04:23:20.550" v="38684"/>
        <pc:sldMkLst>
          <pc:docMk/>
          <pc:sldMk cId="2884672201" sldId="2147378722"/>
        </pc:sldMkLst>
        <pc:picChg chg="add mod">
          <ac:chgData name="Hannu Kilpelainen" userId="68b5a656-2d55-45be-ae9b-519b4c7734fb" providerId="ADAL" clId="{F5FB0322-EB3C-4C4A-9A91-1163EB284647}" dt="2024-05-15T13:04:31.221" v="37409"/>
          <ac:picMkLst>
            <pc:docMk/>
            <pc:sldMk cId="2884672201" sldId="2147378722"/>
            <ac:picMk id="2" creationId="{2A64181F-9EB5-B33E-0F86-CDDC120CAE5B}"/>
          </ac:picMkLst>
        </pc:picChg>
      </pc:sldChg>
      <pc:sldChg chg="add modTransition setBg">
        <pc:chgData name="Hannu Kilpelainen" userId="68b5a656-2d55-45be-ae9b-519b4c7734fb" providerId="ADAL" clId="{F5FB0322-EB3C-4C4A-9A91-1163EB284647}" dt="2024-05-16T04:23:13.773" v="38681"/>
        <pc:sldMkLst>
          <pc:docMk/>
          <pc:sldMk cId="3233645575" sldId="2147378723"/>
        </pc:sldMkLst>
      </pc:sldChg>
      <pc:sldChg chg="addSp delSp modSp new mod modTransition modClrScheme chgLayout">
        <pc:chgData name="Hannu Kilpelainen" userId="68b5a656-2d55-45be-ae9b-519b4c7734fb" providerId="ADAL" clId="{F5FB0322-EB3C-4C4A-9A91-1163EB284647}" dt="2024-05-16T04:13:44.064" v="38472"/>
        <pc:sldMkLst>
          <pc:docMk/>
          <pc:sldMk cId="2730694618" sldId="2147378724"/>
        </pc:sldMkLst>
        <pc:spChg chg="del mod ord">
          <ac:chgData name="Hannu Kilpelainen" userId="68b5a656-2d55-45be-ae9b-519b4c7734fb" providerId="ADAL" clId="{F5FB0322-EB3C-4C4A-9A91-1163EB284647}" dt="2024-05-16T03:37:08.193" v="37458" actId="700"/>
          <ac:spMkLst>
            <pc:docMk/>
            <pc:sldMk cId="2730694618" sldId="2147378724"/>
            <ac:spMk id="2" creationId="{24EAE853-6FAA-E040-5446-CF866B98E7A2}"/>
          </ac:spMkLst>
        </pc:spChg>
        <pc:spChg chg="del mod ord">
          <ac:chgData name="Hannu Kilpelainen" userId="68b5a656-2d55-45be-ae9b-519b4c7734fb" providerId="ADAL" clId="{F5FB0322-EB3C-4C4A-9A91-1163EB284647}" dt="2024-05-16T03:37:08.193" v="37458" actId="700"/>
          <ac:spMkLst>
            <pc:docMk/>
            <pc:sldMk cId="2730694618" sldId="2147378724"/>
            <ac:spMk id="3" creationId="{5123D74F-9034-0F54-4B4D-92572BC64465}"/>
          </ac:spMkLst>
        </pc:spChg>
        <pc:spChg chg="add mod ord">
          <ac:chgData name="Hannu Kilpelainen" userId="68b5a656-2d55-45be-ae9b-519b4c7734fb" providerId="ADAL" clId="{F5FB0322-EB3C-4C4A-9A91-1163EB284647}" dt="2024-05-16T04:10:30.663" v="38412" actId="207"/>
          <ac:spMkLst>
            <pc:docMk/>
            <pc:sldMk cId="2730694618" sldId="2147378724"/>
            <ac:spMk id="4" creationId="{448F57B4-0023-4D12-F6F3-1997C35F415E}"/>
          </ac:spMkLst>
        </pc:spChg>
        <pc:spChg chg="add mod ord">
          <ac:chgData name="Hannu Kilpelainen" userId="68b5a656-2d55-45be-ae9b-519b4c7734fb" providerId="ADAL" clId="{F5FB0322-EB3C-4C4A-9A91-1163EB284647}" dt="2024-05-16T03:39:25.141" v="37599" actId="20577"/>
          <ac:spMkLst>
            <pc:docMk/>
            <pc:sldMk cId="2730694618" sldId="2147378724"/>
            <ac:spMk id="5" creationId="{804CBED5-D030-1ECB-5FA1-7622D7A9F8D8}"/>
          </ac:spMkLst>
        </pc:spChg>
        <pc:spChg chg="add mod ord">
          <ac:chgData name="Hannu Kilpelainen" userId="68b5a656-2d55-45be-ae9b-519b4c7734fb" providerId="ADAL" clId="{F5FB0322-EB3C-4C4A-9A91-1163EB284647}" dt="2024-05-16T03:37:08.193" v="37458" actId="700"/>
          <ac:spMkLst>
            <pc:docMk/>
            <pc:sldMk cId="2730694618" sldId="2147378724"/>
            <ac:spMk id="6" creationId="{ED36123C-FE84-9B03-139F-86D3B337BF34}"/>
          </ac:spMkLst>
        </pc:spChg>
      </pc:sldChg>
      <pc:sldChg chg="modSp add mod modTransition">
        <pc:chgData name="Hannu Kilpelainen" userId="68b5a656-2d55-45be-ae9b-519b4c7734fb" providerId="ADAL" clId="{F5FB0322-EB3C-4C4A-9A91-1163EB284647}" dt="2024-05-16T04:13:46.883" v="38473"/>
        <pc:sldMkLst>
          <pc:docMk/>
          <pc:sldMk cId="140893764" sldId="2147378725"/>
        </pc:sldMkLst>
        <pc:spChg chg="mod">
          <ac:chgData name="Hannu Kilpelainen" userId="68b5a656-2d55-45be-ae9b-519b4c7734fb" providerId="ADAL" clId="{F5FB0322-EB3C-4C4A-9A91-1163EB284647}" dt="2024-05-16T04:10:16.299" v="38394" actId="14100"/>
          <ac:spMkLst>
            <pc:docMk/>
            <pc:sldMk cId="140893764" sldId="2147378725"/>
            <ac:spMk id="4" creationId="{448F57B4-0023-4D12-F6F3-1997C35F415E}"/>
          </ac:spMkLst>
        </pc:spChg>
        <pc:spChg chg="mod">
          <ac:chgData name="Hannu Kilpelainen" userId="68b5a656-2d55-45be-ae9b-519b4c7734fb" providerId="ADAL" clId="{F5FB0322-EB3C-4C4A-9A91-1163EB284647}" dt="2024-05-16T03:37:41.261" v="37536" actId="20577"/>
          <ac:spMkLst>
            <pc:docMk/>
            <pc:sldMk cId="140893764" sldId="2147378725"/>
            <ac:spMk id="5" creationId="{804CBED5-D030-1ECB-5FA1-7622D7A9F8D8}"/>
          </ac:spMkLst>
        </pc:spChg>
      </pc:sldChg>
      <pc:sldChg chg="add del">
        <pc:chgData name="Hannu Kilpelainen" userId="68b5a656-2d55-45be-ae9b-519b4c7734fb" providerId="ADAL" clId="{F5FB0322-EB3C-4C4A-9A91-1163EB284647}" dt="2024-05-16T03:52:25.007" v="37855" actId="47"/>
        <pc:sldMkLst>
          <pc:docMk/>
          <pc:sldMk cId="2185483938" sldId="2147378726"/>
        </pc:sldMkLst>
      </pc:sldChg>
      <pc:sldChg chg="modSp add mod modTransition">
        <pc:chgData name="Hannu Kilpelainen" userId="68b5a656-2d55-45be-ae9b-519b4c7734fb" providerId="ADAL" clId="{F5FB0322-EB3C-4C4A-9A91-1163EB284647}" dt="2024-05-22T06:36:11.613" v="42981" actId="20577"/>
        <pc:sldMkLst>
          <pc:docMk/>
          <pc:sldMk cId="2640937413" sldId="2147378726"/>
        </pc:sldMkLst>
        <pc:spChg chg="mod">
          <ac:chgData name="Hannu Kilpelainen" userId="68b5a656-2d55-45be-ae9b-519b4c7734fb" providerId="ADAL" clId="{F5FB0322-EB3C-4C4A-9A91-1163EB284647}" dt="2024-05-16T04:10:42.970" v="38427" actId="207"/>
          <ac:spMkLst>
            <pc:docMk/>
            <pc:sldMk cId="2640937413" sldId="2147378726"/>
            <ac:spMk id="4" creationId="{448F57B4-0023-4D12-F6F3-1997C35F415E}"/>
          </ac:spMkLst>
        </pc:spChg>
        <pc:spChg chg="mod">
          <ac:chgData name="Hannu Kilpelainen" userId="68b5a656-2d55-45be-ae9b-519b4c7734fb" providerId="ADAL" clId="{F5FB0322-EB3C-4C4A-9A91-1163EB284647}" dt="2024-05-22T06:36:11.613" v="42981" actId="20577"/>
          <ac:spMkLst>
            <pc:docMk/>
            <pc:sldMk cId="2640937413" sldId="2147378726"/>
            <ac:spMk id="5" creationId="{804CBED5-D030-1ECB-5FA1-7622D7A9F8D8}"/>
          </ac:spMkLst>
        </pc:spChg>
      </pc:sldChg>
      <pc:sldChg chg="modSp add mod modTransition">
        <pc:chgData name="Hannu Kilpelainen" userId="68b5a656-2d55-45be-ae9b-519b4c7734fb" providerId="ADAL" clId="{F5FB0322-EB3C-4C4A-9A91-1163EB284647}" dt="2024-05-22T06:35:48.754" v="42980" actId="20577"/>
        <pc:sldMkLst>
          <pc:docMk/>
          <pc:sldMk cId="3051819933" sldId="2147378727"/>
        </pc:sldMkLst>
        <pc:spChg chg="mod">
          <ac:chgData name="Hannu Kilpelainen" userId="68b5a656-2d55-45be-ae9b-519b4c7734fb" providerId="ADAL" clId="{F5FB0322-EB3C-4C4A-9A91-1163EB284647}" dt="2024-05-16T04:06:25.574" v="38372" actId="20577"/>
          <ac:spMkLst>
            <pc:docMk/>
            <pc:sldMk cId="3051819933" sldId="2147378727"/>
            <ac:spMk id="4" creationId="{448F57B4-0023-4D12-F6F3-1997C35F415E}"/>
          </ac:spMkLst>
        </pc:spChg>
        <pc:spChg chg="mod">
          <ac:chgData name="Hannu Kilpelainen" userId="68b5a656-2d55-45be-ae9b-519b4c7734fb" providerId="ADAL" clId="{F5FB0322-EB3C-4C4A-9A91-1163EB284647}" dt="2024-05-22T06:35:48.754" v="42980" actId="20577"/>
          <ac:spMkLst>
            <pc:docMk/>
            <pc:sldMk cId="3051819933" sldId="2147378727"/>
            <ac:spMk id="5" creationId="{804CBED5-D030-1ECB-5FA1-7622D7A9F8D8}"/>
          </ac:spMkLst>
        </pc:spChg>
      </pc:sldChg>
      <pc:sldChg chg="new del">
        <pc:chgData name="Hannu Kilpelainen" userId="68b5a656-2d55-45be-ae9b-519b4c7734fb" providerId="ADAL" clId="{F5FB0322-EB3C-4C4A-9A91-1163EB284647}" dt="2024-05-22T07:02:16.762" v="43358" actId="680"/>
        <pc:sldMkLst>
          <pc:docMk/>
          <pc:sldMk cId="3663176635" sldId="2147378728"/>
        </pc:sldMkLst>
      </pc:sldChg>
      <pc:sldChg chg="modSp add mod ord modNotesTx">
        <pc:chgData name="Hannu Kilpelainen" userId="68b5a656-2d55-45be-ae9b-519b4c7734fb" providerId="ADAL" clId="{F5FB0322-EB3C-4C4A-9A91-1163EB284647}" dt="2024-05-22T07:04:10.322" v="43399" actId="20577"/>
        <pc:sldMkLst>
          <pc:docMk/>
          <pc:sldMk cId="3940465262" sldId="2147378728"/>
        </pc:sldMkLst>
        <pc:spChg chg="mod">
          <ac:chgData name="Hannu Kilpelainen" userId="68b5a656-2d55-45be-ae9b-519b4c7734fb" providerId="ADAL" clId="{F5FB0322-EB3C-4C4A-9A91-1163EB284647}" dt="2024-05-22T07:04:10.322" v="43399" actId="20577"/>
          <ac:spMkLst>
            <pc:docMk/>
            <pc:sldMk cId="3940465262" sldId="2147378728"/>
            <ac:spMk id="2" creationId="{71526AD4-128E-2C57-1A59-B96807BA13EB}"/>
          </ac:spMkLst>
        </pc:spChg>
        <pc:spChg chg="mod">
          <ac:chgData name="Hannu Kilpelainen" userId="68b5a656-2d55-45be-ae9b-519b4c7734fb" providerId="ADAL" clId="{F5FB0322-EB3C-4C4A-9A91-1163EB284647}" dt="2024-05-22T07:02:29.607" v="43362" actId="207"/>
          <ac:spMkLst>
            <pc:docMk/>
            <pc:sldMk cId="3940465262" sldId="2147378728"/>
            <ac:spMk id="3" creationId="{ABE3E7BF-ABBB-6FC4-47B9-B43D46D66123}"/>
          </ac:spMkLst>
        </pc:spChg>
      </pc:sldChg>
      <pc:sldMasterChg chg="delSldLayout">
        <pc:chgData name="Hannu Kilpelainen" userId="68b5a656-2d55-45be-ae9b-519b4c7734fb" providerId="ADAL" clId="{F5FB0322-EB3C-4C4A-9A91-1163EB284647}" dt="2024-04-24T13:35:38.435" v="27370" actId="47"/>
        <pc:sldMasterMkLst>
          <pc:docMk/>
          <pc:sldMasterMk cId="2528700139" sldId="2147483743"/>
        </pc:sldMasterMkLst>
        <pc:sldLayoutChg chg="del">
          <pc:chgData name="Hannu Kilpelainen" userId="68b5a656-2d55-45be-ae9b-519b4c7734fb" providerId="ADAL" clId="{F5FB0322-EB3C-4C4A-9A91-1163EB284647}" dt="2024-04-24T13:35:38.435" v="27370" actId="47"/>
          <pc:sldLayoutMkLst>
            <pc:docMk/>
            <pc:sldMasterMk cId="2528700139" sldId="2147483743"/>
            <pc:sldLayoutMk cId="292338381" sldId="2147484084"/>
          </pc:sldLayoutMkLst>
        </pc:sldLayoutChg>
      </pc:sldMasterChg>
    </pc:docChg>
  </pc:docChgLst>
  <pc:docChgLst>
    <pc:chgData name="James Manning" userId="6a2d7ca1-dccb-4ec9-84f0-718e719b507d" providerId="ADAL" clId="{54B1988F-0123-48C1-AA54-27665D4DEE11}"/>
    <pc:docChg chg="modSld">
      <pc:chgData name="James Manning" userId="6a2d7ca1-dccb-4ec9-84f0-718e719b507d" providerId="ADAL" clId="{54B1988F-0123-48C1-AA54-27665D4DEE11}" dt="2024-04-25T15:14:13.791" v="4"/>
      <pc:docMkLst>
        <pc:docMk/>
      </pc:docMkLst>
      <pc:sldChg chg="modSp mod modCm">
        <pc:chgData name="James Manning" userId="6a2d7ca1-dccb-4ec9-84f0-718e719b507d" providerId="ADAL" clId="{54B1988F-0123-48C1-AA54-27665D4DEE11}" dt="2024-04-25T15:14:13.791" v="4"/>
        <pc:sldMkLst>
          <pc:docMk/>
          <pc:sldMk cId="1635433898" sldId="2147378687"/>
        </pc:sldMkLst>
        <pc:spChg chg="mod">
          <ac:chgData name="James Manning" userId="6a2d7ca1-dccb-4ec9-84f0-718e719b507d" providerId="ADAL" clId="{54B1988F-0123-48C1-AA54-27665D4DEE11}" dt="2024-04-25T15:09:26.224" v="0" actId="20577"/>
          <ac:spMkLst>
            <pc:docMk/>
            <pc:sldMk cId="1635433898" sldId="2147378687"/>
            <ac:spMk id="127" creationId="{2208099E-B553-570E-DFA7-0A73520A454F}"/>
          </ac:spMkLst>
        </pc:spChg>
        <pc:extLst>
          <p:ext xmlns:p="http://schemas.openxmlformats.org/presentationml/2006/main" uri="{D6D511B9-2390-475A-947B-AFAB55BFBCF1}">
            <pc226:cmChg xmlns:pc226="http://schemas.microsoft.com/office/powerpoint/2022/06/main/command" chg="">
              <pc226:chgData name="James Manning" userId="6a2d7ca1-dccb-4ec9-84f0-718e719b507d" providerId="ADAL" clId="{54B1988F-0123-48C1-AA54-27665D4DEE11}" dt="2024-04-25T15:14:13.791" v="4"/>
              <pc2:cmMkLst xmlns:pc2="http://schemas.microsoft.com/office/powerpoint/2019/9/main/command">
                <pc:docMk/>
                <pc:sldMk cId="1635433898" sldId="2147378687"/>
                <pc2:cmMk id="{F98644B0-4859-4199-ACDE-6AC78BF8859E}"/>
              </pc2:cmMkLst>
              <pc226:cmRplyChg chg="add">
                <pc226:chgData name="James Manning" userId="6a2d7ca1-dccb-4ec9-84f0-718e719b507d" providerId="ADAL" clId="{54B1988F-0123-48C1-AA54-27665D4DEE11}" dt="2024-04-25T15:10:26.792" v="1"/>
                <pc2:cmRplyMkLst xmlns:pc2="http://schemas.microsoft.com/office/powerpoint/2019/9/main/command">
                  <pc:docMk/>
                  <pc:sldMk cId="1635433898" sldId="2147378687"/>
                  <pc2:cmMk id="{F98644B0-4859-4199-ACDE-6AC78BF8859E}"/>
                  <pc2:cmRplyMk id="{5CA2D51F-AE5A-4273-8A86-95CB7B5AB078}"/>
                </pc2:cmRplyMkLst>
              </pc226:cmRplyChg>
              <pc226:cmRplyChg chg="add mod">
                <pc226:chgData name="James Manning" userId="6a2d7ca1-dccb-4ec9-84f0-718e719b507d" providerId="ADAL" clId="{54B1988F-0123-48C1-AA54-27665D4DEE11}" dt="2024-04-25T15:14:13.791" v="4"/>
                <pc2:cmRplyMkLst xmlns:pc2="http://schemas.microsoft.com/office/powerpoint/2019/9/main/command">
                  <pc:docMk/>
                  <pc:sldMk cId="1635433898" sldId="2147378687"/>
                  <pc2:cmMk id="{F98644B0-4859-4199-ACDE-6AC78BF8859E}"/>
                  <pc2:cmRplyMk id="{FA9C288F-288D-4635-BEE0-B63054A333E0}"/>
                </pc2:cmRplyMkLst>
              </pc226:cmRplyChg>
              <pc226:cmRplyChg chg="add">
                <pc226:chgData name="James Manning" userId="6a2d7ca1-dccb-4ec9-84f0-718e719b507d" providerId="ADAL" clId="{54B1988F-0123-48C1-AA54-27665D4DEE11}" dt="2024-04-25T15:10:54.558" v="2"/>
                <pc2:cmRplyMkLst xmlns:pc2="http://schemas.microsoft.com/office/powerpoint/2019/9/main/command">
                  <pc:docMk/>
                  <pc:sldMk cId="1635433898" sldId="2147378687"/>
                  <pc2:cmMk id="{F98644B0-4859-4199-ACDE-6AC78BF8859E}"/>
                  <pc2:cmRplyMk id="{6AB52AAF-CA44-4DD8-A077-7C6DB151A866}"/>
                </pc2:cmRplyMkLst>
              </pc226:cmRplyChg>
            </pc226:cmChg>
          </p:ext>
        </pc:extLst>
      </pc:sldChg>
    </pc:docChg>
  </pc:docChgLst>
  <pc:docChgLst>
    <pc:chgData name="Rose-Maria Erkkila" userId="S::rose-maria.erkkila@withsecure.com::49b74c89-c3ee-470d-8cbb-de81e552c4aa" providerId="AD" clId="Web-{871C1220-7454-162F-1533-FC8B228641AA}"/>
    <pc:docChg chg="mod modSld">
      <pc:chgData name="Rose-Maria Erkkila" userId="S::rose-maria.erkkila@withsecure.com::49b74c89-c3ee-470d-8cbb-de81e552c4aa" providerId="AD" clId="Web-{871C1220-7454-162F-1533-FC8B228641AA}" dt="2024-05-16T10:11:26.207" v="87"/>
      <pc:docMkLst>
        <pc:docMk/>
      </pc:docMkLst>
      <pc:sldChg chg="addCm">
        <pc:chgData name="Rose-Maria Erkkila" userId="S::rose-maria.erkkila@withsecure.com::49b74c89-c3ee-470d-8cbb-de81e552c4aa" providerId="AD" clId="Web-{871C1220-7454-162F-1533-FC8B228641AA}" dt="2024-05-16T10:10:47.707" v="86"/>
        <pc:sldMkLst>
          <pc:docMk/>
          <pc:sldMk cId="2619036410" sldId="258"/>
        </pc:sldMkLst>
        <pc:extLst>
          <p:ext xmlns:p="http://schemas.openxmlformats.org/presentationml/2006/main" uri="{D6D511B9-2390-475A-947B-AFAB55BFBCF1}">
            <pc226:cmChg xmlns:pc226="http://schemas.microsoft.com/office/powerpoint/2022/06/main/command" chg="add">
              <pc226:chgData name="Rose-Maria Erkkila" userId="S::rose-maria.erkkila@withsecure.com::49b74c89-c3ee-470d-8cbb-de81e552c4aa" providerId="AD" clId="Web-{871C1220-7454-162F-1533-FC8B228641AA}" dt="2024-05-16T10:10:47.707" v="86"/>
              <pc2:cmMkLst xmlns:pc2="http://schemas.microsoft.com/office/powerpoint/2019/9/main/command">
                <pc:docMk/>
                <pc:sldMk cId="2619036410" sldId="258"/>
                <pc2:cmMk id="{7AF4C26A-D76F-444B-954E-92B61181A013}"/>
              </pc2:cmMkLst>
            </pc226:cmChg>
          </p:ext>
        </pc:extLst>
      </pc:sldChg>
      <pc:sldChg chg="addCm modCm">
        <pc:chgData name="Rose-Maria Erkkila" userId="S::rose-maria.erkkila@withsecure.com::49b74c89-c3ee-470d-8cbb-de81e552c4aa" providerId="AD" clId="Web-{871C1220-7454-162F-1533-FC8B228641AA}" dt="2024-05-16T09:42:45.035" v="85"/>
        <pc:sldMkLst>
          <pc:docMk/>
          <pc:sldMk cId="2873008909" sldId="259"/>
        </pc:sldMkLst>
        <pc:extLst>
          <p:ext xmlns:p="http://schemas.openxmlformats.org/presentationml/2006/main" uri="{D6D511B9-2390-475A-947B-AFAB55BFBCF1}">
            <pc226:cmChg xmlns:pc226="http://schemas.microsoft.com/office/powerpoint/2022/06/main/command" chg="add">
              <pc226:chgData name="Rose-Maria Erkkila" userId="S::rose-maria.erkkila@withsecure.com::49b74c89-c3ee-470d-8cbb-de81e552c4aa" providerId="AD" clId="Web-{871C1220-7454-162F-1533-FC8B228641AA}" dt="2024-05-16T09:42:45.035" v="85"/>
              <pc2:cmMkLst xmlns:pc2="http://schemas.microsoft.com/office/powerpoint/2019/9/main/command">
                <pc:docMk/>
                <pc:sldMk cId="2873008909" sldId="259"/>
                <pc2:cmMk id="{EE59697F-BB84-43E1-9F07-2B15D57B1E50}"/>
              </pc2:cmMkLst>
              <pc226:cmRplyChg chg="add">
                <pc226:chgData name="Rose-Maria Erkkila" userId="S::rose-maria.erkkila@withsecure.com::49b74c89-c3ee-470d-8cbb-de81e552c4aa" providerId="AD" clId="Web-{871C1220-7454-162F-1533-FC8B228641AA}" dt="2024-05-16T09:42:45.035" v="85"/>
                <pc2:cmRplyMkLst xmlns:pc2="http://schemas.microsoft.com/office/powerpoint/2019/9/main/command">
                  <pc:docMk/>
                  <pc:sldMk cId="2873008909" sldId="259"/>
                  <pc2:cmMk id="{EE59697F-BB84-43E1-9F07-2B15D57B1E50}"/>
                  <pc2:cmRplyMk id="{12EB984B-9397-46B2-ACB3-52EB0A1A321E}"/>
                </pc2:cmRplyMkLst>
              </pc226:cmRplyChg>
            </pc226:cmChg>
          </p:ext>
        </pc:extLst>
      </pc:sldChg>
      <pc:sldChg chg="addCm">
        <pc:chgData name="Rose-Maria Erkkila" userId="S::rose-maria.erkkila@withsecure.com::49b74c89-c3ee-470d-8cbb-de81e552c4aa" providerId="AD" clId="Web-{871C1220-7454-162F-1533-FC8B228641AA}" dt="2024-05-16T10:11:26.207" v="87"/>
        <pc:sldMkLst>
          <pc:docMk/>
          <pc:sldMk cId="232812897" sldId="260"/>
        </pc:sldMkLst>
        <pc:extLst>
          <p:ext xmlns:p="http://schemas.openxmlformats.org/presentationml/2006/main" uri="{D6D511B9-2390-475A-947B-AFAB55BFBCF1}">
            <pc226:cmChg xmlns:pc226="http://schemas.microsoft.com/office/powerpoint/2022/06/main/command" chg="add">
              <pc226:chgData name="Rose-Maria Erkkila" userId="S::rose-maria.erkkila@withsecure.com::49b74c89-c3ee-470d-8cbb-de81e552c4aa" providerId="AD" clId="Web-{871C1220-7454-162F-1533-FC8B228641AA}" dt="2024-05-16T10:11:26.207" v="87"/>
              <pc2:cmMkLst xmlns:pc2="http://schemas.microsoft.com/office/powerpoint/2019/9/main/command">
                <pc:docMk/>
                <pc:sldMk cId="232812897" sldId="260"/>
                <pc2:cmMk id="{47D5F5C0-B5D6-4A78-94E0-AD63AC599367}"/>
              </pc2:cmMkLst>
            </pc226:cmChg>
          </p:ext>
        </pc:extLst>
      </pc:sldChg>
      <pc:sldChg chg="addSp delSp modSp addCm delCm">
        <pc:chgData name="Rose-Maria Erkkila" userId="S::rose-maria.erkkila@withsecure.com::49b74c89-c3ee-470d-8cbb-de81e552c4aa" providerId="AD" clId="Web-{871C1220-7454-162F-1533-FC8B228641AA}" dt="2024-05-16T09:41:23.267" v="83"/>
        <pc:sldMkLst>
          <pc:docMk/>
          <pc:sldMk cId="1106056524" sldId="4169"/>
        </pc:sldMkLst>
        <pc:spChg chg="mod">
          <ac:chgData name="Rose-Maria Erkkila" userId="S::rose-maria.erkkila@withsecure.com::49b74c89-c3ee-470d-8cbb-de81e552c4aa" providerId="AD" clId="Web-{871C1220-7454-162F-1533-FC8B228641AA}" dt="2024-05-16T09:39:18.827" v="80" actId="20577"/>
          <ac:spMkLst>
            <pc:docMk/>
            <pc:sldMk cId="1106056524" sldId="4169"/>
            <ac:spMk id="10" creationId="{C961561F-3A1F-4E47-9E42-8C543A684BCB}"/>
          </ac:spMkLst>
        </pc:spChg>
        <pc:picChg chg="add mod">
          <ac:chgData name="Rose-Maria Erkkila" userId="S::rose-maria.erkkila@withsecure.com::49b74c89-c3ee-470d-8cbb-de81e552c4aa" providerId="AD" clId="Web-{871C1220-7454-162F-1533-FC8B228641AA}" dt="2024-05-16T09:36:28.698" v="5" actId="1076"/>
          <ac:picMkLst>
            <pc:docMk/>
            <pc:sldMk cId="1106056524" sldId="4169"/>
            <ac:picMk id="4" creationId="{CD80DE2A-DFD7-FE3B-83DC-E79D18923979}"/>
          </ac:picMkLst>
        </pc:picChg>
        <pc:picChg chg="del">
          <ac:chgData name="Rose-Maria Erkkila" userId="S::rose-maria.erkkila@withsecure.com::49b74c89-c3ee-470d-8cbb-de81e552c4aa" providerId="AD" clId="Web-{871C1220-7454-162F-1533-FC8B228641AA}" dt="2024-05-16T09:36:08.745" v="0"/>
          <ac:picMkLst>
            <pc:docMk/>
            <pc:sldMk cId="1106056524" sldId="4169"/>
            <ac:picMk id="5" creationId="{2F06A026-9D03-6C48-A086-DE38861E2887}"/>
          </ac:picMkLst>
        </pc:picChg>
        <pc:extLst>
          <p:ext xmlns:p="http://schemas.openxmlformats.org/presentationml/2006/main" uri="{D6D511B9-2390-475A-947B-AFAB55BFBCF1}">
            <pc226:cmChg xmlns:pc226="http://schemas.microsoft.com/office/powerpoint/2022/06/main/command" chg="add del">
              <pc226:chgData name="Rose-Maria Erkkila" userId="S::rose-maria.erkkila@withsecure.com::49b74c89-c3ee-470d-8cbb-de81e552c4aa" providerId="AD" clId="Web-{871C1220-7454-162F-1533-FC8B228641AA}" dt="2024-05-16T09:41:23.267" v="83"/>
              <pc2:cmMkLst xmlns:pc2="http://schemas.microsoft.com/office/powerpoint/2019/9/main/command">
                <pc:docMk/>
                <pc:sldMk cId="1106056524" sldId="4169"/>
                <pc2:cmMk id="{201C4403-9EB8-4A17-B9B3-88C9CC7C186E}"/>
              </pc2:cmMkLst>
            </pc226:cmChg>
          </p:ext>
        </pc:extLst>
      </pc:sldChg>
    </pc:docChg>
  </pc:docChgLst>
  <pc:docChgLst>
    <pc:chgData name="Suvi Silvanto" userId="e18bdf8c-88bc-4ebd-8061-3955812cc3a2" providerId="ADAL" clId="{D74F68D1-E18C-4CF6-BB06-86B0F233ADAE}"/>
    <pc:docChg chg="">
      <pc:chgData name="Suvi Silvanto" userId="e18bdf8c-88bc-4ebd-8061-3955812cc3a2" providerId="ADAL" clId="{D74F68D1-E18C-4CF6-BB06-86B0F233ADAE}" dt="2024-05-21T14:13:47.703" v="0" actId="2056"/>
      <pc:docMkLst>
        <pc:docMk/>
      </pc:docMkLst>
      <pc:sldChg chg="modCm">
        <pc:chgData name="Suvi Silvanto" userId="e18bdf8c-88bc-4ebd-8061-3955812cc3a2" providerId="ADAL" clId="{D74F68D1-E18C-4CF6-BB06-86B0F233ADAE}" dt="2024-05-21T14:13:47.703" v="0" actId="2056"/>
        <pc:sldMkLst>
          <pc:docMk/>
          <pc:sldMk cId="2619036410" sldId="258"/>
        </pc:sldMkLst>
        <pc:extLst>
          <p:ext xmlns:p="http://schemas.openxmlformats.org/presentationml/2006/main" uri="{D6D511B9-2390-475A-947B-AFAB55BFBCF1}">
            <pc226:cmChg xmlns:pc226="http://schemas.microsoft.com/office/powerpoint/2022/06/main/command" chg="mod">
              <pc226:chgData name="Suvi Silvanto" userId="e18bdf8c-88bc-4ebd-8061-3955812cc3a2" providerId="ADAL" clId="{D74F68D1-E18C-4CF6-BB06-86B0F233ADAE}" dt="2024-05-21T14:13:47.703" v="0" actId="2056"/>
              <pc2:cmMkLst xmlns:pc2="http://schemas.microsoft.com/office/powerpoint/2019/9/main/command">
                <pc:docMk/>
                <pc:sldMk cId="2619036410" sldId="258"/>
                <pc2:cmMk id="{7AF4C26A-D76F-444B-954E-92B61181A013}"/>
              </pc2:cmMkLst>
            </pc226:cmChg>
          </p:ext>
        </pc:extLst>
      </pc:sldChg>
    </pc:docChg>
  </pc:docChgLst>
  <pc:docChgLst>
    <pc:chgData name="James Manning" userId="S::james.manning@withsecure.com::6a2d7ca1-dccb-4ec9-84f0-718e719b507d" providerId="AD" clId="Web-{47C2C4C9-A950-4F2E-FC67-9B889DE8B1EB}"/>
    <pc:docChg chg="">
      <pc:chgData name="James Manning" userId="S::james.manning@withsecure.com::6a2d7ca1-dccb-4ec9-84f0-718e719b507d" providerId="AD" clId="Web-{47C2C4C9-A950-4F2E-FC67-9B889DE8B1EB}" dt="2024-04-26T15:11:17.542" v="0"/>
      <pc:docMkLst>
        <pc:docMk/>
      </pc:docMkLst>
      <pc:sldChg chg="modCm">
        <pc:chgData name="James Manning" userId="S::james.manning@withsecure.com::6a2d7ca1-dccb-4ec9-84f0-718e719b507d" providerId="AD" clId="Web-{47C2C4C9-A950-4F2E-FC67-9B889DE8B1EB}" dt="2024-04-26T15:11:17.542" v="0"/>
        <pc:sldMkLst>
          <pc:docMk/>
          <pc:sldMk cId="1635433898" sldId="2147378687"/>
        </pc:sldMkLst>
        <pc:extLst>
          <p:ext xmlns:p="http://schemas.openxmlformats.org/presentationml/2006/main" uri="{D6D511B9-2390-475A-947B-AFAB55BFBCF1}">
            <pc226:cmChg xmlns:pc226="http://schemas.microsoft.com/office/powerpoint/2022/06/main/command" chg="">
              <pc226:chgData name="James Manning" userId="S::james.manning@withsecure.com::6a2d7ca1-dccb-4ec9-84f0-718e719b507d" providerId="AD" clId="Web-{47C2C4C9-A950-4F2E-FC67-9B889DE8B1EB}" dt="2024-04-26T15:11:17.542" v="0"/>
              <pc2:cmMkLst xmlns:pc2="http://schemas.microsoft.com/office/powerpoint/2019/9/main/command">
                <pc:docMk/>
                <pc:sldMk cId="1635433898" sldId="2147378687"/>
                <pc2:cmMk id="{F98644B0-4859-4199-ACDE-6AC78BF8859E}"/>
              </pc2:cmMkLst>
              <pc226:cmRplyChg chg="mod modRxn">
                <pc226:chgData name="James Manning" userId="S::james.manning@withsecure.com::6a2d7ca1-dccb-4ec9-84f0-718e719b507d" providerId="AD" clId="Web-{47C2C4C9-A950-4F2E-FC67-9B889DE8B1EB}" dt="2024-04-26T15:11:17.542" v="0"/>
                <pc2:cmRplyMkLst xmlns:pc2="http://schemas.microsoft.com/office/powerpoint/2019/9/main/command">
                  <pc:docMk/>
                  <pc:sldMk cId="1635433898" sldId="2147378687"/>
                  <pc2:cmMk id="{F98644B0-4859-4199-ACDE-6AC78BF8859E}"/>
                  <pc2:cmRplyMk id="{40C23967-AFCA-41E8-871F-7BBC6366A9E3}"/>
                </pc2:cmRplyMkLst>
              </pc226:cmRplyChg>
            </pc226:cmChg>
          </p:ext>
        </pc:extLst>
      </pc:sldChg>
    </pc:docChg>
  </pc:docChgLst>
  <pc:docChgLst>
    <pc:chgData name="Nina Susikova" userId="2e790aed-c33b-4d01-a589-9fb946013df5" providerId="ADAL" clId="{705CB06D-792F-E54A-9787-3439757F6DF2}"/>
    <pc:docChg chg="undo redo custSel addSld delSld modSld sldOrd modSection">
      <pc:chgData name="Nina Susikova" userId="2e790aed-c33b-4d01-a589-9fb946013df5" providerId="ADAL" clId="{705CB06D-792F-E54A-9787-3439757F6DF2}" dt="2024-05-21T11:01:43.940" v="3133"/>
      <pc:docMkLst>
        <pc:docMk/>
      </pc:docMkLst>
      <pc:sldChg chg="addSp delSp modSp mod">
        <pc:chgData name="Nina Susikova" userId="2e790aed-c33b-4d01-a589-9fb946013df5" providerId="ADAL" clId="{705CB06D-792F-E54A-9787-3439757F6DF2}" dt="2024-05-02T13:47:27.591" v="2993"/>
        <pc:sldMkLst>
          <pc:docMk/>
          <pc:sldMk cId="2669177893" sldId="256"/>
        </pc:sldMkLst>
        <pc:spChg chg="add del mod">
          <ac:chgData name="Nina Susikova" userId="2e790aed-c33b-4d01-a589-9fb946013df5" providerId="ADAL" clId="{705CB06D-792F-E54A-9787-3439757F6DF2}" dt="2024-05-02T13:47:27.591" v="2993"/>
          <ac:spMkLst>
            <pc:docMk/>
            <pc:sldMk cId="2669177893" sldId="256"/>
            <ac:spMk id="4" creationId="{51B89B1E-EE7D-A592-53A3-0DE57D1019C6}"/>
          </ac:spMkLst>
        </pc:spChg>
      </pc:sldChg>
      <pc:sldChg chg="addSp delSp modSp mod modCm">
        <pc:chgData name="Nina Susikova" userId="2e790aed-c33b-4d01-a589-9fb946013df5" providerId="ADAL" clId="{705CB06D-792F-E54A-9787-3439757F6DF2}" dt="2024-05-21T10:36:53.155" v="3019"/>
        <pc:sldMkLst>
          <pc:docMk/>
          <pc:sldMk cId="2619036410" sldId="258"/>
        </pc:sldMkLst>
        <pc:picChg chg="add del mod">
          <ac:chgData name="Nina Susikova" userId="2e790aed-c33b-4d01-a589-9fb946013df5" providerId="ADAL" clId="{705CB06D-792F-E54A-9787-3439757F6DF2}" dt="2024-05-21T10:36:31.746" v="3015" actId="21"/>
          <ac:picMkLst>
            <pc:docMk/>
            <pc:sldMk cId="2619036410" sldId="258"/>
            <ac:picMk id="2" creationId="{CC99E7CC-6E43-71A3-FAAB-F842E5C11496}"/>
          </ac:picMkLst>
        </pc:picChg>
        <pc:picChg chg="add mod">
          <ac:chgData name="Nina Susikova" userId="2e790aed-c33b-4d01-a589-9fb946013df5" providerId="ADAL" clId="{705CB06D-792F-E54A-9787-3439757F6DF2}" dt="2024-05-21T10:36:36.984" v="3018"/>
          <ac:picMkLst>
            <pc:docMk/>
            <pc:sldMk cId="2619036410" sldId="258"/>
            <ac:picMk id="3" creationId="{58241B6E-FA9B-CD56-6EB1-46CDE1CECBE3}"/>
          </ac:picMkLst>
        </pc:picChg>
        <pc:picChg chg="del">
          <ac:chgData name="Nina Susikova" userId="2e790aed-c33b-4d01-a589-9fb946013df5" providerId="ADAL" clId="{705CB06D-792F-E54A-9787-3439757F6DF2}" dt="2024-05-21T10:36:35.200" v="3016" actId="478"/>
          <ac:picMkLst>
            <pc:docMk/>
            <pc:sldMk cId="2619036410" sldId="258"/>
            <ac:picMk id="16" creationId="{842DD276-76D1-EC4B-BC28-AE0F3D4B2A3D}"/>
          </ac:picMkLst>
        </pc:picChg>
        <pc:extLst>
          <p:ext xmlns:p="http://schemas.openxmlformats.org/presentationml/2006/main" uri="{D6D511B9-2390-475A-947B-AFAB55BFBCF1}">
            <pc226:cmChg xmlns:pc226="http://schemas.microsoft.com/office/powerpoint/2022/06/main/command" chg="mod">
              <pc226:chgData name="Nina Susikova" userId="2e790aed-c33b-4d01-a589-9fb946013df5" providerId="ADAL" clId="{705CB06D-792F-E54A-9787-3439757F6DF2}" dt="2024-05-21T10:36:53.155" v="3019"/>
              <pc2:cmMkLst xmlns:pc2="http://schemas.microsoft.com/office/powerpoint/2019/9/main/command">
                <pc:docMk/>
                <pc:sldMk cId="2619036410" sldId="258"/>
                <pc2:cmMk id="{7AF4C26A-D76F-444B-954E-92B61181A013}"/>
              </pc2:cmMkLst>
              <pc226:cmRplyChg chg="add">
                <pc226:chgData name="Nina Susikova" userId="2e790aed-c33b-4d01-a589-9fb946013df5" providerId="ADAL" clId="{705CB06D-792F-E54A-9787-3439757F6DF2}" dt="2024-05-21T10:36:53.155" v="3019"/>
                <pc2:cmRplyMkLst xmlns:pc2="http://schemas.microsoft.com/office/powerpoint/2019/9/main/command">
                  <pc:docMk/>
                  <pc:sldMk cId="2619036410" sldId="258"/>
                  <pc2:cmMk id="{7AF4C26A-D76F-444B-954E-92B61181A013}"/>
                  <pc2:cmRplyMk id="{297FCAF4-0628-0D40-AEC3-8909B3C818FD}"/>
                </pc2:cmRplyMkLst>
              </pc226:cmRplyChg>
            </pc226:cmChg>
          </p:ext>
        </pc:extLst>
      </pc:sldChg>
      <pc:sldChg chg="delSp modSp mod modCm">
        <pc:chgData name="Nina Susikova" userId="2e790aed-c33b-4d01-a589-9fb946013df5" providerId="ADAL" clId="{705CB06D-792F-E54A-9787-3439757F6DF2}" dt="2024-05-21T10:40:20.600" v="3036"/>
        <pc:sldMkLst>
          <pc:docMk/>
          <pc:sldMk cId="2873008909" sldId="259"/>
        </pc:sldMkLst>
        <pc:grpChg chg="del">
          <ac:chgData name="Nina Susikova" userId="2e790aed-c33b-4d01-a589-9fb946013df5" providerId="ADAL" clId="{705CB06D-792F-E54A-9787-3439757F6DF2}" dt="2024-05-21T10:38:26.419" v="3024" actId="165"/>
          <ac:grpSpMkLst>
            <pc:docMk/>
            <pc:sldMk cId="2873008909" sldId="259"/>
            <ac:grpSpMk id="6" creationId="{EF18B157-8689-D3AB-AD92-1252523A53A2}"/>
          </ac:grpSpMkLst>
        </pc:grpChg>
        <pc:picChg chg="del mod topLvl">
          <ac:chgData name="Nina Susikova" userId="2e790aed-c33b-4d01-a589-9fb946013df5" providerId="ADAL" clId="{705CB06D-792F-E54A-9787-3439757F6DF2}" dt="2024-05-21T10:39:47.383" v="3032" actId="478"/>
          <ac:picMkLst>
            <pc:docMk/>
            <pc:sldMk cId="2873008909" sldId="259"/>
            <ac:picMk id="3" creationId="{17BF8255-79B6-3772-C27F-ED53E8CE3829}"/>
          </ac:picMkLst>
        </pc:picChg>
        <pc:picChg chg="mod topLvl">
          <ac:chgData name="Nina Susikova" userId="2e790aed-c33b-4d01-a589-9fb946013df5" providerId="ADAL" clId="{705CB06D-792F-E54A-9787-3439757F6DF2}" dt="2024-05-21T10:39:56.223" v="3035" actId="1076"/>
          <ac:picMkLst>
            <pc:docMk/>
            <pc:sldMk cId="2873008909" sldId="259"/>
            <ac:picMk id="7" creationId="{E7314ED8-5D39-EF48-9CDC-AED4C79A60BC}"/>
          </ac:picMkLst>
        </pc:picChg>
        <pc:extLst>
          <p:ext xmlns:p="http://schemas.openxmlformats.org/presentationml/2006/main" uri="{D6D511B9-2390-475A-947B-AFAB55BFBCF1}">
            <pc226:cmChg xmlns:pc226="http://schemas.microsoft.com/office/powerpoint/2022/06/main/command" chg="">
              <pc226:chgData name="Nina Susikova" userId="2e790aed-c33b-4d01-a589-9fb946013df5" providerId="ADAL" clId="{705CB06D-792F-E54A-9787-3439757F6DF2}" dt="2024-05-21T10:40:20.600" v="3036"/>
              <pc2:cmMkLst xmlns:pc2="http://schemas.microsoft.com/office/powerpoint/2019/9/main/command">
                <pc:docMk/>
                <pc:sldMk cId="2873008909" sldId="259"/>
                <pc2:cmMk id="{EE59697F-BB84-43E1-9F07-2B15D57B1E50}"/>
              </pc2:cmMkLst>
              <pc226:cmRplyChg chg="add">
                <pc226:chgData name="Nina Susikova" userId="2e790aed-c33b-4d01-a589-9fb946013df5" providerId="ADAL" clId="{705CB06D-792F-E54A-9787-3439757F6DF2}" dt="2024-05-21T10:40:20.600" v="3036"/>
                <pc2:cmRplyMkLst xmlns:pc2="http://schemas.microsoft.com/office/powerpoint/2019/9/main/command">
                  <pc:docMk/>
                  <pc:sldMk cId="2873008909" sldId="259"/>
                  <pc2:cmMk id="{EE59697F-BB84-43E1-9F07-2B15D57B1E50}"/>
                  <pc2:cmRplyMk id="{3BC263EA-DC9A-0E4D-9BF7-8FF52443A075}"/>
                </pc2:cmRplyMkLst>
              </pc226:cmRplyChg>
            </pc226:cmChg>
          </p:ext>
        </pc:extLst>
      </pc:sldChg>
      <pc:sldChg chg="modSp mod modCm">
        <pc:chgData name="Nina Susikova" userId="2e790aed-c33b-4d01-a589-9fb946013df5" providerId="ADAL" clId="{705CB06D-792F-E54A-9787-3439757F6DF2}" dt="2024-05-21T11:01:43.940" v="3133"/>
        <pc:sldMkLst>
          <pc:docMk/>
          <pc:sldMk cId="232812897" sldId="260"/>
        </pc:sldMkLst>
        <pc:spChg chg="mod">
          <ac:chgData name="Nina Susikova" userId="2e790aed-c33b-4d01-a589-9fb946013df5" providerId="ADAL" clId="{705CB06D-792F-E54A-9787-3439757F6DF2}" dt="2024-05-21T11:01:18.473" v="3132" actId="1037"/>
          <ac:spMkLst>
            <pc:docMk/>
            <pc:sldMk cId="232812897" sldId="260"/>
            <ac:spMk id="15" creationId="{D3A5412B-96D2-4829-1517-A3063C9C7218}"/>
          </ac:spMkLst>
        </pc:spChg>
        <pc:picChg chg="mod">
          <ac:chgData name="Nina Susikova" userId="2e790aed-c33b-4d01-a589-9fb946013df5" providerId="ADAL" clId="{705CB06D-792F-E54A-9787-3439757F6DF2}" dt="2024-05-21T11:00:30.603" v="3122" actId="14826"/>
          <ac:picMkLst>
            <pc:docMk/>
            <pc:sldMk cId="232812897" sldId="260"/>
            <ac:picMk id="6" creationId="{02983575-9BF5-B51D-A82E-1319DDFB7D4E}"/>
          </ac:picMkLst>
        </pc:picChg>
        <pc:picChg chg="mod">
          <ac:chgData name="Nina Susikova" userId="2e790aed-c33b-4d01-a589-9fb946013df5" providerId="ADAL" clId="{705CB06D-792F-E54A-9787-3439757F6DF2}" dt="2024-05-21T11:00:55.591" v="3123" actId="14826"/>
          <ac:picMkLst>
            <pc:docMk/>
            <pc:sldMk cId="232812897" sldId="260"/>
            <ac:picMk id="8" creationId="{4C756E64-AAA4-CE5C-8B28-8B0AB65E2CB5}"/>
          </ac:picMkLst>
        </pc:picChg>
        <pc:picChg chg="mod modCrop">
          <ac:chgData name="Nina Susikova" userId="2e790aed-c33b-4d01-a589-9fb946013df5" providerId="ADAL" clId="{705CB06D-792F-E54A-9787-3439757F6DF2}" dt="2024-05-21T10:57:49.167" v="3119" actId="732"/>
          <ac:picMkLst>
            <pc:docMk/>
            <pc:sldMk cId="232812897" sldId="260"/>
            <ac:picMk id="25" creationId="{05405FF6-FB97-4F95-5C4C-15D98AFB1ED1}"/>
          </ac:picMkLst>
        </pc:picChg>
        <pc:extLst>
          <p:ext xmlns:p="http://schemas.openxmlformats.org/presentationml/2006/main" uri="{D6D511B9-2390-475A-947B-AFAB55BFBCF1}">
            <pc226:cmChg xmlns:pc226="http://schemas.microsoft.com/office/powerpoint/2022/06/main/command" chg="">
              <pc226:chgData name="Nina Susikova" userId="2e790aed-c33b-4d01-a589-9fb946013df5" providerId="ADAL" clId="{705CB06D-792F-E54A-9787-3439757F6DF2}" dt="2024-05-21T11:01:43.940" v="3133"/>
              <pc2:cmMkLst xmlns:pc2="http://schemas.microsoft.com/office/powerpoint/2019/9/main/command">
                <pc:docMk/>
                <pc:sldMk cId="232812897" sldId="260"/>
                <pc2:cmMk id="{47D5F5C0-B5D6-4A78-94E0-AD63AC599367}"/>
              </pc2:cmMkLst>
              <pc226:cmRplyChg chg="add">
                <pc226:chgData name="Nina Susikova" userId="2e790aed-c33b-4d01-a589-9fb946013df5" providerId="ADAL" clId="{705CB06D-792F-E54A-9787-3439757F6DF2}" dt="2024-05-21T11:01:43.940" v="3133"/>
                <pc2:cmRplyMkLst xmlns:pc2="http://schemas.microsoft.com/office/powerpoint/2019/9/main/command">
                  <pc:docMk/>
                  <pc:sldMk cId="232812897" sldId="260"/>
                  <pc2:cmMk id="{47D5F5C0-B5D6-4A78-94E0-AD63AC599367}"/>
                  <pc2:cmRplyMk id="{9C39C736-5784-5949-AB8A-44CE24E149E7}"/>
                </pc2:cmRplyMkLst>
              </pc226:cmRplyChg>
            </pc226:cmChg>
          </p:ext>
        </pc:extLst>
      </pc:sldChg>
      <pc:sldChg chg="addSp delSp modSp mod">
        <pc:chgData name="Nina Susikova" userId="2e790aed-c33b-4d01-a589-9fb946013df5" providerId="ADAL" clId="{705CB06D-792F-E54A-9787-3439757F6DF2}" dt="2024-04-26T07:31:31.036" v="598" actId="21"/>
        <pc:sldMkLst>
          <pc:docMk/>
          <pc:sldMk cId="3316646347" sldId="265"/>
        </pc:sldMkLst>
        <pc:spChg chg="mod">
          <ac:chgData name="Nina Susikova" userId="2e790aed-c33b-4d01-a589-9fb946013df5" providerId="ADAL" clId="{705CB06D-792F-E54A-9787-3439757F6DF2}" dt="2024-04-25T06:33:39.322" v="0" actId="1076"/>
          <ac:spMkLst>
            <pc:docMk/>
            <pc:sldMk cId="3316646347" sldId="265"/>
            <ac:spMk id="3" creationId="{069A85E5-E49A-01DE-CCC9-C9F14357D449}"/>
          </ac:spMkLst>
        </pc:spChg>
        <pc:picChg chg="add del mod">
          <ac:chgData name="Nina Susikova" userId="2e790aed-c33b-4d01-a589-9fb946013df5" providerId="ADAL" clId="{705CB06D-792F-E54A-9787-3439757F6DF2}" dt="2024-04-26T07:31:31.036" v="598" actId="21"/>
          <ac:picMkLst>
            <pc:docMk/>
            <pc:sldMk cId="3316646347" sldId="265"/>
            <ac:picMk id="4" creationId="{8C12B51D-929A-1507-EB34-860882650530}"/>
          </ac:picMkLst>
        </pc:picChg>
      </pc:sldChg>
      <pc:sldChg chg="mod modShow">
        <pc:chgData name="Nina Susikova" userId="2e790aed-c33b-4d01-a589-9fb946013df5" providerId="ADAL" clId="{705CB06D-792F-E54A-9787-3439757F6DF2}" dt="2024-04-25T19:12:31.565" v="592" actId="729"/>
        <pc:sldMkLst>
          <pc:docMk/>
          <pc:sldMk cId="713657283" sldId="2147377835"/>
        </pc:sldMkLst>
      </pc:sldChg>
      <pc:sldChg chg="mod ord modShow">
        <pc:chgData name="Nina Susikova" userId="2e790aed-c33b-4d01-a589-9fb946013df5" providerId="ADAL" clId="{705CB06D-792F-E54A-9787-3439757F6DF2}" dt="2024-04-26T13:20:45.017" v="1487" actId="20578"/>
        <pc:sldMkLst>
          <pc:docMk/>
          <pc:sldMk cId="2278449613" sldId="2147377852"/>
        </pc:sldMkLst>
      </pc:sldChg>
      <pc:sldChg chg="modSp mod">
        <pc:chgData name="Nina Susikova" userId="2e790aed-c33b-4d01-a589-9fb946013df5" providerId="ADAL" clId="{705CB06D-792F-E54A-9787-3439757F6DF2}" dt="2024-05-21T10:35:20.114" v="3006" actId="1076"/>
        <pc:sldMkLst>
          <pc:docMk/>
          <pc:sldMk cId="142378928" sldId="2147378243"/>
        </pc:sldMkLst>
        <pc:graphicFrameChg chg="mod">
          <ac:chgData name="Nina Susikova" userId="2e790aed-c33b-4d01-a589-9fb946013df5" providerId="ADAL" clId="{705CB06D-792F-E54A-9787-3439757F6DF2}" dt="2024-05-21T10:35:20.114" v="3006" actId="1076"/>
          <ac:graphicFrameMkLst>
            <pc:docMk/>
            <pc:sldMk cId="142378928" sldId="2147378243"/>
            <ac:graphicFrameMk id="5" creationId="{F22BA201-9775-4171-893D-5E1BA895BAF8}"/>
          </ac:graphicFrameMkLst>
        </pc:graphicFrameChg>
      </pc:sldChg>
      <pc:sldChg chg="modSp mod">
        <pc:chgData name="Nina Susikova" userId="2e790aed-c33b-4d01-a589-9fb946013df5" providerId="ADAL" clId="{705CB06D-792F-E54A-9787-3439757F6DF2}" dt="2024-04-26T12:28:19.228" v="753" actId="1076"/>
        <pc:sldMkLst>
          <pc:docMk/>
          <pc:sldMk cId="4034541324" sldId="2147378289"/>
        </pc:sldMkLst>
        <pc:spChg chg="mod">
          <ac:chgData name="Nina Susikova" userId="2e790aed-c33b-4d01-a589-9fb946013df5" providerId="ADAL" clId="{705CB06D-792F-E54A-9787-3439757F6DF2}" dt="2024-04-26T12:28:19.228" v="753" actId="1076"/>
          <ac:spMkLst>
            <pc:docMk/>
            <pc:sldMk cId="4034541324" sldId="2147378289"/>
            <ac:spMk id="4" creationId="{6769BE54-C5B8-D714-CB03-7735C00D65D8}"/>
          </ac:spMkLst>
        </pc:spChg>
      </pc:sldChg>
      <pc:sldChg chg="modSp mod">
        <pc:chgData name="Nina Susikova" userId="2e790aed-c33b-4d01-a589-9fb946013df5" providerId="ADAL" clId="{705CB06D-792F-E54A-9787-3439757F6DF2}" dt="2024-04-25T13:25:04.871" v="267" actId="1076"/>
        <pc:sldMkLst>
          <pc:docMk/>
          <pc:sldMk cId="2895646711" sldId="2147378681"/>
        </pc:sldMkLst>
        <pc:spChg chg="mod">
          <ac:chgData name="Nina Susikova" userId="2e790aed-c33b-4d01-a589-9fb946013df5" providerId="ADAL" clId="{705CB06D-792F-E54A-9787-3439757F6DF2}" dt="2024-04-25T13:25:04.871" v="267" actId="1076"/>
          <ac:spMkLst>
            <pc:docMk/>
            <pc:sldMk cId="2895646711" sldId="2147378681"/>
            <ac:spMk id="17" creationId="{9C9BAB9B-D737-BDB3-5F18-3030C75AB37F}"/>
          </ac:spMkLst>
        </pc:spChg>
        <pc:spChg chg="mod">
          <ac:chgData name="Nina Susikova" userId="2e790aed-c33b-4d01-a589-9fb946013df5" providerId="ADAL" clId="{705CB06D-792F-E54A-9787-3439757F6DF2}" dt="2024-04-25T13:25:01.918" v="266" actId="1076"/>
          <ac:spMkLst>
            <pc:docMk/>
            <pc:sldMk cId="2895646711" sldId="2147378681"/>
            <ac:spMk id="18" creationId="{AD56798A-F258-3139-6D37-2576E01E3A3F}"/>
          </ac:spMkLst>
        </pc:spChg>
        <pc:spChg chg="mod">
          <ac:chgData name="Nina Susikova" userId="2e790aed-c33b-4d01-a589-9fb946013df5" providerId="ADAL" clId="{705CB06D-792F-E54A-9787-3439757F6DF2}" dt="2024-04-25T13:24:59.031" v="265" actId="1076"/>
          <ac:spMkLst>
            <pc:docMk/>
            <pc:sldMk cId="2895646711" sldId="2147378681"/>
            <ac:spMk id="19" creationId="{E2FA12A8-8FC9-4A90-E912-EE43160812DA}"/>
          </ac:spMkLst>
        </pc:spChg>
      </pc:sldChg>
      <pc:sldChg chg="mod modShow">
        <pc:chgData name="Nina Susikova" userId="2e790aed-c33b-4d01-a589-9fb946013df5" providerId="ADAL" clId="{705CB06D-792F-E54A-9787-3439757F6DF2}" dt="2024-04-26T18:35:36.864" v="2068" actId="729"/>
        <pc:sldMkLst>
          <pc:docMk/>
          <pc:sldMk cId="1001441459" sldId="2147378683"/>
        </pc:sldMkLst>
      </pc:sldChg>
      <pc:sldChg chg="addSp delSp modSp add mod ord">
        <pc:chgData name="Nina Susikova" userId="2e790aed-c33b-4d01-a589-9fb946013df5" providerId="ADAL" clId="{705CB06D-792F-E54A-9787-3439757F6DF2}" dt="2024-04-26T06:11:50.858" v="593" actId="692"/>
        <pc:sldMkLst>
          <pc:docMk/>
          <pc:sldMk cId="1750478329" sldId="2147378691"/>
        </pc:sldMkLst>
        <pc:spChg chg="mod">
          <ac:chgData name="Nina Susikova" userId="2e790aed-c33b-4d01-a589-9fb946013df5" providerId="ADAL" clId="{705CB06D-792F-E54A-9787-3439757F6DF2}" dt="2024-04-25T15:47:23.028" v="535" actId="1076"/>
          <ac:spMkLst>
            <pc:docMk/>
            <pc:sldMk cId="1750478329" sldId="2147378691"/>
            <ac:spMk id="3" creationId="{588C10EA-C9CC-A85D-339C-77F95BC466D9}"/>
          </ac:spMkLst>
        </pc:spChg>
        <pc:spChg chg="add del mod">
          <ac:chgData name="Nina Susikova" userId="2e790aed-c33b-4d01-a589-9fb946013df5" providerId="ADAL" clId="{705CB06D-792F-E54A-9787-3439757F6DF2}" dt="2024-04-25T13:39:27.053" v="363" actId="14100"/>
          <ac:spMkLst>
            <pc:docMk/>
            <pc:sldMk cId="1750478329" sldId="2147378691"/>
            <ac:spMk id="6" creationId="{B3004056-601D-9D03-DF5E-3F92DEE09D57}"/>
          </ac:spMkLst>
        </pc:spChg>
        <pc:spChg chg="mod">
          <ac:chgData name="Nina Susikova" userId="2e790aed-c33b-4d01-a589-9fb946013df5" providerId="ADAL" clId="{705CB06D-792F-E54A-9787-3439757F6DF2}" dt="2024-04-25T13:47:43.579" v="458" actId="255"/>
          <ac:spMkLst>
            <pc:docMk/>
            <pc:sldMk cId="1750478329" sldId="2147378691"/>
            <ac:spMk id="7" creationId="{755712A3-8DF7-4CCA-CFD7-416178BFF2D8}"/>
          </ac:spMkLst>
        </pc:spChg>
        <pc:spChg chg="mod">
          <ac:chgData name="Nina Susikova" userId="2e790aed-c33b-4d01-a589-9fb946013df5" providerId="ADAL" clId="{705CB06D-792F-E54A-9787-3439757F6DF2}" dt="2024-04-25T13:47:28.171" v="456" actId="1038"/>
          <ac:spMkLst>
            <pc:docMk/>
            <pc:sldMk cId="1750478329" sldId="2147378691"/>
            <ac:spMk id="8" creationId="{0FCB6BA2-CFC3-D3E2-6262-BA53D00C6EEF}"/>
          </ac:spMkLst>
        </pc:spChg>
        <pc:spChg chg="mod">
          <ac:chgData name="Nina Susikova" userId="2e790aed-c33b-4d01-a589-9fb946013df5" providerId="ADAL" clId="{705CB06D-792F-E54A-9787-3439757F6DF2}" dt="2024-04-25T13:47:28.171" v="456" actId="1038"/>
          <ac:spMkLst>
            <pc:docMk/>
            <pc:sldMk cId="1750478329" sldId="2147378691"/>
            <ac:spMk id="9" creationId="{BA2161D0-87E4-E506-0EB9-FD774573DB7F}"/>
          </ac:spMkLst>
        </pc:spChg>
        <pc:spChg chg="mod">
          <ac:chgData name="Nina Susikova" userId="2e790aed-c33b-4d01-a589-9fb946013df5" providerId="ADAL" clId="{705CB06D-792F-E54A-9787-3439757F6DF2}" dt="2024-04-25T13:47:28.171" v="456" actId="1038"/>
          <ac:spMkLst>
            <pc:docMk/>
            <pc:sldMk cId="1750478329" sldId="2147378691"/>
            <ac:spMk id="10" creationId="{5400E064-4C11-3C9D-3A3C-CA4DA2CC57EB}"/>
          </ac:spMkLst>
        </pc:spChg>
        <pc:spChg chg="mod">
          <ac:chgData name="Nina Susikova" userId="2e790aed-c33b-4d01-a589-9fb946013df5" providerId="ADAL" clId="{705CB06D-792F-E54A-9787-3439757F6DF2}" dt="2024-04-25T13:39:39.822" v="368" actId="1037"/>
          <ac:spMkLst>
            <pc:docMk/>
            <pc:sldMk cId="1750478329" sldId="2147378691"/>
            <ac:spMk id="11" creationId="{C4ADF360-4C10-6E77-B963-D6DE0BADBCCE}"/>
          </ac:spMkLst>
        </pc:spChg>
        <pc:spChg chg="mod topLvl">
          <ac:chgData name="Nina Susikova" userId="2e790aed-c33b-4d01-a589-9fb946013df5" providerId="ADAL" clId="{705CB06D-792F-E54A-9787-3439757F6DF2}" dt="2024-04-25T13:45:30.608" v="433" actId="165"/>
          <ac:spMkLst>
            <pc:docMk/>
            <pc:sldMk cId="1750478329" sldId="2147378691"/>
            <ac:spMk id="12" creationId="{3F50371E-94A5-26DF-E28B-DFB2BBFC6ADF}"/>
          </ac:spMkLst>
        </pc:spChg>
        <pc:spChg chg="mod topLvl">
          <ac:chgData name="Nina Susikova" userId="2e790aed-c33b-4d01-a589-9fb946013df5" providerId="ADAL" clId="{705CB06D-792F-E54A-9787-3439757F6DF2}" dt="2024-04-25T13:45:56.516" v="437" actId="165"/>
          <ac:spMkLst>
            <pc:docMk/>
            <pc:sldMk cId="1750478329" sldId="2147378691"/>
            <ac:spMk id="13" creationId="{A3764A14-E044-724D-8678-69BAC8247DE9}"/>
          </ac:spMkLst>
        </pc:spChg>
        <pc:spChg chg="mod">
          <ac:chgData name="Nina Susikova" userId="2e790aed-c33b-4d01-a589-9fb946013df5" providerId="ADAL" clId="{705CB06D-792F-E54A-9787-3439757F6DF2}" dt="2024-04-25T13:47:38.072" v="457" actId="255"/>
          <ac:spMkLst>
            <pc:docMk/>
            <pc:sldMk cId="1750478329" sldId="2147378691"/>
            <ac:spMk id="17" creationId="{E874B622-F2FB-7A5A-CB1B-0D8D30D2D704}"/>
          </ac:spMkLst>
        </pc:spChg>
        <pc:spChg chg="mod">
          <ac:chgData name="Nina Susikova" userId="2e790aed-c33b-4d01-a589-9fb946013df5" providerId="ADAL" clId="{705CB06D-792F-E54A-9787-3439757F6DF2}" dt="2024-04-25T13:38:37.252" v="352" actId="1037"/>
          <ac:spMkLst>
            <pc:docMk/>
            <pc:sldMk cId="1750478329" sldId="2147378691"/>
            <ac:spMk id="21" creationId="{D539DCFF-F6A5-6589-E550-2C03C80FBD6B}"/>
          </ac:spMkLst>
        </pc:spChg>
        <pc:spChg chg="add mod">
          <ac:chgData name="Nina Susikova" userId="2e790aed-c33b-4d01-a589-9fb946013df5" providerId="ADAL" clId="{705CB06D-792F-E54A-9787-3439757F6DF2}" dt="2024-04-25T15:48:15.898" v="542" actId="1076"/>
          <ac:spMkLst>
            <pc:docMk/>
            <pc:sldMk cId="1750478329" sldId="2147378691"/>
            <ac:spMk id="23" creationId="{48511AA7-2FA7-E176-F9D7-21B400960770}"/>
          </ac:spMkLst>
        </pc:spChg>
        <pc:spChg chg="add del mod">
          <ac:chgData name="Nina Susikova" userId="2e790aed-c33b-4d01-a589-9fb946013df5" providerId="ADAL" clId="{705CB06D-792F-E54A-9787-3439757F6DF2}" dt="2024-04-25T07:13:15.630" v="146" actId="478"/>
          <ac:spMkLst>
            <pc:docMk/>
            <pc:sldMk cId="1750478329" sldId="2147378691"/>
            <ac:spMk id="25" creationId="{52AC2023-74C3-0707-CEFD-B5EF17768EC2}"/>
          </ac:spMkLst>
        </pc:spChg>
        <pc:spChg chg="add mod">
          <ac:chgData name="Nina Susikova" userId="2e790aed-c33b-4d01-a589-9fb946013df5" providerId="ADAL" clId="{705CB06D-792F-E54A-9787-3439757F6DF2}" dt="2024-04-25T15:49:00.987" v="561" actId="1076"/>
          <ac:spMkLst>
            <pc:docMk/>
            <pc:sldMk cId="1750478329" sldId="2147378691"/>
            <ac:spMk id="26" creationId="{74D5DAA8-8C48-3B28-84ED-4857C81ECBB7}"/>
          </ac:spMkLst>
        </pc:spChg>
        <pc:spChg chg="add del mod">
          <ac:chgData name="Nina Susikova" userId="2e790aed-c33b-4d01-a589-9fb946013df5" providerId="ADAL" clId="{705CB06D-792F-E54A-9787-3439757F6DF2}" dt="2024-04-25T07:14:56.150" v="164" actId="478"/>
          <ac:spMkLst>
            <pc:docMk/>
            <pc:sldMk cId="1750478329" sldId="2147378691"/>
            <ac:spMk id="27" creationId="{19E16ABE-EAF7-37AE-5BDB-D46AAF2BB45F}"/>
          </ac:spMkLst>
        </pc:spChg>
        <pc:spChg chg="add mod">
          <ac:chgData name="Nina Susikova" userId="2e790aed-c33b-4d01-a589-9fb946013df5" providerId="ADAL" clId="{705CB06D-792F-E54A-9787-3439757F6DF2}" dt="2024-04-25T13:27:04.719" v="272" actId="571"/>
          <ac:spMkLst>
            <pc:docMk/>
            <pc:sldMk cId="1750478329" sldId="2147378691"/>
            <ac:spMk id="34" creationId="{686491D2-509A-777D-D036-D2F06F81E048}"/>
          </ac:spMkLst>
        </pc:spChg>
        <pc:spChg chg="add mod">
          <ac:chgData name="Nina Susikova" userId="2e790aed-c33b-4d01-a589-9fb946013df5" providerId="ADAL" clId="{705CB06D-792F-E54A-9787-3439757F6DF2}" dt="2024-04-25T13:50:36.697" v="531" actId="207"/>
          <ac:spMkLst>
            <pc:docMk/>
            <pc:sldMk cId="1750478329" sldId="2147378691"/>
            <ac:spMk id="35" creationId="{83418EED-2C4F-C736-CA2F-7D48195C5CB8}"/>
          </ac:spMkLst>
        </pc:spChg>
        <pc:spChg chg="add mod">
          <ac:chgData name="Nina Susikova" userId="2e790aed-c33b-4d01-a589-9fb946013df5" providerId="ADAL" clId="{705CB06D-792F-E54A-9787-3439757F6DF2}" dt="2024-04-25T13:50:36.697" v="531" actId="207"/>
          <ac:spMkLst>
            <pc:docMk/>
            <pc:sldMk cId="1750478329" sldId="2147378691"/>
            <ac:spMk id="36" creationId="{14813007-43C7-D777-683F-8E2F62B0F262}"/>
          </ac:spMkLst>
        </pc:spChg>
        <pc:spChg chg="add mod">
          <ac:chgData name="Nina Susikova" userId="2e790aed-c33b-4d01-a589-9fb946013df5" providerId="ADAL" clId="{705CB06D-792F-E54A-9787-3439757F6DF2}" dt="2024-04-25T13:43:30.996" v="412" actId="1076"/>
          <ac:spMkLst>
            <pc:docMk/>
            <pc:sldMk cId="1750478329" sldId="2147378691"/>
            <ac:spMk id="37" creationId="{5D6F5DE1-60D1-864E-C89B-29CAF78F6847}"/>
          </ac:spMkLst>
        </pc:spChg>
        <pc:spChg chg="add del mod">
          <ac:chgData name="Nina Susikova" userId="2e790aed-c33b-4d01-a589-9fb946013df5" providerId="ADAL" clId="{705CB06D-792F-E54A-9787-3439757F6DF2}" dt="2024-04-25T13:43:17.039" v="410" actId="478"/>
          <ac:spMkLst>
            <pc:docMk/>
            <pc:sldMk cId="1750478329" sldId="2147378691"/>
            <ac:spMk id="38" creationId="{FE3B5B9C-3C59-6576-C114-F7A70344B2DF}"/>
          </ac:spMkLst>
        </pc:spChg>
        <pc:spChg chg="add mod">
          <ac:chgData name="Nina Susikova" userId="2e790aed-c33b-4d01-a589-9fb946013df5" providerId="ADAL" clId="{705CB06D-792F-E54A-9787-3439757F6DF2}" dt="2024-04-25T13:43:35.361" v="413" actId="571"/>
          <ac:spMkLst>
            <pc:docMk/>
            <pc:sldMk cId="1750478329" sldId="2147378691"/>
            <ac:spMk id="39" creationId="{73C6C547-217E-EF40-465C-012AE1748CD7}"/>
          </ac:spMkLst>
        </pc:spChg>
        <pc:spChg chg="add mod">
          <ac:chgData name="Nina Susikova" userId="2e790aed-c33b-4d01-a589-9fb946013df5" providerId="ADAL" clId="{705CB06D-792F-E54A-9787-3439757F6DF2}" dt="2024-04-25T13:49:39.214" v="527" actId="1037"/>
          <ac:spMkLst>
            <pc:docMk/>
            <pc:sldMk cId="1750478329" sldId="2147378691"/>
            <ac:spMk id="40" creationId="{843A487F-2EC9-E0FC-EBC6-7C9B4338617E}"/>
          </ac:spMkLst>
        </pc:spChg>
        <pc:spChg chg="add mod">
          <ac:chgData name="Nina Susikova" userId="2e790aed-c33b-4d01-a589-9fb946013df5" providerId="ADAL" clId="{705CB06D-792F-E54A-9787-3439757F6DF2}" dt="2024-04-25T13:49:39.214" v="527" actId="1037"/>
          <ac:spMkLst>
            <pc:docMk/>
            <pc:sldMk cId="1750478329" sldId="2147378691"/>
            <ac:spMk id="41" creationId="{0BF76796-37CB-1853-C871-33E45742D832}"/>
          </ac:spMkLst>
        </pc:spChg>
        <pc:spChg chg="add del mod">
          <ac:chgData name="Nina Susikova" userId="2e790aed-c33b-4d01-a589-9fb946013df5" providerId="ADAL" clId="{705CB06D-792F-E54A-9787-3439757F6DF2}" dt="2024-04-25T13:46:47.669" v="446" actId="478"/>
          <ac:spMkLst>
            <pc:docMk/>
            <pc:sldMk cId="1750478329" sldId="2147378691"/>
            <ac:spMk id="42" creationId="{4DC99834-F0B5-8FC7-D292-BC99E94E1C1C}"/>
          </ac:spMkLst>
        </pc:spChg>
        <pc:spChg chg="add del mod">
          <ac:chgData name="Nina Susikova" userId="2e790aed-c33b-4d01-a589-9fb946013df5" providerId="ADAL" clId="{705CB06D-792F-E54A-9787-3439757F6DF2}" dt="2024-04-25T13:47:02.735" v="450" actId="478"/>
          <ac:spMkLst>
            <pc:docMk/>
            <pc:sldMk cId="1750478329" sldId="2147378691"/>
            <ac:spMk id="43" creationId="{1B531D9E-C5C2-D741-958D-D5464ABFA87F}"/>
          </ac:spMkLst>
        </pc:spChg>
        <pc:spChg chg="mod">
          <ac:chgData name="Nina Susikova" userId="2e790aed-c33b-4d01-a589-9fb946013df5" providerId="ADAL" clId="{705CB06D-792F-E54A-9787-3439757F6DF2}" dt="2024-04-25T13:47:28.171" v="456" actId="1038"/>
          <ac:spMkLst>
            <pc:docMk/>
            <pc:sldMk cId="1750478329" sldId="2147378691"/>
            <ac:spMk id="44" creationId="{8B6B4844-36C6-510D-078A-3D1AA5F1F8EA}"/>
          </ac:spMkLst>
        </pc:spChg>
        <pc:spChg chg="mod">
          <ac:chgData name="Nina Susikova" userId="2e790aed-c33b-4d01-a589-9fb946013df5" providerId="ADAL" clId="{705CB06D-792F-E54A-9787-3439757F6DF2}" dt="2024-04-25T07:18:42.404" v="169" actId="164"/>
          <ac:spMkLst>
            <pc:docMk/>
            <pc:sldMk cId="1750478329" sldId="2147378691"/>
            <ac:spMk id="45" creationId="{8EE9874E-5FA7-DE5A-A9F7-7F6431C8CBE9}"/>
          </ac:spMkLst>
        </pc:spChg>
        <pc:spChg chg="mod">
          <ac:chgData name="Nina Susikova" userId="2e790aed-c33b-4d01-a589-9fb946013df5" providerId="ADAL" clId="{705CB06D-792F-E54A-9787-3439757F6DF2}" dt="2024-04-25T19:12:13.058" v="590" actId="1036"/>
          <ac:spMkLst>
            <pc:docMk/>
            <pc:sldMk cId="1750478329" sldId="2147378691"/>
            <ac:spMk id="46" creationId="{4898AF34-1C5C-4F46-E5AD-F895FF247A7D}"/>
          </ac:spMkLst>
        </pc:spChg>
        <pc:spChg chg="mod">
          <ac:chgData name="Nina Susikova" userId="2e790aed-c33b-4d01-a589-9fb946013df5" providerId="ADAL" clId="{705CB06D-792F-E54A-9787-3439757F6DF2}" dt="2024-04-25T07:18:57.902" v="171" actId="164"/>
          <ac:spMkLst>
            <pc:docMk/>
            <pc:sldMk cId="1750478329" sldId="2147378691"/>
            <ac:spMk id="47" creationId="{3F07EB5F-CDDA-394A-3B72-08BC80E3A425}"/>
          </ac:spMkLst>
        </pc:spChg>
        <pc:spChg chg="mod">
          <ac:chgData name="Nina Susikova" userId="2e790aed-c33b-4d01-a589-9fb946013df5" providerId="ADAL" clId="{705CB06D-792F-E54A-9787-3439757F6DF2}" dt="2024-04-25T07:14:17.609" v="157" actId="1076"/>
          <ac:spMkLst>
            <pc:docMk/>
            <pc:sldMk cId="1750478329" sldId="2147378691"/>
            <ac:spMk id="55" creationId="{87F9F094-4561-4BE8-7F6B-B458ED1EBD8B}"/>
          </ac:spMkLst>
        </pc:spChg>
        <pc:spChg chg="mod">
          <ac:chgData name="Nina Susikova" userId="2e790aed-c33b-4d01-a589-9fb946013df5" providerId="ADAL" clId="{705CB06D-792F-E54A-9787-3439757F6DF2}" dt="2024-04-25T07:14:17.609" v="157" actId="1076"/>
          <ac:spMkLst>
            <pc:docMk/>
            <pc:sldMk cId="1750478329" sldId="2147378691"/>
            <ac:spMk id="56" creationId="{09996A44-8CD3-044E-0DDA-FDDE4F2D1244}"/>
          </ac:spMkLst>
        </pc:spChg>
        <pc:spChg chg="mod">
          <ac:chgData name="Nina Susikova" userId="2e790aed-c33b-4d01-a589-9fb946013df5" providerId="ADAL" clId="{705CB06D-792F-E54A-9787-3439757F6DF2}" dt="2024-04-25T07:14:17.609" v="157" actId="1076"/>
          <ac:spMkLst>
            <pc:docMk/>
            <pc:sldMk cId="1750478329" sldId="2147378691"/>
            <ac:spMk id="57" creationId="{EF9400C9-1713-0726-A4D9-4E1C2AFFD6F5}"/>
          </ac:spMkLst>
        </pc:spChg>
        <pc:spChg chg="mod">
          <ac:chgData name="Nina Susikova" userId="2e790aed-c33b-4d01-a589-9fb946013df5" providerId="ADAL" clId="{705CB06D-792F-E54A-9787-3439757F6DF2}" dt="2024-04-25T07:14:17.609" v="157" actId="1076"/>
          <ac:spMkLst>
            <pc:docMk/>
            <pc:sldMk cId="1750478329" sldId="2147378691"/>
            <ac:spMk id="58" creationId="{8E873FFF-14A8-1B80-147A-BDBA6E1DB7A2}"/>
          </ac:spMkLst>
        </pc:spChg>
        <pc:spChg chg="mod">
          <ac:chgData name="Nina Susikova" userId="2e790aed-c33b-4d01-a589-9fb946013df5" providerId="ADAL" clId="{705CB06D-792F-E54A-9787-3439757F6DF2}" dt="2024-04-25T07:14:17.609" v="157" actId="1076"/>
          <ac:spMkLst>
            <pc:docMk/>
            <pc:sldMk cId="1750478329" sldId="2147378691"/>
            <ac:spMk id="59" creationId="{65C26469-7DBD-3278-5B07-1C624E0A94E6}"/>
          </ac:spMkLst>
        </pc:spChg>
        <pc:spChg chg="mod">
          <ac:chgData name="Nina Susikova" userId="2e790aed-c33b-4d01-a589-9fb946013df5" providerId="ADAL" clId="{705CB06D-792F-E54A-9787-3439757F6DF2}" dt="2024-04-25T07:14:17.609" v="157" actId="1076"/>
          <ac:spMkLst>
            <pc:docMk/>
            <pc:sldMk cId="1750478329" sldId="2147378691"/>
            <ac:spMk id="60" creationId="{1F40281C-8365-2688-2891-03B17197B29F}"/>
          </ac:spMkLst>
        </pc:spChg>
        <pc:spChg chg="mod">
          <ac:chgData name="Nina Susikova" userId="2e790aed-c33b-4d01-a589-9fb946013df5" providerId="ADAL" clId="{705CB06D-792F-E54A-9787-3439757F6DF2}" dt="2024-04-25T07:14:17.609" v="157" actId="1076"/>
          <ac:spMkLst>
            <pc:docMk/>
            <pc:sldMk cId="1750478329" sldId="2147378691"/>
            <ac:spMk id="61" creationId="{6EEA1257-F2D0-6F62-C16A-6F5AE90FEA81}"/>
          </ac:spMkLst>
        </pc:spChg>
        <pc:spChg chg="mod">
          <ac:chgData name="Nina Susikova" userId="2e790aed-c33b-4d01-a589-9fb946013df5" providerId="ADAL" clId="{705CB06D-792F-E54A-9787-3439757F6DF2}" dt="2024-04-25T07:14:17.609" v="157" actId="1076"/>
          <ac:spMkLst>
            <pc:docMk/>
            <pc:sldMk cId="1750478329" sldId="2147378691"/>
            <ac:spMk id="62" creationId="{5B888ABC-5E80-2EB2-2DE6-812605868FC2}"/>
          </ac:spMkLst>
        </pc:spChg>
        <pc:spChg chg="mod">
          <ac:chgData name="Nina Susikova" userId="2e790aed-c33b-4d01-a589-9fb946013df5" providerId="ADAL" clId="{705CB06D-792F-E54A-9787-3439757F6DF2}" dt="2024-04-25T07:23:44.279" v="261" actId="1035"/>
          <ac:spMkLst>
            <pc:docMk/>
            <pc:sldMk cId="1750478329" sldId="2147378691"/>
            <ac:spMk id="72" creationId="{5FA18A71-9897-287B-CF62-790C199F98AE}"/>
          </ac:spMkLst>
        </pc:spChg>
        <pc:spChg chg="mod">
          <ac:chgData name="Nina Susikova" userId="2e790aed-c33b-4d01-a589-9fb946013df5" providerId="ADAL" clId="{705CB06D-792F-E54A-9787-3439757F6DF2}" dt="2024-04-25T07:23:44.279" v="261" actId="1035"/>
          <ac:spMkLst>
            <pc:docMk/>
            <pc:sldMk cId="1750478329" sldId="2147378691"/>
            <ac:spMk id="73" creationId="{43A9FC0B-45EB-D22D-3E9E-7234F0FF6F52}"/>
          </ac:spMkLst>
        </pc:spChg>
        <pc:spChg chg="mod">
          <ac:chgData name="Nina Susikova" userId="2e790aed-c33b-4d01-a589-9fb946013df5" providerId="ADAL" clId="{705CB06D-792F-E54A-9787-3439757F6DF2}" dt="2024-04-25T07:23:44.279" v="261" actId="1035"/>
          <ac:spMkLst>
            <pc:docMk/>
            <pc:sldMk cId="1750478329" sldId="2147378691"/>
            <ac:spMk id="74" creationId="{75A7F133-1481-1A5B-EE2E-9F445D8309C0}"/>
          </ac:spMkLst>
        </pc:spChg>
        <pc:spChg chg="mod">
          <ac:chgData name="Nina Susikova" userId="2e790aed-c33b-4d01-a589-9fb946013df5" providerId="ADAL" clId="{705CB06D-792F-E54A-9787-3439757F6DF2}" dt="2024-04-25T13:38:52.718" v="354" actId="12788"/>
          <ac:spMkLst>
            <pc:docMk/>
            <pc:sldMk cId="1750478329" sldId="2147378691"/>
            <ac:spMk id="78" creationId="{C82D521E-F09E-E116-BC69-11344CEB08BD}"/>
          </ac:spMkLst>
        </pc:spChg>
        <pc:spChg chg="mod">
          <ac:chgData name="Nina Susikova" userId="2e790aed-c33b-4d01-a589-9fb946013df5" providerId="ADAL" clId="{705CB06D-792F-E54A-9787-3439757F6DF2}" dt="2024-04-25T13:39:39.822" v="368" actId="1037"/>
          <ac:spMkLst>
            <pc:docMk/>
            <pc:sldMk cId="1750478329" sldId="2147378691"/>
            <ac:spMk id="90" creationId="{4EB89F4D-1A5A-8660-3469-6123DB536F2D}"/>
          </ac:spMkLst>
        </pc:spChg>
        <pc:spChg chg="mod">
          <ac:chgData name="Nina Susikova" userId="2e790aed-c33b-4d01-a589-9fb946013df5" providerId="ADAL" clId="{705CB06D-792F-E54A-9787-3439757F6DF2}" dt="2024-04-25T13:39:39.822" v="368" actId="1037"/>
          <ac:spMkLst>
            <pc:docMk/>
            <pc:sldMk cId="1750478329" sldId="2147378691"/>
            <ac:spMk id="91" creationId="{2890C48A-7E0D-424E-1791-81E3FDD97817}"/>
          </ac:spMkLst>
        </pc:spChg>
        <pc:spChg chg="mod">
          <ac:chgData name="Nina Susikova" userId="2e790aed-c33b-4d01-a589-9fb946013df5" providerId="ADAL" clId="{705CB06D-792F-E54A-9787-3439757F6DF2}" dt="2024-04-25T13:50:36.697" v="531" actId="207"/>
          <ac:spMkLst>
            <pc:docMk/>
            <pc:sldMk cId="1750478329" sldId="2147378691"/>
            <ac:spMk id="97" creationId="{9BB19D64-284C-7D49-A723-227EB80836A4}"/>
          </ac:spMkLst>
        </pc:spChg>
        <pc:spChg chg="mod">
          <ac:chgData name="Nina Susikova" userId="2e790aed-c33b-4d01-a589-9fb946013df5" providerId="ADAL" clId="{705CB06D-792F-E54A-9787-3439757F6DF2}" dt="2024-04-25T13:50:36.697" v="531" actId="207"/>
          <ac:spMkLst>
            <pc:docMk/>
            <pc:sldMk cId="1750478329" sldId="2147378691"/>
            <ac:spMk id="98" creationId="{C7E7B0A6-CA68-5BCF-88CC-6D68E8A4450C}"/>
          </ac:spMkLst>
        </pc:spChg>
        <pc:spChg chg="add del mod">
          <ac:chgData name="Nina Susikova" userId="2e790aed-c33b-4d01-a589-9fb946013df5" providerId="ADAL" clId="{705CB06D-792F-E54A-9787-3439757F6DF2}" dt="2024-04-25T13:26:50.124" v="268" actId="14100"/>
          <ac:spMkLst>
            <pc:docMk/>
            <pc:sldMk cId="1750478329" sldId="2147378691"/>
            <ac:spMk id="99" creationId="{49E06E6F-EB41-4C49-4E54-7301A59FF000}"/>
          </ac:spMkLst>
        </pc:spChg>
        <pc:spChg chg="add del mod">
          <ac:chgData name="Nina Susikova" userId="2e790aed-c33b-4d01-a589-9fb946013df5" providerId="ADAL" clId="{705CB06D-792F-E54A-9787-3439757F6DF2}" dt="2024-04-25T13:38:52.718" v="354" actId="12788"/>
          <ac:spMkLst>
            <pc:docMk/>
            <pc:sldMk cId="1750478329" sldId="2147378691"/>
            <ac:spMk id="103" creationId="{34F34DF7-964C-3A77-630D-3B4874861C48}"/>
          </ac:spMkLst>
        </pc:spChg>
        <pc:spChg chg="add del mod">
          <ac:chgData name="Nina Susikova" userId="2e790aed-c33b-4d01-a589-9fb946013df5" providerId="ADAL" clId="{705CB06D-792F-E54A-9787-3439757F6DF2}" dt="2024-04-25T13:49:19.207" v="520" actId="1076"/>
          <ac:spMkLst>
            <pc:docMk/>
            <pc:sldMk cId="1750478329" sldId="2147378691"/>
            <ac:spMk id="104" creationId="{0969A038-0358-BF45-C24A-F049F941F1E6}"/>
          </ac:spMkLst>
        </pc:spChg>
        <pc:spChg chg="mod">
          <ac:chgData name="Nina Susikova" userId="2e790aed-c33b-4d01-a589-9fb946013df5" providerId="ADAL" clId="{705CB06D-792F-E54A-9787-3439757F6DF2}" dt="2024-04-25T15:49:14.637" v="562" actId="1076"/>
          <ac:spMkLst>
            <pc:docMk/>
            <pc:sldMk cId="1750478329" sldId="2147378691"/>
            <ac:spMk id="110" creationId="{8B0BFD51-9B5D-A22A-2A51-72EA01FD0EF9}"/>
          </ac:spMkLst>
        </pc:spChg>
        <pc:spChg chg="mod">
          <ac:chgData name="Nina Susikova" userId="2e790aed-c33b-4d01-a589-9fb946013df5" providerId="ADAL" clId="{705CB06D-792F-E54A-9787-3439757F6DF2}" dt="2024-04-25T07:14:17.609" v="157" actId="1076"/>
          <ac:spMkLst>
            <pc:docMk/>
            <pc:sldMk cId="1750478329" sldId="2147378691"/>
            <ac:spMk id="112" creationId="{8C6C3D4B-59A4-F1D6-317D-89D5AD53E3E7}"/>
          </ac:spMkLst>
        </pc:spChg>
        <pc:spChg chg="mod">
          <ac:chgData name="Nina Susikova" userId="2e790aed-c33b-4d01-a589-9fb946013df5" providerId="ADAL" clId="{705CB06D-792F-E54A-9787-3439757F6DF2}" dt="2024-04-25T13:38:37.252" v="352" actId="1037"/>
          <ac:spMkLst>
            <pc:docMk/>
            <pc:sldMk cId="1750478329" sldId="2147378691"/>
            <ac:spMk id="113" creationId="{504DA348-D901-A366-5785-2157EC9571D3}"/>
          </ac:spMkLst>
        </pc:spChg>
        <pc:spChg chg="mod">
          <ac:chgData name="Nina Susikova" userId="2e790aed-c33b-4d01-a589-9fb946013df5" providerId="ADAL" clId="{705CB06D-792F-E54A-9787-3439757F6DF2}" dt="2024-04-25T13:38:37.252" v="352" actId="1037"/>
          <ac:spMkLst>
            <pc:docMk/>
            <pc:sldMk cId="1750478329" sldId="2147378691"/>
            <ac:spMk id="115" creationId="{69C6EA60-E733-B89F-F359-84590331B565}"/>
          </ac:spMkLst>
        </pc:spChg>
        <pc:spChg chg="mod">
          <ac:chgData name="Nina Susikova" userId="2e790aed-c33b-4d01-a589-9fb946013df5" providerId="ADAL" clId="{705CB06D-792F-E54A-9787-3439757F6DF2}" dt="2024-04-25T13:38:37.252" v="352" actId="1037"/>
          <ac:spMkLst>
            <pc:docMk/>
            <pc:sldMk cId="1750478329" sldId="2147378691"/>
            <ac:spMk id="116" creationId="{F3B3F525-D9ED-C5A0-A261-7F47DEE74B41}"/>
          </ac:spMkLst>
        </pc:spChg>
        <pc:spChg chg="mod">
          <ac:chgData name="Nina Susikova" userId="2e790aed-c33b-4d01-a589-9fb946013df5" providerId="ADAL" clId="{705CB06D-792F-E54A-9787-3439757F6DF2}" dt="2024-04-25T13:48:52.901" v="498" actId="14100"/>
          <ac:spMkLst>
            <pc:docMk/>
            <pc:sldMk cId="1750478329" sldId="2147378691"/>
            <ac:spMk id="117" creationId="{82288C9A-C36E-2168-30EF-0DD6DBD75536}"/>
          </ac:spMkLst>
        </pc:spChg>
        <pc:spChg chg="del mod">
          <ac:chgData name="Nina Susikova" userId="2e790aed-c33b-4d01-a589-9fb946013df5" providerId="ADAL" clId="{705CB06D-792F-E54A-9787-3439757F6DF2}" dt="2024-04-25T07:12:12.115" v="134" actId="478"/>
          <ac:spMkLst>
            <pc:docMk/>
            <pc:sldMk cId="1750478329" sldId="2147378691"/>
            <ac:spMk id="119" creationId="{F2B63336-482C-8F6A-896A-E2412C62ADA6}"/>
          </ac:spMkLst>
        </pc:spChg>
        <pc:spChg chg="mod">
          <ac:chgData name="Nina Susikova" userId="2e790aed-c33b-4d01-a589-9fb946013df5" providerId="ADAL" clId="{705CB06D-792F-E54A-9787-3439757F6DF2}" dt="2024-04-25T07:19:25.398" v="184" actId="164"/>
          <ac:spMkLst>
            <pc:docMk/>
            <pc:sldMk cId="1750478329" sldId="2147378691"/>
            <ac:spMk id="120" creationId="{A828995F-1F55-50A3-537C-5E4C5FEF1610}"/>
          </ac:spMkLst>
        </pc:spChg>
        <pc:spChg chg="mod topLvl">
          <ac:chgData name="Nina Susikova" userId="2e790aed-c33b-4d01-a589-9fb946013df5" providerId="ADAL" clId="{705CB06D-792F-E54A-9787-3439757F6DF2}" dt="2024-04-25T13:45:05.653" v="422" actId="165"/>
          <ac:spMkLst>
            <pc:docMk/>
            <pc:sldMk cId="1750478329" sldId="2147378691"/>
            <ac:spMk id="124" creationId="{01C9ECC3-9A7E-B45E-1380-2B092BCB1E10}"/>
          </ac:spMkLst>
        </pc:spChg>
        <pc:spChg chg="mod">
          <ac:chgData name="Nina Susikova" userId="2e790aed-c33b-4d01-a589-9fb946013df5" providerId="ADAL" clId="{705CB06D-792F-E54A-9787-3439757F6DF2}" dt="2024-04-25T19:12:13.058" v="590" actId="1036"/>
          <ac:spMkLst>
            <pc:docMk/>
            <pc:sldMk cId="1750478329" sldId="2147378691"/>
            <ac:spMk id="131" creationId="{F681A636-2F4A-D009-7314-67EF2A58877C}"/>
          </ac:spMkLst>
        </pc:spChg>
        <pc:spChg chg="mod">
          <ac:chgData name="Nina Susikova" userId="2e790aed-c33b-4d01-a589-9fb946013df5" providerId="ADAL" clId="{705CB06D-792F-E54A-9787-3439757F6DF2}" dt="2024-04-25T19:12:13.058" v="590" actId="1036"/>
          <ac:spMkLst>
            <pc:docMk/>
            <pc:sldMk cId="1750478329" sldId="2147378691"/>
            <ac:spMk id="139" creationId="{312CAA1E-D3C8-1C97-F19F-65BB983E4D2C}"/>
          </ac:spMkLst>
        </pc:spChg>
        <pc:spChg chg="mod">
          <ac:chgData name="Nina Susikova" userId="2e790aed-c33b-4d01-a589-9fb946013df5" providerId="ADAL" clId="{705CB06D-792F-E54A-9787-3439757F6DF2}" dt="2024-04-25T13:38:37.252" v="352" actId="1037"/>
          <ac:spMkLst>
            <pc:docMk/>
            <pc:sldMk cId="1750478329" sldId="2147378691"/>
            <ac:spMk id="145" creationId="{379490C2-77AC-9366-B308-C328665A4827}"/>
          </ac:spMkLst>
        </pc:spChg>
        <pc:spChg chg="mod">
          <ac:chgData name="Nina Susikova" userId="2e790aed-c33b-4d01-a589-9fb946013df5" providerId="ADAL" clId="{705CB06D-792F-E54A-9787-3439757F6DF2}" dt="2024-04-25T13:38:37.252" v="352" actId="1037"/>
          <ac:spMkLst>
            <pc:docMk/>
            <pc:sldMk cId="1750478329" sldId="2147378691"/>
            <ac:spMk id="146" creationId="{7B1C3C1B-F6C5-928D-3296-4CD2B7291E2C}"/>
          </ac:spMkLst>
        </pc:spChg>
        <pc:spChg chg="mod">
          <ac:chgData name="Nina Susikova" userId="2e790aed-c33b-4d01-a589-9fb946013df5" providerId="ADAL" clId="{705CB06D-792F-E54A-9787-3439757F6DF2}" dt="2024-04-25T13:38:37.252" v="352" actId="1037"/>
          <ac:spMkLst>
            <pc:docMk/>
            <pc:sldMk cId="1750478329" sldId="2147378691"/>
            <ac:spMk id="147" creationId="{B923A2F1-49D5-375D-35BB-29F4FD092603}"/>
          </ac:spMkLst>
        </pc:spChg>
        <pc:spChg chg="mod">
          <ac:chgData name="Nina Susikova" userId="2e790aed-c33b-4d01-a589-9fb946013df5" providerId="ADAL" clId="{705CB06D-792F-E54A-9787-3439757F6DF2}" dt="2024-04-25T13:38:37.252" v="352" actId="1037"/>
          <ac:spMkLst>
            <pc:docMk/>
            <pc:sldMk cId="1750478329" sldId="2147378691"/>
            <ac:spMk id="148" creationId="{C257EE20-F4B6-0DE3-2708-843B579D7B9F}"/>
          </ac:spMkLst>
        </pc:spChg>
        <pc:spChg chg="mod">
          <ac:chgData name="Nina Susikova" userId="2e790aed-c33b-4d01-a589-9fb946013df5" providerId="ADAL" clId="{705CB06D-792F-E54A-9787-3439757F6DF2}" dt="2024-04-25T13:39:39.822" v="368" actId="1037"/>
          <ac:spMkLst>
            <pc:docMk/>
            <pc:sldMk cId="1750478329" sldId="2147378691"/>
            <ac:spMk id="161" creationId="{B589CE11-18B4-C125-3847-2DE597BAE98D}"/>
          </ac:spMkLst>
        </pc:spChg>
        <pc:spChg chg="mod">
          <ac:chgData name="Nina Susikova" userId="2e790aed-c33b-4d01-a589-9fb946013df5" providerId="ADAL" clId="{705CB06D-792F-E54A-9787-3439757F6DF2}" dt="2024-04-25T13:39:39.822" v="368" actId="1037"/>
          <ac:spMkLst>
            <pc:docMk/>
            <pc:sldMk cId="1750478329" sldId="2147378691"/>
            <ac:spMk id="162" creationId="{0A54D48A-D4D6-9F50-CE95-2CD4051904BE}"/>
          </ac:spMkLst>
        </pc:spChg>
        <pc:spChg chg="mod">
          <ac:chgData name="Nina Susikova" userId="2e790aed-c33b-4d01-a589-9fb946013df5" providerId="ADAL" clId="{705CB06D-792F-E54A-9787-3439757F6DF2}" dt="2024-04-25T13:39:39.822" v="368" actId="1037"/>
          <ac:spMkLst>
            <pc:docMk/>
            <pc:sldMk cId="1750478329" sldId="2147378691"/>
            <ac:spMk id="163" creationId="{B411B921-1755-1811-9CDD-4CF8CAF6378B}"/>
          </ac:spMkLst>
        </pc:spChg>
        <pc:spChg chg="mod">
          <ac:chgData name="Nina Susikova" userId="2e790aed-c33b-4d01-a589-9fb946013df5" providerId="ADAL" clId="{705CB06D-792F-E54A-9787-3439757F6DF2}" dt="2024-04-25T13:39:39.822" v="368" actId="1037"/>
          <ac:spMkLst>
            <pc:docMk/>
            <pc:sldMk cId="1750478329" sldId="2147378691"/>
            <ac:spMk id="164" creationId="{E2DE13AD-2A3F-D2F6-7740-848B2F98270F}"/>
          </ac:spMkLst>
        </pc:spChg>
        <pc:spChg chg="mod">
          <ac:chgData name="Nina Susikova" userId="2e790aed-c33b-4d01-a589-9fb946013df5" providerId="ADAL" clId="{705CB06D-792F-E54A-9787-3439757F6DF2}" dt="2024-04-25T13:39:39.822" v="368" actId="1037"/>
          <ac:spMkLst>
            <pc:docMk/>
            <pc:sldMk cId="1750478329" sldId="2147378691"/>
            <ac:spMk id="165" creationId="{7BEEC24E-18C4-C197-F000-ED2618169AEA}"/>
          </ac:spMkLst>
        </pc:spChg>
        <pc:spChg chg="mod">
          <ac:chgData name="Nina Susikova" userId="2e790aed-c33b-4d01-a589-9fb946013df5" providerId="ADAL" clId="{705CB06D-792F-E54A-9787-3439757F6DF2}" dt="2024-04-25T13:39:39.822" v="368" actId="1037"/>
          <ac:spMkLst>
            <pc:docMk/>
            <pc:sldMk cId="1750478329" sldId="2147378691"/>
            <ac:spMk id="166" creationId="{F156D2DA-ED52-DACD-B925-6FF120BEFEFB}"/>
          </ac:spMkLst>
        </pc:spChg>
        <pc:spChg chg="mod">
          <ac:chgData name="Nina Susikova" userId="2e790aed-c33b-4d01-a589-9fb946013df5" providerId="ADAL" clId="{705CB06D-792F-E54A-9787-3439757F6DF2}" dt="2024-04-25T13:39:39.822" v="368" actId="1037"/>
          <ac:spMkLst>
            <pc:docMk/>
            <pc:sldMk cId="1750478329" sldId="2147378691"/>
            <ac:spMk id="167" creationId="{4A341928-55CA-17C1-F54C-866F88B521B2}"/>
          </ac:spMkLst>
        </pc:spChg>
        <pc:spChg chg="mod">
          <ac:chgData name="Nina Susikova" userId="2e790aed-c33b-4d01-a589-9fb946013df5" providerId="ADAL" clId="{705CB06D-792F-E54A-9787-3439757F6DF2}" dt="2024-04-25T13:39:39.822" v="368" actId="1037"/>
          <ac:spMkLst>
            <pc:docMk/>
            <pc:sldMk cId="1750478329" sldId="2147378691"/>
            <ac:spMk id="168" creationId="{5BBEDBCD-9EA2-4626-8733-0A255BA7C555}"/>
          </ac:spMkLst>
        </pc:spChg>
        <pc:spChg chg="mod">
          <ac:chgData name="Nina Susikova" userId="2e790aed-c33b-4d01-a589-9fb946013df5" providerId="ADAL" clId="{705CB06D-792F-E54A-9787-3439757F6DF2}" dt="2024-04-25T13:39:39.822" v="368" actId="1037"/>
          <ac:spMkLst>
            <pc:docMk/>
            <pc:sldMk cId="1750478329" sldId="2147378691"/>
            <ac:spMk id="170" creationId="{B6808909-7B81-F02D-C65C-734F54D85B8E}"/>
          </ac:spMkLst>
        </pc:spChg>
        <pc:spChg chg="mod">
          <ac:chgData name="Nina Susikova" userId="2e790aed-c33b-4d01-a589-9fb946013df5" providerId="ADAL" clId="{705CB06D-792F-E54A-9787-3439757F6DF2}" dt="2024-04-25T13:39:39.822" v="368" actId="1037"/>
          <ac:spMkLst>
            <pc:docMk/>
            <pc:sldMk cId="1750478329" sldId="2147378691"/>
            <ac:spMk id="171" creationId="{41543BD6-8EE2-7EC8-8B5D-C5443F541CF6}"/>
          </ac:spMkLst>
        </pc:spChg>
        <pc:spChg chg="mod">
          <ac:chgData name="Nina Susikova" userId="2e790aed-c33b-4d01-a589-9fb946013df5" providerId="ADAL" clId="{705CB06D-792F-E54A-9787-3439757F6DF2}" dt="2024-04-25T13:39:39.822" v="368" actId="1037"/>
          <ac:spMkLst>
            <pc:docMk/>
            <pc:sldMk cId="1750478329" sldId="2147378691"/>
            <ac:spMk id="172" creationId="{A0A04B4E-92F7-3B46-BA6A-9A533E08D5F6}"/>
          </ac:spMkLst>
        </pc:spChg>
        <pc:spChg chg="mod">
          <ac:chgData name="Nina Susikova" userId="2e790aed-c33b-4d01-a589-9fb946013df5" providerId="ADAL" clId="{705CB06D-792F-E54A-9787-3439757F6DF2}" dt="2024-04-25T13:39:39.822" v="368" actId="1037"/>
          <ac:spMkLst>
            <pc:docMk/>
            <pc:sldMk cId="1750478329" sldId="2147378691"/>
            <ac:spMk id="173" creationId="{F86DDE87-849B-D81A-F428-9F173ED60311}"/>
          </ac:spMkLst>
        </pc:spChg>
        <pc:spChg chg="mod">
          <ac:chgData name="Nina Susikova" userId="2e790aed-c33b-4d01-a589-9fb946013df5" providerId="ADAL" clId="{705CB06D-792F-E54A-9787-3439757F6DF2}" dt="2024-04-25T13:39:39.822" v="368" actId="1037"/>
          <ac:spMkLst>
            <pc:docMk/>
            <pc:sldMk cId="1750478329" sldId="2147378691"/>
            <ac:spMk id="174" creationId="{2EEA3200-4843-6A7D-EA8D-964CA8FA26D7}"/>
          </ac:spMkLst>
        </pc:spChg>
        <pc:spChg chg="mod">
          <ac:chgData name="Nina Susikova" userId="2e790aed-c33b-4d01-a589-9fb946013df5" providerId="ADAL" clId="{705CB06D-792F-E54A-9787-3439757F6DF2}" dt="2024-04-25T13:39:39.822" v="368" actId="1037"/>
          <ac:spMkLst>
            <pc:docMk/>
            <pc:sldMk cId="1750478329" sldId="2147378691"/>
            <ac:spMk id="175" creationId="{368DC74B-CECC-B697-24CA-5FDC37F8640F}"/>
          </ac:spMkLst>
        </pc:spChg>
        <pc:spChg chg="mod">
          <ac:chgData name="Nina Susikova" userId="2e790aed-c33b-4d01-a589-9fb946013df5" providerId="ADAL" clId="{705CB06D-792F-E54A-9787-3439757F6DF2}" dt="2024-04-25T07:14:17.609" v="157" actId="1076"/>
          <ac:spMkLst>
            <pc:docMk/>
            <pc:sldMk cId="1750478329" sldId="2147378691"/>
            <ac:spMk id="193" creationId="{58F57A36-BED8-78C7-A638-9C551B9AF1B4}"/>
          </ac:spMkLst>
        </pc:spChg>
        <pc:spChg chg="mod">
          <ac:chgData name="Nina Susikova" userId="2e790aed-c33b-4d01-a589-9fb946013df5" providerId="ADAL" clId="{705CB06D-792F-E54A-9787-3439757F6DF2}" dt="2024-04-25T07:14:17.609" v="157" actId="1076"/>
          <ac:spMkLst>
            <pc:docMk/>
            <pc:sldMk cId="1750478329" sldId="2147378691"/>
            <ac:spMk id="194" creationId="{C8DF993C-EBE8-C282-70B5-8C4DE7702138}"/>
          </ac:spMkLst>
        </pc:spChg>
        <pc:spChg chg="mod">
          <ac:chgData name="Nina Susikova" userId="2e790aed-c33b-4d01-a589-9fb946013df5" providerId="ADAL" clId="{705CB06D-792F-E54A-9787-3439757F6DF2}" dt="2024-04-25T07:14:17.609" v="157" actId="1076"/>
          <ac:spMkLst>
            <pc:docMk/>
            <pc:sldMk cId="1750478329" sldId="2147378691"/>
            <ac:spMk id="195" creationId="{9E63F74D-4A15-75D1-70D9-E3024853451A}"/>
          </ac:spMkLst>
        </pc:spChg>
        <pc:spChg chg="mod">
          <ac:chgData name="Nina Susikova" userId="2e790aed-c33b-4d01-a589-9fb946013df5" providerId="ADAL" clId="{705CB06D-792F-E54A-9787-3439757F6DF2}" dt="2024-04-25T07:14:17.609" v="157" actId="1076"/>
          <ac:spMkLst>
            <pc:docMk/>
            <pc:sldMk cId="1750478329" sldId="2147378691"/>
            <ac:spMk id="196" creationId="{15E4942C-912D-9329-3D25-4B7D683125EB}"/>
          </ac:spMkLst>
        </pc:spChg>
        <pc:spChg chg="mod">
          <ac:chgData name="Nina Susikova" userId="2e790aed-c33b-4d01-a589-9fb946013df5" providerId="ADAL" clId="{705CB06D-792F-E54A-9787-3439757F6DF2}" dt="2024-04-25T07:14:17.609" v="157" actId="1076"/>
          <ac:spMkLst>
            <pc:docMk/>
            <pc:sldMk cId="1750478329" sldId="2147378691"/>
            <ac:spMk id="198" creationId="{C5EEBAD3-CBF4-2F86-C103-0774D2207F9E}"/>
          </ac:spMkLst>
        </pc:spChg>
        <pc:spChg chg="mod">
          <ac:chgData name="Nina Susikova" userId="2e790aed-c33b-4d01-a589-9fb946013df5" providerId="ADAL" clId="{705CB06D-792F-E54A-9787-3439757F6DF2}" dt="2024-04-25T07:14:17.609" v="157" actId="1076"/>
          <ac:spMkLst>
            <pc:docMk/>
            <pc:sldMk cId="1750478329" sldId="2147378691"/>
            <ac:spMk id="199" creationId="{634B60BF-BBF5-E097-3228-DB8276B352FC}"/>
          </ac:spMkLst>
        </pc:spChg>
        <pc:spChg chg="mod">
          <ac:chgData name="Nina Susikova" userId="2e790aed-c33b-4d01-a589-9fb946013df5" providerId="ADAL" clId="{705CB06D-792F-E54A-9787-3439757F6DF2}" dt="2024-04-25T07:14:17.609" v="157" actId="1076"/>
          <ac:spMkLst>
            <pc:docMk/>
            <pc:sldMk cId="1750478329" sldId="2147378691"/>
            <ac:spMk id="200" creationId="{CAA56567-028D-74A7-B3CD-4F4CF6F6B41B}"/>
          </ac:spMkLst>
        </pc:spChg>
        <pc:spChg chg="mod">
          <ac:chgData name="Nina Susikova" userId="2e790aed-c33b-4d01-a589-9fb946013df5" providerId="ADAL" clId="{705CB06D-792F-E54A-9787-3439757F6DF2}" dt="2024-04-25T07:19:08.911" v="177" actId="1076"/>
          <ac:spMkLst>
            <pc:docMk/>
            <pc:sldMk cId="1750478329" sldId="2147378691"/>
            <ac:spMk id="204" creationId="{6C316252-2F87-F24C-98D7-5EEDE92FCD2C}"/>
          </ac:spMkLst>
        </pc:spChg>
        <pc:spChg chg="mod">
          <ac:chgData name="Nina Susikova" userId="2e790aed-c33b-4d01-a589-9fb946013df5" providerId="ADAL" clId="{705CB06D-792F-E54A-9787-3439757F6DF2}" dt="2024-04-25T07:14:17.609" v="157" actId="1076"/>
          <ac:spMkLst>
            <pc:docMk/>
            <pc:sldMk cId="1750478329" sldId="2147378691"/>
            <ac:spMk id="205" creationId="{ADB13ECC-1077-1B73-1EC2-6D6EB4C1D933}"/>
          </ac:spMkLst>
        </pc:spChg>
        <pc:spChg chg="mod">
          <ac:chgData name="Nina Susikova" userId="2e790aed-c33b-4d01-a589-9fb946013df5" providerId="ADAL" clId="{705CB06D-792F-E54A-9787-3439757F6DF2}" dt="2024-04-25T07:14:17.609" v="157" actId="1076"/>
          <ac:spMkLst>
            <pc:docMk/>
            <pc:sldMk cId="1750478329" sldId="2147378691"/>
            <ac:spMk id="206" creationId="{CB0B4949-77AA-4A2E-D9F2-1523BCC90AD6}"/>
          </ac:spMkLst>
        </pc:spChg>
        <pc:spChg chg="mod">
          <ac:chgData name="Nina Susikova" userId="2e790aed-c33b-4d01-a589-9fb946013df5" providerId="ADAL" clId="{705CB06D-792F-E54A-9787-3439757F6DF2}" dt="2024-04-25T07:14:17.609" v="157" actId="1076"/>
          <ac:spMkLst>
            <pc:docMk/>
            <pc:sldMk cId="1750478329" sldId="2147378691"/>
            <ac:spMk id="207" creationId="{8F9CE9B2-2A6D-11C1-08D6-549B074D8FCE}"/>
          </ac:spMkLst>
        </pc:spChg>
        <pc:spChg chg="mod">
          <ac:chgData name="Nina Susikova" userId="2e790aed-c33b-4d01-a589-9fb946013df5" providerId="ADAL" clId="{705CB06D-792F-E54A-9787-3439757F6DF2}" dt="2024-04-25T07:14:17.609" v="157" actId="1076"/>
          <ac:spMkLst>
            <pc:docMk/>
            <pc:sldMk cId="1750478329" sldId="2147378691"/>
            <ac:spMk id="209" creationId="{6F28AB13-97D0-AB3A-860D-0ED09DF8DEEA}"/>
          </ac:spMkLst>
        </pc:spChg>
        <pc:spChg chg="mod">
          <ac:chgData name="Nina Susikova" userId="2e790aed-c33b-4d01-a589-9fb946013df5" providerId="ADAL" clId="{705CB06D-792F-E54A-9787-3439757F6DF2}" dt="2024-04-25T07:14:17.609" v="157" actId="1076"/>
          <ac:spMkLst>
            <pc:docMk/>
            <pc:sldMk cId="1750478329" sldId="2147378691"/>
            <ac:spMk id="210" creationId="{3E363AA3-EA7F-F8B1-D9BC-BBDF532AEC65}"/>
          </ac:spMkLst>
        </pc:spChg>
        <pc:spChg chg="mod">
          <ac:chgData name="Nina Susikova" userId="2e790aed-c33b-4d01-a589-9fb946013df5" providerId="ADAL" clId="{705CB06D-792F-E54A-9787-3439757F6DF2}" dt="2024-04-25T07:14:17.609" v="157" actId="1076"/>
          <ac:spMkLst>
            <pc:docMk/>
            <pc:sldMk cId="1750478329" sldId="2147378691"/>
            <ac:spMk id="211" creationId="{86BABD62-3876-F805-5C61-628BD18C8ED1}"/>
          </ac:spMkLst>
        </pc:spChg>
        <pc:spChg chg="mod">
          <ac:chgData name="Nina Susikova" userId="2e790aed-c33b-4d01-a589-9fb946013df5" providerId="ADAL" clId="{705CB06D-792F-E54A-9787-3439757F6DF2}" dt="2024-04-25T19:12:13.058" v="590" actId="1036"/>
          <ac:spMkLst>
            <pc:docMk/>
            <pc:sldMk cId="1750478329" sldId="2147378691"/>
            <ac:spMk id="234" creationId="{1610DB1B-9FFA-69BC-D66A-5AC1624FC928}"/>
          </ac:spMkLst>
        </pc:spChg>
        <pc:spChg chg="mod">
          <ac:chgData name="Nina Susikova" userId="2e790aed-c33b-4d01-a589-9fb946013df5" providerId="ADAL" clId="{705CB06D-792F-E54A-9787-3439757F6DF2}" dt="2024-04-25T19:12:13.058" v="590" actId="1036"/>
          <ac:spMkLst>
            <pc:docMk/>
            <pc:sldMk cId="1750478329" sldId="2147378691"/>
            <ac:spMk id="235" creationId="{CB680245-E074-57A2-43BB-F33D78BC0767}"/>
          </ac:spMkLst>
        </pc:spChg>
        <pc:spChg chg="mod">
          <ac:chgData name="Nina Susikova" userId="2e790aed-c33b-4d01-a589-9fb946013df5" providerId="ADAL" clId="{705CB06D-792F-E54A-9787-3439757F6DF2}" dt="2024-04-25T19:12:13.058" v="590" actId="1036"/>
          <ac:spMkLst>
            <pc:docMk/>
            <pc:sldMk cId="1750478329" sldId="2147378691"/>
            <ac:spMk id="236" creationId="{3D351B74-EE77-EB57-2508-E5D8BB07786A}"/>
          </ac:spMkLst>
        </pc:spChg>
        <pc:spChg chg="mod">
          <ac:chgData name="Nina Susikova" userId="2e790aed-c33b-4d01-a589-9fb946013df5" providerId="ADAL" clId="{705CB06D-792F-E54A-9787-3439757F6DF2}" dt="2024-04-25T19:12:13.058" v="590" actId="1036"/>
          <ac:spMkLst>
            <pc:docMk/>
            <pc:sldMk cId="1750478329" sldId="2147378691"/>
            <ac:spMk id="237" creationId="{DED2857E-C936-044C-66FF-05DD67FAD843}"/>
          </ac:spMkLst>
        </pc:spChg>
        <pc:spChg chg="mod">
          <ac:chgData name="Nina Susikova" userId="2e790aed-c33b-4d01-a589-9fb946013df5" providerId="ADAL" clId="{705CB06D-792F-E54A-9787-3439757F6DF2}" dt="2024-04-25T19:12:13.058" v="590" actId="1036"/>
          <ac:spMkLst>
            <pc:docMk/>
            <pc:sldMk cId="1750478329" sldId="2147378691"/>
            <ac:spMk id="238" creationId="{BE082952-CF01-EA96-FF8B-66A9FA6F7F83}"/>
          </ac:spMkLst>
        </pc:spChg>
        <pc:spChg chg="mod">
          <ac:chgData name="Nina Susikova" userId="2e790aed-c33b-4d01-a589-9fb946013df5" providerId="ADAL" clId="{705CB06D-792F-E54A-9787-3439757F6DF2}" dt="2024-04-25T19:12:13.058" v="590" actId="1036"/>
          <ac:spMkLst>
            <pc:docMk/>
            <pc:sldMk cId="1750478329" sldId="2147378691"/>
            <ac:spMk id="240" creationId="{5CD970A1-0D92-51EC-367B-2D88108FFB3A}"/>
          </ac:spMkLst>
        </pc:spChg>
        <pc:spChg chg="mod">
          <ac:chgData name="Nina Susikova" userId="2e790aed-c33b-4d01-a589-9fb946013df5" providerId="ADAL" clId="{705CB06D-792F-E54A-9787-3439757F6DF2}" dt="2024-04-25T19:12:13.058" v="590" actId="1036"/>
          <ac:spMkLst>
            <pc:docMk/>
            <pc:sldMk cId="1750478329" sldId="2147378691"/>
            <ac:spMk id="241" creationId="{A6E5FDDB-EB89-D3FF-1EAC-A3B6F27285B6}"/>
          </ac:spMkLst>
        </pc:spChg>
        <pc:spChg chg="mod">
          <ac:chgData name="Nina Susikova" userId="2e790aed-c33b-4d01-a589-9fb946013df5" providerId="ADAL" clId="{705CB06D-792F-E54A-9787-3439757F6DF2}" dt="2024-04-25T19:12:13.058" v="590" actId="1036"/>
          <ac:spMkLst>
            <pc:docMk/>
            <pc:sldMk cId="1750478329" sldId="2147378691"/>
            <ac:spMk id="242" creationId="{A73BFFD4-F6E6-976D-B528-2C292E475D97}"/>
          </ac:spMkLst>
        </pc:spChg>
        <pc:spChg chg="mod">
          <ac:chgData name="Nina Susikova" userId="2e790aed-c33b-4d01-a589-9fb946013df5" providerId="ADAL" clId="{705CB06D-792F-E54A-9787-3439757F6DF2}" dt="2024-04-25T19:12:13.058" v="590" actId="1036"/>
          <ac:spMkLst>
            <pc:docMk/>
            <pc:sldMk cId="1750478329" sldId="2147378691"/>
            <ac:spMk id="244" creationId="{DA09A5CE-00B5-6D3F-917E-8E3F30267490}"/>
          </ac:spMkLst>
        </pc:spChg>
        <pc:spChg chg="mod">
          <ac:chgData name="Nina Susikova" userId="2e790aed-c33b-4d01-a589-9fb946013df5" providerId="ADAL" clId="{705CB06D-792F-E54A-9787-3439757F6DF2}" dt="2024-04-25T19:12:13.058" v="590" actId="1036"/>
          <ac:spMkLst>
            <pc:docMk/>
            <pc:sldMk cId="1750478329" sldId="2147378691"/>
            <ac:spMk id="245" creationId="{A3B733BB-578D-9B38-70C9-12B7FBE4E02E}"/>
          </ac:spMkLst>
        </pc:spChg>
        <pc:spChg chg="mod">
          <ac:chgData name="Nina Susikova" userId="2e790aed-c33b-4d01-a589-9fb946013df5" providerId="ADAL" clId="{705CB06D-792F-E54A-9787-3439757F6DF2}" dt="2024-04-25T19:12:13.058" v="590" actId="1036"/>
          <ac:spMkLst>
            <pc:docMk/>
            <pc:sldMk cId="1750478329" sldId="2147378691"/>
            <ac:spMk id="246" creationId="{AE570C42-E335-E4C3-351F-996EDC5EC088}"/>
          </ac:spMkLst>
        </pc:spChg>
        <pc:spChg chg="mod">
          <ac:chgData name="Nina Susikova" userId="2e790aed-c33b-4d01-a589-9fb946013df5" providerId="ADAL" clId="{705CB06D-792F-E54A-9787-3439757F6DF2}" dt="2024-04-25T19:12:13.058" v="590" actId="1036"/>
          <ac:spMkLst>
            <pc:docMk/>
            <pc:sldMk cId="1750478329" sldId="2147378691"/>
            <ac:spMk id="247" creationId="{019A73D6-0112-E5A9-069C-BF59727A02CD}"/>
          </ac:spMkLst>
        </pc:spChg>
        <pc:spChg chg="mod">
          <ac:chgData name="Nina Susikova" userId="2e790aed-c33b-4d01-a589-9fb946013df5" providerId="ADAL" clId="{705CB06D-792F-E54A-9787-3439757F6DF2}" dt="2024-04-25T19:12:13.058" v="590" actId="1036"/>
          <ac:spMkLst>
            <pc:docMk/>
            <pc:sldMk cId="1750478329" sldId="2147378691"/>
            <ac:spMk id="248" creationId="{12D89A07-9753-AD90-F4F7-C0112235C16A}"/>
          </ac:spMkLst>
        </pc:spChg>
        <pc:spChg chg="mod">
          <ac:chgData name="Nina Susikova" userId="2e790aed-c33b-4d01-a589-9fb946013df5" providerId="ADAL" clId="{705CB06D-792F-E54A-9787-3439757F6DF2}" dt="2024-04-25T13:45:21.798" v="432" actId="1036"/>
          <ac:spMkLst>
            <pc:docMk/>
            <pc:sldMk cId="1750478329" sldId="2147378691"/>
            <ac:spMk id="258" creationId="{8EF1B386-31EA-31A0-E9BC-AE620D82EEFB}"/>
          </ac:spMkLst>
        </pc:spChg>
        <pc:spChg chg="mod">
          <ac:chgData name="Nina Susikova" userId="2e790aed-c33b-4d01-a589-9fb946013df5" providerId="ADAL" clId="{705CB06D-792F-E54A-9787-3439757F6DF2}" dt="2024-04-25T13:45:21.798" v="432" actId="1036"/>
          <ac:spMkLst>
            <pc:docMk/>
            <pc:sldMk cId="1750478329" sldId="2147378691"/>
            <ac:spMk id="259" creationId="{AF4D2215-DC8A-A2DA-0840-825BA01733FB}"/>
          </ac:spMkLst>
        </pc:spChg>
        <pc:spChg chg="mod">
          <ac:chgData name="Nina Susikova" userId="2e790aed-c33b-4d01-a589-9fb946013df5" providerId="ADAL" clId="{705CB06D-792F-E54A-9787-3439757F6DF2}" dt="2024-04-25T13:45:21.798" v="432" actId="1036"/>
          <ac:spMkLst>
            <pc:docMk/>
            <pc:sldMk cId="1750478329" sldId="2147378691"/>
            <ac:spMk id="260" creationId="{2A221903-406A-3F69-DC29-14CF0A8B5C79}"/>
          </ac:spMkLst>
        </pc:spChg>
        <pc:spChg chg="mod">
          <ac:chgData name="Nina Susikova" userId="2e790aed-c33b-4d01-a589-9fb946013df5" providerId="ADAL" clId="{705CB06D-792F-E54A-9787-3439757F6DF2}" dt="2024-04-25T13:45:21.798" v="432" actId="1036"/>
          <ac:spMkLst>
            <pc:docMk/>
            <pc:sldMk cId="1750478329" sldId="2147378691"/>
            <ac:spMk id="261" creationId="{7FC881DF-F15D-82CB-393F-D76BB0C0B5A0}"/>
          </ac:spMkLst>
        </pc:spChg>
        <pc:spChg chg="mod">
          <ac:chgData name="Nina Susikova" userId="2e790aed-c33b-4d01-a589-9fb946013df5" providerId="ADAL" clId="{705CB06D-792F-E54A-9787-3439757F6DF2}" dt="2024-04-25T13:46:08.732" v="440" actId="1036"/>
          <ac:spMkLst>
            <pc:docMk/>
            <pc:sldMk cId="1750478329" sldId="2147378691"/>
            <ac:spMk id="263" creationId="{367EC1DF-A400-D3F4-2EE8-F00A80377D34}"/>
          </ac:spMkLst>
        </pc:spChg>
        <pc:spChg chg="mod">
          <ac:chgData name="Nina Susikova" userId="2e790aed-c33b-4d01-a589-9fb946013df5" providerId="ADAL" clId="{705CB06D-792F-E54A-9787-3439757F6DF2}" dt="2024-04-25T13:46:08.732" v="440" actId="1036"/>
          <ac:spMkLst>
            <pc:docMk/>
            <pc:sldMk cId="1750478329" sldId="2147378691"/>
            <ac:spMk id="264" creationId="{6AF24C6A-5567-FC15-157A-41A2C596734E}"/>
          </ac:spMkLst>
        </pc:spChg>
        <pc:spChg chg="mod">
          <ac:chgData name="Nina Susikova" userId="2e790aed-c33b-4d01-a589-9fb946013df5" providerId="ADAL" clId="{705CB06D-792F-E54A-9787-3439757F6DF2}" dt="2024-04-25T13:46:08.732" v="440" actId="1036"/>
          <ac:spMkLst>
            <pc:docMk/>
            <pc:sldMk cId="1750478329" sldId="2147378691"/>
            <ac:spMk id="265" creationId="{4A05E954-8B5D-E7DE-3041-9C7A3B85F8BB}"/>
          </ac:spMkLst>
        </pc:spChg>
        <pc:spChg chg="mod">
          <ac:chgData name="Nina Susikova" userId="2e790aed-c33b-4d01-a589-9fb946013df5" providerId="ADAL" clId="{705CB06D-792F-E54A-9787-3439757F6DF2}" dt="2024-04-25T13:46:08.732" v="440" actId="1036"/>
          <ac:spMkLst>
            <pc:docMk/>
            <pc:sldMk cId="1750478329" sldId="2147378691"/>
            <ac:spMk id="266" creationId="{4B3D73B5-1A62-3FB2-6D2A-FC9832D0F9FF}"/>
          </ac:spMkLst>
        </pc:spChg>
        <pc:spChg chg="mod">
          <ac:chgData name="Nina Susikova" userId="2e790aed-c33b-4d01-a589-9fb946013df5" providerId="ADAL" clId="{705CB06D-792F-E54A-9787-3439757F6DF2}" dt="2024-04-25T13:46:08.732" v="440" actId="1036"/>
          <ac:spMkLst>
            <pc:docMk/>
            <pc:sldMk cId="1750478329" sldId="2147378691"/>
            <ac:spMk id="267" creationId="{7AA2A7F4-67F2-65AC-D08D-0E624A826AE2}"/>
          </ac:spMkLst>
        </pc:spChg>
        <pc:spChg chg="mod">
          <ac:chgData name="Nina Susikova" userId="2e790aed-c33b-4d01-a589-9fb946013df5" providerId="ADAL" clId="{705CB06D-792F-E54A-9787-3439757F6DF2}" dt="2024-04-25T13:45:42.009" v="434" actId="14100"/>
          <ac:spMkLst>
            <pc:docMk/>
            <pc:sldMk cId="1750478329" sldId="2147378691"/>
            <ac:spMk id="269" creationId="{39E6E0AD-8302-EF53-9B59-F8D4073D9AC5}"/>
          </ac:spMkLst>
        </pc:spChg>
        <pc:spChg chg="mod">
          <ac:chgData name="Nina Susikova" userId="2e790aed-c33b-4d01-a589-9fb946013df5" providerId="ADAL" clId="{705CB06D-792F-E54A-9787-3439757F6DF2}" dt="2024-04-25T13:45:42.009" v="434" actId="14100"/>
          <ac:spMkLst>
            <pc:docMk/>
            <pc:sldMk cId="1750478329" sldId="2147378691"/>
            <ac:spMk id="270" creationId="{BBE79E86-5FE4-515D-2E19-70C6B025732F}"/>
          </ac:spMkLst>
        </pc:spChg>
        <pc:spChg chg="mod">
          <ac:chgData name="Nina Susikova" userId="2e790aed-c33b-4d01-a589-9fb946013df5" providerId="ADAL" clId="{705CB06D-792F-E54A-9787-3439757F6DF2}" dt="2024-04-25T13:45:42.009" v="434" actId="14100"/>
          <ac:spMkLst>
            <pc:docMk/>
            <pc:sldMk cId="1750478329" sldId="2147378691"/>
            <ac:spMk id="271" creationId="{BAC3CD01-DE20-5468-C188-DE250F9405BD}"/>
          </ac:spMkLst>
        </pc:spChg>
        <pc:spChg chg="mod">
          <ac:chgData name="Nina Susikova" userId="2e790aed-c33b-4d01-a589-9fb946013df5" providerId="ADAL" clId="{705CB06D-792F-E54A-9787-3439757F6DF2}" dt="2024-04-25T13:45:42.009" v="434" actId="14100"/>
          <ac:spMkLst>
            <pc:docMk/>
            <pc:sldMk cId="1750478329" sldId="2147378691"/>
            <ac:spMk id="272" creationId="{224E62AE-5466-05BB-54AE-1878843D9633}"/>
          </ac:spMkLst>
        </pc:spChg>
        <pc:spChg chg="mod">
          <ac:chgData name="Nina Susikova" userId="2e790aed-c33b-4d01-a589-9fb946013df5" providerId="ADAL" clId="{705CB06D-792F-E54A-9787-3439757F6DF2}" dt="2024-04-25T13:45:42.009" v="434" actId="14100"/>
          <ac:spMkLst>
            <pc:docMk/>
            <pc:sldMk cId="1750478329" sldId="2147378691"/>
            <ac:spMk id="273" creationId="{AAEBFE76-99D6-C589-54C8-7DF31BFBB99A}"/>
          </ac:spMkLst>
        </pc:spChg>
        <pc:spChg chg="mod">
          <ac:chgData name="Nina Susikova" userId="2e790aed-c33b-4d01-a589-9fb946013df5" providerId="ADAL" clId="{705CB06D-792F-E54A-9787-3439757F6DF2}" dt="2024-04-25T07:23:44.279" v="261" actId="1035"/>
          <ac:spMkLst>
            <pc:docMk/>
            <pc:sldMk cId="1750478329" sldId="2147378691"/>
            <ac:spMk id="274" creationId="{8599E53D-87DA-E534-B560-A32B230A8F61}"/>
          </ac:spMkLst>
        </pc:spChg>
        <pc:spChg chg="mod">
          <ac:chgData name="Nina Susikova" userId="2e790aed-c33b-4d01-a589-9fb946013df5" providerId="ADAL" clId="{705CB06D-792F-E54A-9787-3439757F6DF2}" dt="2024-04-25T06:53:53.952" v="8" actId="1076"/>
          <ac:spMkLst>
            <pc:docMk/>
            <pc:sldMk cId="1750478329" sldId="2147378691"/>
            <ac:spMk id="285" creationId="{8A59B557-0127-145E-98E9-2CC4EF3EF063}"/>
          </ac:spMkLst>
        </pc:spChg>
        <pc:spChg chg="mod">
          <ac:chgData name="Nina Susikova" userId="2e790aed-c33b-4d01-a589-9fb946013df5" providerId="ADAL" clId="{705CB06D-792F-E54A-9787-3439757F6DF2}" dt="2024-04-25T06:53:53.952" v="8" actId="1076"/>
          <ac:spMkLst>
            <pc:docMk/>
            <pc:sldMk cId="1750478329" sldId="2147378691"/>
            <ac:spMk id="286" creationId="{5128E614-20A4-4054-7EC4-BD62E1C6DCE2}"/>
          </ac:spMkLst>
        </pc:spChg>
        <pc:spChg chg="mod">
          <ac:chgData name="Nina Susikova" userId="2e790aed-c33b-4d01-a589-9fb946013df5" providerId="ADAL" clId="{705CB06D-792F-E54A-9787-3439757F6DF2}" dt="2024-04-25T06:53:53.952" v="8" actId="1076"/>
          <ac:spMkLst>
            <pc:docMk/>
            <pc:sldMk cId="1750478329" sldId="2147378691"/>
            <ac:spMk id="287" creationId="{2B2E6AF9-F35E-50CB-DD4B-47FC2428BCF6}"/>
          </ac:spMkLst>
        </pc:spChg>
        <pc:spChg chg="mod">
          <ac:chgData name="Nina Susikova" userId="2e790aed-c33b-4d01-a589-9fb946013df5" providerId="ADAL" clId="{705CB06D-792F-E54A-9787-3439757F6DF2}" dt="2024-04-25T13:47:28.171" v="456" actId="1038"/>
          <ac:spMkLst>
            <pc:docMk/>
            <pc:sldMk cId="1750478329" sldId="2147378691"/>
            <ac:spMk id="288" creationId="{9E4B2D87-CCF3-C2AF-1EC8-800DD74BDF61}"/>
          </ac:spMkLst>
        </pc:spChg>
        <pc:spChg chg="mod">
          <ac:chgData name="Nina Susikova" userId="2e790aed-c33b-4d01-a589-9fb946013df5" providerId="ADAL" clId="{705CB06D-792F-E54A-9787-3439757F6DF2}" dt="2024-04-25T07:23:44.279" v="261" actId="1035"/>
          <ac:spMkLst>
            <pc:docMk/>
            <pc:sldMk cId="1750478329" sldId="2147378691"/>
            <ac:spMk id="289" creationId="{641E3B3A-2626-869B-905B-163CF835BF10}"/>
          </ac:spMkLst>
        </pc:spChg>
        <pc:grpChg chg="add del mod">
          <ac:chgData name="Nina Susikova" userId="2e790aed-c33b-4d01-a589-9fb946013df5" providerId="ADAL" clId="{705CB06D-792F-E54A-9787-3439757F6DF2}" dt="2024-04-25T13:45:05.653" v="422" actId="165"/>
          <ac:grpSpMkLst>
            <pc:docMk/>
            <pc:sldMk cId="1750478329" sldId="2147378691"/>
            <ac:grpSpMk id="2" creationId="{E1B37D3F-CF55-B268-41F3-F6CFA19A4B9F}"/>
          </ac:grpSpMkLst>
        </pc:grpChg>
        <pc:grpChg chg="add mod">
          <ac:chgData name="Nina Susikova" userId="2e790aed-c33b-4d01-a589-9fb946013df5" providerId="ADAL" clId="{705CB06D-792F-E54A-9787-3439757F6DF2}" dt="2024-04-25T13:38:37.252" v="352" actId="1037"/>
          <ac:grpSpMkLst>
            <pc:docMk/>
            <pc:sldMk cId="1750478329" sldId="2147378691"/>
            <ac:grpSpMk id="5" creationId="{0FDC5327-71B7-D992-63B6-6E5C2014906D}"/>
          </ac:grpSpMkLst>
        </pc:grpChg>
        <pc:grpChg chg="add mod">
          <ac:chgData name="Nina Susikova" userId="2e790aed-c33b-4d01-a589-9fb946013df5" providerId="ADAL" clId="{705CB06D-792F-E54A-9787-3439757F6DF2}" dt="2024-04-25T13:38:37.252" v="352" actId="1037"/>
          <ac:grpSpMkLst>
            <pc:docMk/>
            <pc:sldMk cId="1750478329" sldId="2147378691"/>
            <ac:grpSpMk id="14" creationId="{CC40ECF9-DEB6-4CF3-59EC-82A14F335434}"/>
          </ac:grpSpMkLst>
        </pc:grpChg>
        <pc:grpChg chg="add mod">
          <ac:chgData name="Nina Susikova" userId="2e790aed-c33b-4d01-a589-9fb946013df5" providerId="ADAL" clId="{705CB06D-792F-E54A-9787-3439757F6DF2}" dt="2024-04-25T13:38:52.718" v="354" actId="12788"/>
          <ac:grpSpMkLst>
            <pc:docMk/>
            <pc:sldMk cId="1750478329" sldId="2147378691"/>
            <ac:grpSpMk id="15" creationId="{BC6D378B-5031-EAF5-3222-F7B415964E14}"/>
          </ac:grpSpMkLst>
        </pc:grpChg>
        <pc:grpChg chg="add del mod">
          <ac:chgData name="Nina Susikova" userId="2e790aed-c33b-4d01-a589-9fb946013df5" providerId="ADAL" clId="{705CB06D-792F-E54A-9787-3439757F6DF2}" dt="2024-04-25T13:45:30.608" v="433" actId="165"/>
          <ac:grpSpMkLst>
            <pc:docMk/>
            <pc:sldMk cId="1750478329" sldId="2147378691"/>
            <ac:grpSpMk id="16" creationId="{A3E31EB8-8770-2A8E-C80E-86B4F94B23C3}"/>
          </ac:grpSpMkLst>
        </pc:grpChg>
        <pc:grpChg chg="add del mod">
          <ac:chgData name="Nina Susikova" userId="2e790aed-c33b-4d01-a589-9fb946013df5" providerId="ADAL" clId="{705CB06D-792F-E54A-9787-3439757F6DF2}" dt="2024-04-25T13:45:56.516" v="437" actId="165"/>
          <ac:grpSpMkLst>
            <pc:docMk/>
            <pc:sldMk cId="1750478329" sldId="2147378691"/>
            <ac:grpSpMk id="18" creationId="{C50F9364-4139-6E7B-CEDE-F0D3D23D854F}"/>
          </ac:grpSpMkLst>
        </pc:grpChg>
        <pc:grpChg chg="add mod">
          <ac:chgData name="Nina Susikova" userId="2e790aed-c33b-4d01-a589-9fb946013df5" providerId="ADAL" clId="{705CB06D-792F-E54A-9787-3439757F6DF2}" dt="2024-04-25T13:39:39.822" v="368" actId="1037"/>
          <ac:grpSpMkLst>
            <pc:docMk/>
            <pc:sldMk cId="1750478329" sldId="2147378691"/>
            <ac:grpSpMk id="19" creationId="{66EF423E-54B1-85FA-FA20-A3C2825A5038}"/>
          </ac:grpSpMkLst>
        </pc:grpChg>
        <pc:grpChg chg="add mod">
          <ac:chgData name="Nina Susikova" userId="2e790aed-c33b-4d01-a589-9fb946013df5" providerId="ADAL" clId="{705CB06D-792F-E54A-9787-3439757F6DF2}" dt="2024-04-25T13:39:39.822" v="368" actId="1037"/>
          <ac:grpSpMkLst>
            <pc:docMk/>
            <pc:sldMk cId="1750478329" sldId="2147378691"/>
            <ac:grpSpMk id="20" creationId="{B5B9AE9D-D1A1-6A59-D9E5-ED13ABF7A6A1}"/>
          </ac:grpSpMkLst>
        </pc:grpChg>
        <pc:grpChg chg="add mod">
          <ac:chgData name="Nina Susikova" userId="2e790aed-c33b-4d01-a589-9fb946013df5" providerId="ADAL" clId="{705CB06D-792F-E54A-9787-3439757F6DF2}" dt="2024-04-25T13:39:39.822" v="368" actId="1037"/>
          <ac:grpSpMkLst>
            <pc:docMk/>
            <pc:sldMk cId="1750478329" sldId="2147378691"/>
            <ac:grpSpMk id="22" creationId="{4CED1450-934A-B5B0-85D3-1DFDF867C0AA}"/>
          </ac:grpSpMkLst>
        </pc:grpChg>
        <pc:grpChg chg="add mod">
          <ac:chgData name="Nina Susikova" userId="2e790aed-c33b-4d01-a589-9fb946013df5" providerId="ADAL" clId="{705CB06D-792F-E54A-9787-3439757F6DF2}" dt="2024-04-25T19:12:13.058" v="590" actId="1036"/>
          <ac:grpSpMkLst>
            <pc:docMk/>
            <pc:sldMk cId="1750478329" sldId="2147378691"/>
            <ac:grpSpMk id="28" creationId="{73056957-4BAF-E309-8C76-BDDD66191DF1}"/>
          </ac:grpSpMkLst>
        </pc:grpChg>
        <pc:grpChg chg="add mod">
          <ac:chgData name="Nina Susikova" userId="2e790aed-c33b-4d01-a589-9fb946013df5" providerId="ADAL" clId="{705CB06D-792F-E54A-9787-3439757F6DF2}" dt="2024-04-25T19:12:13.058" v="590" actId="1036"/>
          <ac:grpSpMkLst>
            <pc:docMk/>
            <pc:sldMk cId="1750478329" sldId="2147378691"/>
            <ac:grpSpMk id="29" creationId="{B14A2198-FEC8-4086-58C3-7445345B2F26}"/>
          </ac:grpSpMkLst>
        </pc:grpChg>
        <pc:grpChg chg="add mod">
          <ac:chgData name="Nina Susikova" userId="2e790aed-c33b-4d01-a589-9fb946013df5" providerId="ADAL" clId="{705CB06D-792F-E54A-9787-3439757F6DF2}" dt="2024-04-25T19:12:13.058" v="590" actId="1036"/>
          <ac:grpSpMkLst>
            <pc:docMk/>
            <pc:sldMk cId="1750478329" sldId="2147378691"/>
            <ac:grpSpMk id="30" creationId="{E89B777E-2241-9C57-386B-5CF738754B97}"/>
          </ac:grpSpMkLst>
        </pc:grpChg>
        <pc:grpChg chg="add mod">
          <ac:chgData name="Nina Susikova" userId="2e790aed-c33b-4d01-a589-9fb946013df5" providerId="ADAL" clId="{705CB06D-792F-E54A-9787-3439757F6DF2}" dt="2024-04-25T13:48:36.684" v="497" actId="1076"/>
          <ac:grpSpMkLst>
            <pc:docMk/>
            <pc:sldMk cId="1750478329" sldId="2147378691"/>
            <ac:grpSpMk id="31" creationId="{EE45D4A5-2306-F6BD-D9DC-C531986F9EDF}"/>
          </ac:grpSpMkLst>
        </pc:grpChg>
        <pc:grpChg chg="add mod">
          <ac:chgData name="Nina Susikova" userId="2e790aed-c33b-4d01-a589-9fb946013df5" providerId="ADAL" clId="{705CB06D-792F-E54A-9787-3439757F6DF2}" dt="2024-04-25T13:48:36.684" v="497" actId="1076"/>
          <ac:grpSpMkLst>
            <pc:docMk/>
            <pc:sldMk cId="1750478329" sldId="2147378691"/>
            <ac:grpSpMk id="32" creationId="{E6584A34-04A2-318F-F63F-EF8673386265}"/>
          </ac:grpSpMkLst>
        </pc:grpChg>
        <pc:grpChg chg="add mod">
          <ac:chgData name="Nina Susikova" userId="2e790aed-c33b-4d01-a589-9fb946013df5" providerId="ADAL" clId="{705CB06D-792F-E54A-9787-3439757F6DF2}" dt="2024-04-25T13:48:36.684" v="497" actId="1076"/>
          <ac:grpSpMkLst>
            <pc:docMk/>
            <pc:sldMk cId="1750478329" sldId="2147378691"/>
            <ac:grpSpMk id="33" creationId="{B70BC376-2004-A07F-5708-73C49733EFF4}"/>
          </ac:grpSpMkLst>
        </pc:grpChg>
        <pc:grpChg chg="mod">
          <ac:chgData name="Nina Susikova" userId="2e790aed-c33b-4d01-a589-9fb946013df5" providerId="ADAL" clId="{705CB06D-792F-E54A-9787-3439757F6DF2}" dt="2024-04-25T07:14:17.609" v="157" actId="1076"/>
          <ac:grpSpMkLst>
            <pc:docMk/>
            <pc:sldMk cId="1750478329" sldId="2147378691"/>
            <ac:grpSpMk id="54" creationId="{C2EE1999-5F2C-4086-C681-142DDC2DAF7F}"/>
          </ac:grpSpMkLst>
        </pc:grpChg>
        <pc:grpChg chg="mod">
          <ac:chgData name="Nina Susikova" userId="2e790aed-c33b-4d01-a589-9fb946013df5" providerId="ADAL" clId="{705CB06D-792F-E54A-9787-3439757F6DF2}" dt="2024-04-25T07:23:44.279" v="261" actId="1035"/>
          <ac:grpSpMkLst>
            <pc:docMk/>
            <pc:sldMk cId="1750478329" sldId="2147378691"/>
            <ac:grpSpMk id="71" creationId="{009CDB31-EE86-4730-A21C-819710903AC0}"/>
          </ac:grpSpMkLst>
        </pc:grpChg>
        <pc:grpChg chg="mod">
          <ac:chgData name="Nina Susikova" userId="2e790aed-c33b-4d01-a589-9fb946013df5" providerId="ADAL" clId="{705CB06D-792F-E54A-9787-3439757F6DF2}" dt="2024-04-25T13:38:37.252" v="352" actId="1037"/>
          <ac:grpSpMkLst>
            <pc:docMk/>
            <pc:sldMk cId="1750478329" sldId="2147378691"/>
            <ac:grpSpMk id="114" creationId="{7084AB77-70A0-8FB0-7AE8-FA908E93ACD0}"/>
          </ac:grpSpMkLst>
        </pc:grpChg>
        <pc:grpChg chg="mod">
          <ac:chgData name="Nina Susikova" userId="2e790aed-c33b-4d01-a589-9fb946013df5" providerId="ADAL" clId="{705CB06D-792F-E54A-9787-3439757F6DF2}" dt="2024-04-25T13:38:37.252" v="352" actId="1037"/>
          <ac:grpSpMkLst>
            <pc:docMk/>
            <pc:sldMk cId="1750478329" sldId="2147378691"/>
            <ac:grpSpMk id="144" creationId="{7708BB02-C171-5D50-34CE-E5AFBE0E3DEF}"/>
          </ac:grpSpMkLst>
        </pc:grpChg>
        <pc:grpChg chg="mod">
          <ac:chgData name="Nina Susikova" userId="2e790aed-c33b-4d01-a589-9fb946013df5" providerId="ADAL" clId="{705CB06D-792F-E54A-9787-3439757F6DF2}" dt="2024-04-25T13:39:39.822" v="368" actId="1037"/>
          <ac:grpSpMkLst>
            <pc:docMk/>
            <pc:sldMk cId="1750478329" sldId="2147378691"/>
            <ac:grpSpMk id="160" creationId="{D5DC4DAD-21D7-5DE2-6D4D-C2FBEB2E9CC5}"/>
          </ac:grpSpMkLst>
        </pc:grpChg>
        <pc:grpChg chg="mod">
          <ac:chgData name="Nina Susikova" userId="2e790aed-c33b-4d01-a589-9fb946013df5" providerId="ADAL" clId="{705CB06D-792F-E54A-9787-3439757F6DF2}" dt="2024-04-25T13:39:39.822" v="368" actId="1037"/>
          <ac:grpSpMkLst>
            <pc:docMk/>
            <pc:sldMk cId="1750478329" sldId="2147378691"/>
            <ac:grpSpMk id="169" creationId="{72DE6FAA-ADFC-DF6F-FE47-83DB1FB3F557}"/>
          </ac:grpSpMkLst>
        </pc:grpChg>
        <pc:grpChg chg="del mod">
          <ac:chgData name="Nina Susikova" userId="2e790aed-c33b-4d01-a589-9fb946013df5" providerId="ADAL" clId="{705CB06D-792F-E54A-9787-3439757F6DF2}" dt="2024-04-25T07:19:05.283" v="175" actId="478"/>
          <ac:grpSpMkLst>
            <pc:docMk/>
            <pc:sldMk cId="1750478329" sldId="2147378691"/>
            <ac:grpSpMk id="192" creationId="{655AB967-2598-6924-D972-FA0AE27F7150}"/>
          </ac:grpSpMkLst>
        </pc:grpChg>
        <pc:grpChg chg="mod">
          <ac:chgData name="Nina Susikova" userId="2e790aed-c33b-4d01-a589-9fb946013df5" providerId="ADAL" clId="{705CB06D-792F-E54A-9787-3439757F6DF2}" dt="2024-04-25T07:14:17.609" v="157" actId="1076"/>
          <ac:grpSpMkLst>
            <pc:docMk/>
            <pc:sldMk cId="1750478329" sldId="2147378691"/>
            <ac:grpSpMk id="203" creationId="{E7FCF571-CB04-ECBB-E8DA-2572D2C8FEF1}"/>
          </ac:grpSpMkLst>
        </pc:grpChg>
        <pc:grpChg chg="mod">
          <ac:chgData name="Nina Susikova" userId="2e790aed-c33b-4d01-a589-9fb946013df5" providerId="ADAL" clId="{705CB06D-792F-E54A-9787-3439757F6DF2}" dt="2024-04-25T07:18:57.902" v="171" actId="164"/>
          <ac:grpSpMkLst>
            <pc:docMk/>
            <pc:sldMk cId="1750478329" sldId="2147378691"/>
            <ac:grpSpMk id="227" creationId="{487594F9-981D-DA6F-E237-C6D3D80B847F}"/>
          </ac:grpSpMkLst>
        </pc:grpChg>
        <pc:grpChg chg="mod">
          <ac:chgData name="Nina Susikova" userId="2e790aed-c33b-4d01-a589-9fb946013df5" providerId="ADAL" clId="{705CB06D-792F-E54A-9787-3439757F6DF2}" dt="2024-04-25T19:12:13.058" v="590" actId="1036"/>
          <ac:grpSpMkLst>
            <pc:docMk/>
            <pc:sldMk cId="1750478329" sldId="2147378691"/>
            <ac:grpSpMk id="233" creationId="{4E836C2D-2B3B-38F5-AEAC-CD5841E2BF2E}"/>
          </ac:grpSpMkLst>
        </pc:grpChg>
        <pc:grpChg chg="mod">
          <ac:chgData name="Nina Susikova" userId="2e790aed-c33b-4d01-a589-9fb946013df5" providerId="ADAL" clId="{705CB06D-792F-E54A-9787-3439757F6DF2}" dt="2024-04-25T19:12:13.058" v="590" actId="1036"/>
          <ac:grpSpMkLst>
            <pc:docMk/>
            <pc:sldMk cId="1750478329" sldId="2147378691"/>
            <ac:grpSpMk id="239" creationId="{7808CD39-2F9F-AF4B-9C0E-B2EB86A46790}"/>
          </ac:grpSpMkLst>
        </pc:grpChg>
        <pc:grpChg chg="mod">
          <ac:chgData name="Nina Susikova" userId="2e790aed-c33b-4d01-a589-9fb946013df5" providerId="ADAL" clId="{705CB06D-792F-E54A-9787-3439757F6DF2}" dt="2024-04-25T19:12:13.058" v="590" actId="1036"/>
          <ac:grpSpMkLst>
            <pc:docMk/>
            <pc:sldMk cId="1750478329" sldId="2147378691"/>
            <ac:grpSpMk id="243" creationId="{E84605CF-6199-8563-4BC2-1973B12FB06A}"/>
          </ac:grpSpMkLst>
        </pc:grpChg>
        <pc:grpChg chg="mod topLvl modVis">
          <ac:chgData name="Nina Susikova" userId="2e790aed-c33b-4d01-a589-9fb946013df5" providerId="ADAL" clId="{705CB06D-792F-E54A-9787-3439757F6DF2}" dt="2024-04-25T13:45:21.798" v="432" actId="1036"/>
          <ac:grpSpMkLst>
            <pc:docMk/>
            <pc:sldMk cId="1750478329" sldId="2147378691"/>
            <ac:grpSpMk id="257" creationId="{E8904D80-037C-DC96-F632-204181A8F258}"/>
          </ac:grpSpMkLst>
        </pc:grpChg>
        <pc:grpChg chg="mod topLvl">
          <ac:chgData name="Nina Susikova" userId="2e790aed-c33b-4d01-a589-9fb946013df5" providerId="ADAL" clId="{705CB06D-792F-E54A-9787-3439757F6DF2}" dt="2024-04-25T13:46:08.732" v="440" actId="1036"/>
          <ac:grpSpMkLst>
            <pc:docMk/>
            <pc:sldMk cId="1750478329" sldId="2147378691"/>
            <ac:grpSpMk id="262" creationId="{8F2E46E5-AA1D-911C-DA01-02165A929F03}"/>
          </ac:grpSpMkLst>
        </pc:grpChg>
        <pc:grpChg chg="mod topLvl">
          <ac:chgData name="Nina Susikova" userId="2e790aed-c33b-4d01-a589-9fb946013df5" providerId="ADAL" clId="{705CB06D-792F-E54A-9787-3439757F6DF2}" dt="2024-04-25T13:45:42.009" v="434" actId="14100"/>
          <ac:grpSpMkLst>
            <pc:docMk/>
            <pc:sldMk cId="1750478329" sldId="2147378691"/>
            <ac:grpSpMk id="268" creationId="{57CF47BF-BE53-0600-5685-400CE332AD52}"/>
          </ac:grpSpMkLst>
        </pc:grpChg>
        <pc:grpChg chg="add del mod">
          <ac:chgData name="Nina Susikova" userId="2e790aed-c33b-4d01-a589-9fb946013df5" providerId="ADAL" clId="{705CB06D-792F-E54A-9787-3439757F6DF2}" dt="2024-04-25T13:51:50.857" v="534" actId="478"/>
          <ac:grpSpMkLst>
            <pc:docMk/>
            <pc:sldMk cId="1750478329" sldId="2147378691"/>
            <ac:grpSpMk id="284" creationId="{A917C301-8232-E52A-F0C8-A870BAA29C48}"/>
          </ac:grpSpMkLst>
        </pc:grpChg>
        <pc:picChg chg="mod">
          <ac:chgData name="Nina Susikova" userId="2e790aed-c33b-4d01-a589-9fb946013df5" providerId="ADAL" clId="{705CB06D-792F-E54A-9787-3439757F6DF2}" dt="2024-04-25T13:39:39.822" v="368" actId="1037"/>
          <ac:picMkLst>
            <pc:docMk/>
            <pc:sldMk cId="1750478329" sldId="2147378691"/>
            <ac:picMk id="122" creationId="{BA24C7ED-8E9B-8D67-3819-624F7A1D723F}"/>
          </ac:picMkLst>
        </pc:picChg>
        <pc:picChg chg="mod">
          <ac:chgData name="Nina Susikova" userId="2e790aed-c33b-4d01-a589-9fb946013df5" providerId="ADAL" clId="{705CB06D-792F-E54A-9787-3439757F6DF2}" dt="2024-04-25T07:18:42.404" v="169" actId="164"/>
          <ac:picMkLst>
            <pc:docMk/>
            <pc:sldMk cId="1750478329" sldId="2147378691"/>
            <ac:picMk id="186" creationId="{B7654C06-DA4F-1FC7-C6A4-905FE872E764}"/>
          </ac:picMkLst>
        </pc:picChg>
        <pc:picChg chg="mod">
          <ac:chgData name="Nina Susikova" userId="2e790aed-c33b-4d01-a589-9fb946013df5" providerId="ADAL" clId="{705CB06D-792F-E54A-9787-3439757F6DF2}" dt="2024-04-25T07:19:25.398" v="184" actId="164"/>
          <ac:picMkLst>
            <pc:docMk/>
            <pc:sldMk cId="1750478329" sldId="2147378691"/>
            <ac:picMk id="187" creationId="{01DA09FE-D24B-4796-3D1B-5D815A639A21}"/>
          </ac:picMkLst>
        </pc:picChg>
        <pc:picChg chg="mod">
          <ac:chgData name="Nina Susikova" userId="2e790aed-c33b-4d01-a589-9fb946013df5" providerId="ADAL" clId="{705CB06D-792F-E54A-9787-3439757F6DF2}" dt="2024-04-25T13:38:52.718" v="354" actId="12788"/>
          <ac:picMkLst>
            <pc:docMk/>
            <pc:sldMk cId="1750478329" sldId="2147378691"/>
            <ac:picMk id="189" creationId="{1D887CE8-277F-F21C-28DF-18BCE29D630E}"/>
          </ac:picMkLst>
        </pc:picChg>
        <pc:picChg chg="mod">
          <ac:chgData name="Nina Susikova" userId="2e790aed-c33b-4d01-a589-9fb946013df5" providerId="ADAL" clId="{705CB06D-792F-E54A-9787-3439757F6DF2}" dt="2024-04-25T07:14:17.609" v="157" actId="1076"/>
          <ac:picMkLst>
            <pc:docMk/>
            <pc:sldMk cId="1750478329" sldId="2147378691"/>
            <ac:picMk id="226" creationId="{62D381BE-0007-9A5C-94A4-CC0D7DEEAB78}"/>
          </ac:picMkLst>
        </pc:picChg>
        <pc:cxnChg chg="del mod">
          <ac:chgData name="Nina Susikova" userId="2e790aed-c33b-4d01-a589-9fb946013df5" providerId="ADAL" clId="{705CB06D-792F-E54A-9787-3439757F6DF2}" dt="2024-04-25T07:02:49.447" v="128" actId="478"/>
          <ac:cxnSpMkLst>
            <pc:docMk/>
            <pc:sldMk cId="1750478329" sldId="2147378691"/>
            <ac:cxnSpMk id="4" creationId="{A9744ABB-A8ED-F96E-F8D0-B0C7AC61638C}"/>
          </ac:cxnSpMkLst>
        </pc:cxnChg>
        <pc:cxnChg chg="add mod">
          <ac:chgData name="Nina Susikova" userId="2e790aed-c33b-4d01-a589-9fb946013df5" providerId="ADAL" clId="{705CB06D-792F-E54A-9787-3439757F6DF2}" dt="2024-04-26T06:11:50.858" v="593" actId="692"/>
          <ac:cxnSpMkLst>
            <pc:docMk/>
            <pc:sldMk cId="1750478329" sldId="2147378691"/>
            <ac:cxnSpMk id="49" creationId="{E085D614-EFBF-A993-85A1-4A5E4CEEC995}"/>
          </ac:cxnSpMkLst>
        </pc:cxnChg>
        <pc:cxnChg chg="del mod">
          <ac:chgData name="Nina Susikova" userId="2e790aed-c33b-4d01-a589-9fb946013df5" providerId="ADAL" clId="{705CB06D-792F-E54A-9787-3439757F6DF2}" dt="2024-04-25T07:02:48.506" v="127" actId="478"/>
          <ac:cxnSpMkLst>
            <pc:docMk/>
            <pc:sldMk cId="1750478329" sldId="2147378691"/>
            <ac:cxnSpMk id="81" creationId="{CA232E44-0DD3-E0AC-ED92-23FEC3164251}"/>
          </ac:cxnSpMkLst>
        </pc:cxnChg>
        <pc:cxnChg chg="del mod">
          <ac:chgData name="Nina Susikova" userId="2e790aed-c33b-4d01-a589-9fb946013df5" providerId="ADAL" clId="{705CB06D-792F-E54A-9787-3439757F6DF2}" dt="2024-04-25T07:02:46.099" v="125" actId="478"/>
          <ac:cxnSpMkLst>
            <pc:docMk/>
            <pc:sldMk cId="1750478329" sldId="2147378691"/>
            <ac:cxnSpMk id="88" creationId="{DC5CFFF5-1D72-518E-A498-3B75692172D5}"/>
          </ac:cxnSpMkLst>
        </pc:cxnChg>
        <pc:cxnChg chg="del mod">
          <ac:chgData name="Nina Susikova" userId="2e790aed-c33b-4d01-a589-9fb946013df5" providerId="ADAL" clId="{705CB06D-792F-E54A-9787-3439757F6DF2}" dt="2024-04-25T07:02:47.265" v="126" actId="478"/>
          <ac:cxnSpMkLst>
            <pc:docMk/>
            <pc:sldMk cId="1750478329" sldId="2147378691"/>
            <ac:cxnSpMk id="128" creationId="{4745296D-1C4D-BAE6-EEA7-D75743221BC9}"/>
          </ac:cxnSpMkLst>
        </pc:cxnChg>
        <pc:cxnChg chg="del mod">
          <ac:chgData name="Nina Susikova" userId="2e790aed-c33b-4d01-a589-9fb946013df5" providerId="ADAL" clId="{705CB06D-792F-E54A-9787-3439757F6DF2}" dt="2024-04-25T06:54:06.168" v="10" actId="478"/>
          <ac:cxnSpMkLst>
            <pc:docMk/>
            <pc:sldMk cId="1750478329" sldId="2147378691"/>
            <ac:cxnSpMk id="129" creationId="{E2D65049-5E28-27A4-FFC4-6512CC2B0E4D}"/>
          </ac:cxnSpMkLst>
        </pc:cxnChg>
        <pc:cxnChg chg="del mod">
          <ac:chgData name="Nina Susikova" userId="2e790aed-c33b-4d01-a589-9fb946013df5" providerId="ADAL" clId="{705CB06D-792F-E54A-9787-3439757F6DF2}" dt="2024-04-25T06:54:07.136" v="11" actId="478"/>
          <ac:cxnSpMkLst>
            <pc:docMk/>
            <pc:sldMk cId="1750478329" sldId="2147378691"/>
            <ac:cxnSpMk id="130" creationId="{77E4D7E0-5122-A208-8F1A-1483EB617F96}"/>
          </ac:cxnSpMkLst>
        </pc:cxnChg>
      </pc:sldChg>
      <pc:sldChg chg="addSp delSp modSp add mod modClrScheme chgLayout">
        <pc:chgData name="Nina Susikova" userId="2e790aed-c33b-4d01-a589-9fb946013df5" providerId="ADAL" clId="{705CB06D-792F-E54A-9787-3439757F6DF2}" dt="2024-04-26T13:22:40.829" v="1492" actId="1076"/>
        <pc:sldMkLst>
          <pc:docMk/>
          <pc:sldMk cId="1863548778" sldId="2147378695"/>
        </pc:sldMkLst>
        <pc:spChg chg="add del mod ord">
          <ac:chgData name="Nina Susikova" userId="2e790aed-c33b-4d01-a589-9fb946013df5" providerId="ADAL" clId="{705CB06D-792F-E54A-9787-3439757F6DF2}" dt="2024-04-26T12:17:20.327" v="649" actId="478"/>
          <ac:spMkLst>
            <pc:docMk/>
            <pc:sldMk cId="1863548778" sldId="2147378695"/>
            <ac:spMk id="3" creationId="{F4158C9F-1A74-00B1-71B8-A070AF2A924A}"/>
          </ac:spMkLst>
        </pc:spChg>
        <pc:spChg chg="mod ord">
          <ac:chgData name="Nina Susikova" userId="2e790aed-c33b-4d01-a589-9fb946013df5" providerId="ADAL" clId="{705CB06D-792F-E54A-9787-3439757F6DF2}" dt="2024-04-26T12:23:25.261" v="722" actId="1076"/>
          <ac:spMkLst>
            <pc:docMk/>
            <pc:sldMk cId="1863548778" sldId="2147378695"/>
            <ac:spMk id="5" creationId="{B5602D5A-2368-B123-7B79-2D2707D08C65}"/>
          </ac:spMkLst>
        </pc:spChg>
        <pc:spChg chg="mod">
          <ac:chgData name="Nina Susikova" userId="2e790aed-c33b-4d01-a589-9fb946013df5" providerId="ADAL" clId="{705CB06D-792F-E54A-9787-3439757F6DF2}" dt="2024-04-26T12:24:31.950" v="723" actId="20577"/>
          <ac:spMkLst>
            <pc:docMk/>
            <pc:sldMk cId="1863548778" sldId="2147378695"/>
            <ac:spMk id="7" creationId="{0306CED9-965D-804F-7428-6D58F6AD716F}"/>
          </ac:spMkLst>
        </pc:spChg>
        <pc:spChg chg="add mod ord">
          <ac:chgData name="Nina Susikova" userId="2e790aed-c33b-4d01-a589-9fb946013df5" providerId="ADAL" clId="{705CB06D-792F-E54A-9787-3439757F6DF2}" dt="2024-04-26T12:16:35.510" v="642" actId="700"/>
          <ac:spMkLst>
            <pc:docMk/>
            <pc:sldMk cId="1863548778" sldId="2147378695"/>
            <ac:spMk id="8" creationId="{ADFDCA2F-8800-CB5A-EE48-258AC4F9A7A9}"/>
          </ac:spMkLst>
        </pc:spChg>
        <pc:spChg chg="mod">
          <ac:chgData name="Nina Susikova" userId="2e790aed-c33b-4d01-a589-9fb946013df5" providerId="ADAL" clId="{705CB06D-792F-E54A-9787-3439757F6DF2}" dt="2024-04-26T07:33:16.927" v="621" actId="1076"/>
          <ac:spMkLst>
            <pc:docMk/>
            <pc:sldMk cId="1863548778" sldId="2147378695"/>
            <ac:spMk id="8" creationId="{C662EE51-4273-4535-175E-35C6B773F67D}"/>
          </ac:spMkLst>
        </pc:spChg>
        <pc:spChg chg="mod">
          <ac:chgData name="Nina Susikova" userId="2e790aed-c33b-4d01-a589-9fb946013df5" providerId="ADAL" clId="{705CB06D-792F-E54A-9787-3439757F6DF2}" dt="2024-04-26T07:33:16.927" v="621" actId="1076"/>
          <ac:spMkLst>
            <pc:docMk/>
            <pc:sldMk cId="1863548778" sldId="2147378695"/>
            <ac:spMk id="9" creationId="{02C36452-E0DD-63B4-9622-4C23AE3D78ED}"/>
          </ac:spMkLst>
        </pc:spChg>
        <pc:spChg chg="add del mod ord">
          <ac:chgData name="Nina Susikova" userId="2e790aed-c33b-4d01-a589-9fb946013df5" providerId="ADAL" clId="{705CB06D-792F-E54A-9787-3439757F6DF2}" dt="2024-04-26T12:19:49.711" v="684" actId="478"/>
          <ac:spMkLst>
            <pc:docMk/>
            <pc:sldMk cId="1863548778" sldId="2147378695"/>
            <ac:spMk id="9" creationId="{F9AA81E6-91B8-B301-3EC8-4DC54775CC9B}"/>
          </ac:spMkLst>
        </pc:spChg>
        <pc:spChg chg="mod">
          <ac:chgData name="Nina Susikova" userId="2e790aed-c33b-4d01-a589-9fb946013df5" providerId="ADAL" clId="{705CB06D-792F-E54A-9787-3439757F6DF2}" dt="2024-04-26T12:16:28.152" v="640" actId="1076"/>
          <ac:spMkLst>
            <pc:docMk/>
            <pc:sldMk cId="1863548778" sldId="2147378695"/>
            <ac:spMk id="10" creationId="{2371C3DE-44DB-71DA-503B-40089B709ED3}"/>
          </ac:spMkLst>
        </pc:spChg>
        <pc:spChg chg="mod">
          <ac:chgData name="Nina Susikova" userId="2e790aed-c33b-4d01-a589-9fb946013df5" providerId="ADAL" clId="{705CB06D-792F-E54A-9787-3439757F6DF2}" dt="2024-04-26T12:16:28.152" v="640" actId="1076"/>
          <ac:spMkLst>
            <pc:docMk/>
            <pc:sldMk cId="1863548778" sldId="2147378695"/>
            <ac:spMk id="11" creationId="{BA1BD71C-D9BF-96B2-9F17-CC848BF8A38F}"/>
          </ac:spMkLst>
        </pc:spChg>
        <pc:spChg chg="add del">
          <ac:chgData name="Nina Susikova" userId="2e790aed-c33b-4d01-a589-9fb946013df5" providerId="ADAL" clId="{705CB06D-792F-E54A-9787-3439757F6DF2}" dt="2024-04-26T12:25:28.371" v="726" actId="11529"/>
          <ac:spMkLst>
            <pc:docMk/>
            <pc:sldMk cId="1863548778" sldId="2147378695"/>
            <ac:spMk id="12" creationId="{0F2D4981-EABA-A9E9-FEA4-C55C064199A6}"/>
          </ac:spMkLst>
        </pc:spChg>
        <pc:spChg chg="add del mod">
          <ac:chgData name="Nina Susikova" userId="2e790aed-c33b-4d01-a589-9fb946013df5" providerId="ADAL" clId="{705CB06D-792F-E54A-9787-3439757F6DF2}" dt="2024-04-26T12:25:49.665" v="731" actId="478"/>
          <ac:spMkLst>
            <pc:docMk/>
            <pc:sldMk cId="1863548778" sldId="2147378695"/>
            <ac:spMk id="13" creationId="{3F1A9832-D5EB-6671-A16A-B76F7066959F}"/>
          </ac:spMkLst>
        </pc:spChg>
        <pc:spChg chg="mod">
          <ac:chgData name="Nina Susikova" userId="2e790aed-c33b-4d01-a589-9fb946013df5" providerId="ADAL" clId="{705CB06D-792F-E54A-9787-3439757F6DF2}" dt="2024-04-26T07:33:16.927" v="621" actId="1076"/>
          <ac:spMkLst>
            <pc:docMk/>
            <pc:sldMk cId="1863548778" sldId="2147378695"/>
            <ac:spMk id="13" creationId="{655176FC-09DC-E287-23F6-11B84E9B298E}"/>
          </ac:spMkLst>
        </pc:spChg>
        <pc:spChg chg="add del mod">
          <ac:chgData name="Nina Susikova" userId="2e790aed-c33b-4d01-a589-9fb946013df5" providerId="ADAL" clId="{705CB06D-792F-E54A-9787-3439757F6DF2}" dt="2024-04-26T12:25:48.759" v="730" actId="478"/>
          <ac:spMkLst>
            <pc:docMk/>
            <pc:sldMk cId="1863548778" sldId="2147378695"/>
            <ac:spMk id="14" creationId="{D7F5CBD7-602E-7C82-8AA5-7E5051397354}"/>
          </ac:spMkLst>
        </pc:spChg>
        <pc:spChg chg="mod">
          <ac:chgData name="Nina Susikova" userId="2e790aed-c33b-4d01-a589-9fb946013df5" providerId="ADAL" clId="{705CB06D-792F-E54A-9787-3439757F6DF2}" dt="2024-04-26T07:33:16.927" v="621" actId="1076"/>
          <ac:spMkLst>
            <pc:docMk/>
            <pc:sldMk cId="1863548778" sldId="2147378695"/>
            <ac:spMk id="14" creationId="{FE6E1823-0997-F30C-0BAD-658C9784DE55}"/>
          </ac:spMkLst>
        </pc:spChg>
        <pc:spChg chg="add mod">
          <ac:chgData name="Nina Susikova" userId="2e790aed-c33b-4d01-a589-9fb946013df5" providerId="ADAL" clId="{705CB06D-792F-E54A-9787-3439757F6DF2}" dt="2024-04-26T12:27:01.528" v="741" actId="164"/>
          <ac:spMkLst>
            <pc:docMk/>
            <pc:sldMk cId="1863548778" sldId="2147378695"/>
            <ac:spMk id="15" creationId="{055452E2-9898-3F38-766A-89FF80424A3E}"/>
          </ac:spMkLst>
        </pc:spChg>
        <pc:spChg chg="mod">
          <ac:chgData name="Nina Susikova" userId="2e790aed-c33b-4d01-a589-9fb946013df5" providerId="ADAL" clId="{705CB06D-792F-E54A-9787-3439757F6DF2}" dt="2024-04-26T07:33:16.927" v="621" actId="1076"/>
          <ac:spMkLst>
            <pc:docMk/>
            <pc:sldMk cId="1863548778" sldId="2147378695"/>
            <ac:spMk id="15" creationId="{309E4AC8-D2D4-F17B-85DC-339D56A855CC}"/>
          </ac:spMkLst>
        </pc:spChg>
        <pc:spChg chg="add mod">
          <ac:chgData name="Nina Susikova" userId="2e790aed-c33b-4d01-a589-9fb946013df5" providerId="ADAL" clId="{705CB06D-792F-E54A-9787-3439757F6DF2}" dt="2024-04-26T12:27:01.528" v="741" actId="164"/>
          <ac:spMkLst>
            <pc:docMk/>
            <pc:sldMk cId="1863548778" sldId="2147378695"/>
            <ac:spMk id="16" creationId="{B7E26161-2FD8-AC64-E5F5-94D73FC952A0}"/>
          </ac:spMkLst>
        </pc:spChg>
        <pc:spChg chg="mod">
          <ac:chgData name="Nina Susikova" userId="2e790aed-c33b-4d01-a589-9fb946013df5" providerId="ADAL" clId="{705CB06D-792F-E54A-9787-3439757F6DF2}" dt="2024-04-26T07:33:16.927" v="621" actId="1076"/>
          <ac:spMkLst>
            <pc:docMk/>
            <pc:sldMk cId="1863548778" sldId="2147378695"/>
            <ac:spMk id="16" creationId="{D7D35B9B-CB44-4AC9-EB49-6EF657E402DE}"/>
          </ac:spMkLst>
        </pc:spChg>
        <pc:spChg chg="mod">
          <ac:chgData name="Nina Susikova" userId="2e790aed-c33b-4d01-a589-9fb946013df5" providerId="ADAL" clId="{705CB06D-792F-E54A-9787-3439757F6DF2}" dt="2024-04-26T07:33:16.927" v="621" actId="1076"/>
          <ac:spMkLst>
            <pc:docMk/>
            <pc:sldMk cId="1863548778" sldId="2147378695"/>
            <ac:spMk id="17" creationId="{C2564B15-D00D-7C33-7115-C74E96F6CF2C}"/>
          </ac:spMkLst>
        </pc:spChg>
        <pc:spChg chg="mod">
          <ac:chgData name="Nina Susikova" userId="2e790aed-c33b-4d01-a589-9fb946013df5" providerId="ADAL" clId="{705CB06D-792F-E54A-9787-3439757F6DF2}" dt="2024-04-26T12:27:07.854" v="743" actId="571"/>
          <ac:spMkLst>
            <pc:docMk/>
            <pc:sldMk cId="1863548778" sldId="2147378695"/>
            <ac:spMk id="19" creationId="{C2A22BAC-498E-6909-6F1A-8EDF322626FA}"/>
          </ac:spMkLst>
        </pc:spChg>
        <pc:spChg chg="mod">
          <ac:chgData name="Nina Susikova" userId="2e790aed-c33b-4d01-a589-9fb946013df5" providerId="ADAL" clId="{705CB06D-792F-E54A-9787-3439757F6DF2}" dt="2024-04-26T07:33:16.927" v="621" actId="1076"/>
          <ac:spMkLst>
            <pc:docMk/>
            <pc:sldMk cId="1863548778" sldId="2147378695"/>
            <ac:spMk id="19" creationId="{CFF361EE-0C9F-FFE9-BBD8-73389D5ED874}"/>
          </ac:spMkLst>
        </pc:spChg>
        <pc:spChg chg="mod">
          <ac:chgData name="Nina Susikova" userId="2e790aed-c33b-4d01-a589-9fb946013df5" providerId="ADAL" clId="{705CB06D-792F-E54A-9787-3439757F6DF2}" dt="2024-04-26T07:33:16.927" v="621" actId="1076"/>
          <ac:spMkLst>
            <pc:docMk/>
            <pc:sldMk cId="1863548778" sldId="2147378695"/>
            <ac:spMk id="20" creationId="{8B05FF83-7126-1AF9-5934-C3472F74AA29}"/>
          </ac:spMkLst>
        </pc:spChg>
        <pc:spChg chg="mod">
          <ac:chgData name="Nina Susikova" userId="2e790aed-c33b-4d01-a589-9fb946013df5" providerId="ADAL" clId="{705CB06D-792F-E54A-9787-3439757F6DF2}" dt="2024-04-26T12:27:07.854" v="743" actId="571"/>
          <ac:spMkLst>
            <pc:docMk/>
            <pc:sldMk cId="1863548778" sldId="2147378695"/>
            <ac:spMk id="20" creationId="{FDF8183C-1631-D294-D462-D40991C96E6D}"/>
          </ac:spMkLst>
        </pc:spChg>
        <pc:spChg chg="mod">
          <ac:chgData name="Nina Susikova" userId="2e790aed-c33b-4d01-a589-9fb946013df5" providerId="ADAL" clId="{705CB06D-792F-E54A-9787-3439757F6DF2}" dt="2024-04-26T07:33:16.927" v="621" actId="1076"/>
          <ac:spMkLst>
            <pc:docMk/>
            <pc:sldMk cId="1863548778" sldId="2147378695"/>
            <ac:spMk id="21" creationId="{99C28513-C832-1679-3AAD-15B8E396C6F9}"/>
          </ac:spMkLst>
        </pc:spChg>
        <pc:spChg chg="mod">
          <ac:chgData name="Nina Susikova" userId="2e790aed-c33b-4d01-a589-9fb946013df5" providerId="ADAL" clId="{705CB06D-792F-E54A-9787-3439757F6DF2}" dt="2024-04-26T12:27:17.050" v="746" actId="571"/>
          <ac:spMkLst>
            <pc:docMk/>
            <pc:sldMk cId="1863548778" sldId="2147378695"/>
            <ac:spMk id="22" creationId="{393F03E7-78FB-4FCB-B43B-C92495DC3905}"/>
          </ac:spMkLst>
        </pc:spChg>
        <pc:spChg chg="mod">
          <ac:chgData name="Nina Susikova" userId="2e790aed-c33b-4d01-a589-9fb946013df5" providerId="ADAL" clId="{705CB06D-792F-E54A-9787-3439757F6DF2}" dt="2024-04-26T07:33:16.927" v="621" actId="1076"/>
          <ac:spMkLst>
            <pc:docMk/>
            <pc:sldMk cId="1863548778" sldId="2147378695"/>
            <ac:spMk id="22" creationId="{86C9A165-C1C6-9037-548B-63AABC724E13}"/>
          </ac:spMkLst>
        </pc:spChg>
        <pc:spChg chg="mod">
          <ac:chgData name="Nina Susikova" userId="2e790aed-c33b-4d01-a589-9fb946013df5" providerId="ADAL" clId="{705CB06D-792F-E54A-9787-3439757F6DF2}" dt="2024-04-26T12:23:20.910" v="721" actId="1076"/>
          <ac:spMkLst>
            <pc:docMk/>
            <pc:sldMk cId="1863548778" sldId="2147378695"/>
            <ac:spMk id="24" creationId="{86680981-BCA8-3FA3-D247-A1CF30F4EE9B}"/>
          </ac:spMkLst>
        </pc:spChg>
        <pc:spChg chg="mod">
          <ac:chgData name="Nina Susikova" userId="2e790aed-c33b-4d01-a589-9fb946013df5" providerId="ADAL" clId="{705CB06D-792F-E54A-9787-3439757F6DF2}" dt="2024-04-26T12:23:20.910" v="721" actId="1076"/>
          <ac:spMkLst>
            <pc:docMk/>
            <pc:sldMk cId="1863548778" sldId="2147378695"/>
            <ac:spMk id="25" creationId="{9C508120-10E4-ABB5-23ED-79C25E8A0D6D}"/>
          </ac:spMkLst>
        </pc:spChg>
        <pc:spChg chg="mod">
          <ac:chgData name="Nina Susikova" userId="2e790aed-c33b-4d01-a589-9fb946013df5" providerId="ADAL" clId="{705CB06D-792F-E54A-9787-3439757F6DF2}" dt="2024-04-26T12:23:20.910" v="721" actId="1076"/>
          <ac:spMkLst>
            <pc:docMk/>
            <pc:sldMk cId="1863548778" sldId="2147378695"/>
            <ac:spMk id="26" creationId="{8BB8138A-9FB7-9F64-06D8-D44D4A264EA2}"/>
          </ac:spMkLst>
        </pc:spChg>
        <pc:spChg chg="mod">
          <ac:chgData name="Nina Susikova" userId="2e790aed-c33b-4d01-a589-9fb946013df5" providerId="ADAL" clId="{705CB06D-792F-E54A-9787-3439757F6DF2}" dt="2024-04-26T12:23:20.910" v="721" actId="1076"/>
          <ac:spMkLst>
            <pc:docMk/>
            <pc:sldMk cId="1863548778" sldId="2147378695"/>
            <ac:spMk id="27" creationId="{4634741B-C073-C3D8-BC16-1935FE6FC5B3}"/>
          </ac:spMkLst>
        </pc:spChg>
        <pc:spChg chg="mod">
          <ac:chgData name="Nina Susikova" userId="2e790aed-c33b-4d01-a589-9fb946013df5" providerId="ADAL" clId="{705CB06D-792F-E54A-9787-3439757F6DF2}" dt="2024-04-26T12:23:20.910" v="721" actId="1076"/>
          <ac:spMkLst>
            <pc:docMk/>
            <pc:sldMk cId="1863548778" sldId="2147378695"/>
            <ac:spMk id="28" creationId="{2FE89354-3DCB-05A2-95F3-DCB04F5E1E82}"/>
          </ac:spMkLst>
        </pc:spChg>
        <pc:spChg chg="mod">
          <ac:chgData name="Nina Susikova" userId="2e790aed-c33b-4d01-a589-9fb946013df5" providerId="ADAL" clId="{705CB06D-792F-E54A-9787-3439757F6DF2}" dt="2024-04-26T12:23:20.910" v="721" actId="1076"/>
          <ac:spMkLst>
            <pc:docMk/>
            <pc:sldMk cId="1863548778" sldId="2147378695"/>
            <ac:spMk id="29" creationId="{4ACB9728-C078-BCE9-4407-526E269E567B}"/>
          </ac:spMkLst>
        </pc:spChg>
        <pc:spChg chg="mod">
          <ac:chgData name="Nina Susikova" userId="2e790aed-c33b-4d01-a589-9fb946013df5" providerId="ADAL" clId="{705CB06D-792F-E54A-9787-3439757F6DF2}" dt="2024-04-26T12:23:20.910" v="721" actId="1076"/>
          <ac:spMkLst>
            <pc:docMk/>
            <pc:sldMk cId="1863548778" sldId="2147378695"/>
            <ac:spMk id="30" creationId="{4E706208-FD4B-3408-6374-3E94181D7BB3}"/>
          </ac:spMkLst>
        </pc:spChg>
        <pc:spChg chg="mod">
          <ac:chgData name="Nina Susikova" userId="2e790aed-c33b-4d01-a589-9fb946013df5" providerId="ADAL" clId="{705CB06D-792F-E54A-9787-3439757F6DF2}" dt="2024-04-26T12:23:20.910" v="721" actId="1076"/>
          <ac:spMkLst>
            <pc:docMk/>
            <pc:sldMk cId="1863548778" sldId="2147378695"/>
            <ac:spMk id="32" creationId="{CD0030BC-6975-3875-7C69-7FE4710B174C}"/>
          </ac:spMkLst>
        </pc:spChg>
        <pc:spChg chg="mod">
          <ac:chgData name="Nina Susikova" userId="2e790aed-c33b-4d01-a589-9fb946013df5" providerId="ADAL" clId="{705CB06D-792F-E54A-9787-3439757F6DF2}" dt="2024-04-26T12:23:20.910" v="721" actId="1076"/>
          <ac:spMkLst>
            <pc:docMk/>
            <pc:sldMk cId="1863548778" sldId="2147378695"/>
            <ac:spMk id="33" creationId="{2620703F-BCE8-8FCA-396E-B7C9A9E6E0CE}"/>
          </ac:spMkLst>
        </pc:spChg>
        <pc:spChg chg="mod">
          <ac:chgData name="Nina Susikova" userId="2e790aed-c33b-4d01-a589-9fb946013df5" providerId="ADAL" clId="{705CB06D-792F-E54A-9787-3439757F6DF2}" dt="2024-04-26T12:23:20.910" v="721" actId="1076"/>
          <ac:spMkLst>
            <pc:docMk/>
            <pc:sldMk cId="1863548778" sldId="2147378695"/>
            <ac:spMk id="34" creationId="{5EB2B2F8-E954-5DB3-F791-1632B86AD952}"/>
          </ac:spMkLst>
        </pc:spChg>
        <pc:spChg chg="mod">
          <ac:chgData name="Nina Susikova" userId="2e790aed-c33b-4d01-a589-9fb946013df5" providerId="ADAL" clId="{705CB06D-792F-E54A-9787-3439757F6DF2}" dt="2024-04-26T12:23:20.910" v="721" actId="1076"/>
          <ac:spMkLst>
            <pc:docMk/>
            <pc:sldMk cId="1863548778" sldId="2147378695"/>
            <ac:spMk id="35" creationId="{EB832A0C-DE21-3EE8-5100-55A14C20A778}"/>
          </ac:spMkLst>
        </pc:spChg>
        <pc:spChg chg="mod">
          <ac:chgData name="Nina Susikova" userId="2e790aed-c33b-4d01-a589-9fb946013df5" providerId="ADAL" clId="{705CB06D-792F-E54A-9787-3439757F6DF2}" dt="2024-04-26T12:27:17.050" v="746" actId="571"/>
          <ac:spMkLst>
            <pc:docMk/>
            <pc:sldMk cId="1863548778" sldId="2147378695"/>
            <ac:spMk id="36" creationId="{0A420C99-2C0B-8CCE-C694-80299522DBA9}"/>
          </ac:spMkLst>
        </pc:spChg>
        <pc:spChg chg="mod">
          <ac:chgData name="Nina Susikova" userId="2e790aed-c33b-4d01-a589-9fb946013df5" providerId="ADAL" clId="{705CB06D-792F-E54A-9787-3439757F6DF2}" dt="2024-04-26T12:27:17.050" v="746" actId="571"/>
          <ac:spMkLst>
            <pc:docMk/>
            <pc:sldMk cId="1863548778" sldId="2147378695"/>
            <ac:spMk id="38" creationId="{A4A17A13-E3C7-D7FF-9C4C-16887D9B16DC}"/>
          </ac:spMkLst>
        </pc:spChg>
        <pc:spChg chg="mod">
          <ac:chgData name="Nina Susikova" userId="2e790aed-c33b-4d01-a589-9fb946013df5" providerId="ADAL" clId="{705CB06D-792F-E54A-9787-3439757F6DF2}" dt="2024-04-26T12:27:17.050" v="746" actId="571"/>
          <ac:spMkLst>
            <pc:docMk/>
            <pc:sldMk cId="1863548778" sldId="2147378695"/>
            <ac:spMk id="39" creationId="{9536F038-6BA5-A6B1-E28C-E1888ABF036E}"/>
          </ac:spMkLst>
        </pc:spChg>
        <pc:grpChg chg="del mod">
          <ac:chgData name="Nina Susikova" userId="2e790aed-c33b-4d01-a589-9fb946013df5" providerId="ADAL" clId="{705CB06D-792F-E54A-9787-3439757F6DF2}" dt="2024-04-26T12:24:38.590" v="724" actId="478"/>
          <ac:grpSpMkLst>
            <pc:docMk/>
            <pc:sldMk cId="1863548778" sldId="2147378695"/>
            <ac:grpSpMk id="4" creationId="{DA8B5868-B00F-EBAE-BD73-B4FFCFA75775}"/>
          </ac:grpSpMkLst>
        </pc:grpChg>
        <pc:grpChg chg="mod">
          <ac:chgData name="Nina Susikova" userId="2e790aed-c33b-4d01-a589-9fb946013df5" providerId="ADAL" clId="{705CB06D-792F-E54A-9787-3439757F6DF2}" dt="2024-04-26T12:23:20.910" v="721" actId="1076"/>
          <ac:grpSpMkLst>
            <pc:docMk/>
            <pc:sldMk cId="1863548778" sldId="2147378695"/>
            <ac:grpSpMk id="6" creationId="{9157F2D2-A8F3-E645-CECE-F09B895758D1}"/>
          </ac:grpSpMkLst>
        </pc:grpChg>
        <pc:grpChg chg="mod">
          <ac:chgData name="Nina Susikova" userId="2e790aed-c33b-4d01-a589-9fb946013df5" providerId="ADAL" clId="{705CB06D-792F-E54A-9787-3439757F6DF2}" dt="2024-04-26T07:33:16.927" v="621" actId="1076"/>
          <ac:grpSpMkLst>
            <pc:docMk/>
            <pc:sldMk cId="1863548778" sldId="2147378695"/>
            <ac:grpSpMk id="12" creationId="{6FE1E344-C596-7978-A871-B4B774F021F6}"/>
          </ac:grpSpMkLst>
        </pc:grpChg>
        <pc:grpChg chg="add mod">
          <ac:chgData name="Nina Susikova" userId="2e790aed-c33b-4d01-a589-9fb946013df5" providerId="ADAL" clId="{705CB06D-792F-E54A-9787-3439757F6DF2}" dt="2024-04-26T13:22:40.829" v="1492" actId="1076"/>
          <ac:grpSpMkLst>
            <pc:docMk/>
            <pc:sldMk cId="1863548778" sldId="2147378695"/>
            <ac:grpSpMk id="17" creationId="{CEB60FDD-9BFB-EBE1-D66A-B84802606D9D}"/>
          </ac:grpSpMkLst>
        </pc:grpChg>
        <pc:grpChg chg="mod">
          <ac:chgData name="Nina Susikova" userId="2e790aed-c33b-4d01-a589-9fb946013df5" providerId="ADAL" clId="{705CB06D-792F-E54A-9787-3439757F6DF2}" dt="2024-04-26T07:33:16.927" v="621" actId="1076"/>
          <ac:grpSpMkLst>
            <pc:docMk/>
            <pc:sldMk cId="1863548778" sldId="2147378695"/>
            <ac:grpSpMk id="18" creationId="{96972585-7A8F-E46D-C1A2-113D3BBFA264}"/>
          </ac:grpSpMkLst>
        </pc:grpChg>
        <pc:grpChg chg="add mod">
          <ac:chgData name="Nina Susikova" userId="2e790aed-c33b-4d01-a589-9fb946013df5" providerId="ADAL" clId="{705CB06D-792F-E54A-9787-3439757F6DF2}" dt="2024-04-26T13:22:40.829" v="1492" actId="1076"/>
          <ac:grpSpMkLst>
            <pc:docMk/>
            <pc:sldMk cId="1863548778" sldId="2147378695"/>
            <ac:grpSpMk id="18" creationId="{BCB5140F-DB47-F2B8-0FE7-CDBEA989C985}"/>
          </ac:grpSpMkLst>
        </pc:grpChg>
        <pc:grpChg chg="add mod">
          <ac:chgData name="Nina Susikova" userId="2e790aed-c33b-4d01-a589-9fb946013df5" providerId="ADAL" clId="{705CB06D-792F-E54A-9787-3439757F6DF2}" dt="2024-04-26T13:22:40.829" v="1492" actId="1076"/>
          <ac:grpSpMkLst>
            <pc:docMk/>
            <pc:sldMk cId="1863548778" sldId="2147378695"/>
            <ac:grpSpMk id="21" creationId="{3F7B0DEE-0744-7E16-1B6D-EC209FEA787F}"/>
          </ac:grpSpMkLst>
        </pc:grpChg>
        <pc:grpChg chg="mod">
          <ac:chgData name="Nina Susikova" userId="2e790aed-c33b-4d01-a589-9fb946013df5" providerId="ADAL" clId="{705CB06D-792F-E54A-9787-3439757F6DF2}" dt="2024-04-26T12:23:20.910" v="721" actId="1076"/>
          <ac:grpSpMkLst>
            <pc:docMk/>
            <pc:sldMk cId="1863548778" sldId="2147378695"/>
            <ac:grpSpMk id="23" creationId="{A82BC6BD-411A-177F-124D-E02992756488}"/>
          </ac:grpSpMkLst>
        </pc:grpChg>
        <pc:grpChg chg="mod">
          <ac:chgData name="Nina Susikova" userId="2e790aed-c33b-4d01-a589-9fb946013df5" providerId="ADAL" clId="{705CB06D-792F-E54A-9787-3439757F6DF2}" dt="2024-04-26T12:23:20.910" v="721" actId="1076"/>
          <ac:grpSpMkLst>
            <pc:docMk/>
            <pc:sldMk cId="1863548778" sldId="2147378695"/>
            <ac:grpSpMk id="31" creationId="{99C51904-AB35-AF84-0A32-84F80E108D0B}"/>
          </ac:grpSpMkLst>
        </pc:grpChg>
        <pc:grpChg chg="add mod">
          <ac:chgData name="Nina Susikova" userId="2e790aed-c33b-4d01-a589-9fb946013df5" providerId="ADAL" clId="{705CB06D-792F-E54A-9787-3439757F6DF2}" dt="2024-04-26T13:22:40.829" v="1492" actId="1076"/>
          <ac:grpSpMkLst>
            <pc:docMk/>
            <pc:sldMk cId="1863548778" sldId="2147378695"/>
            <ac:grpSpMk id="37" creationId="{35941635-9E73-5396-4248-227452A85F68}"/>
          </ac:grpSpMkLst>
        </pc:grpChg>
        <pc:picChg chg="add mod modCrop">
          <ac:chgData name="Nina Susikova" userId="2e790aed-c33b-4d01-a589-9fb946013df5" providerId="ADAL" clId="{705CB06D-792F-E54A-9787-3439757F6DF2}" dt="2024-04-26T12:17:38.929" v="653" actId="1076"/>
          <ac:picMkLst>
            <pc:docMk/>
            <pc:sldMk cId="1863548778" sldId="2147378695"/>
            <ac:picMk id="2" creationId="{D7F90A89-3447-B209-CE6A-8AB504744699}"/>
          </ac:picMkLst>
        </pc:picChg>
      </pc:sldChg>
      <pc:sldChg chg="addSp delSp modSp add mod">
        <pc:chgData name="Nina Susikova" userId="2e790aed-c33b-4d01-a589-9fb946013df5" providerId="ADAL" clId="{705CB06D-792F-E54A-9787-3439757F6DF2}" dt="2024-04-26T13:28:44.352" v="1505" actId="20577"/>
        <pc:sldMkLst>
          <pc:docMk/>
          <pc:sldMk cId="2771904531" sldId="2147378696"/>
        </pc:sldMkLst>
        <pc:spChg chg="add mod">
          <ac:chgData name="Nina Susikova" userId="2e790aed-c33b-4d01-a589-9fb946013df5" providerId="ADAL" clId="{705CB06D-792F-E54A-9787-3439757F6DF2}" dt="2024-04-26T13:05:27.546" v="1354" actId="1076"/>
          <ac:spMkLst>
            <pc:docMk/>
            <pc:sldMk cId="2771904531" sldId="2147378696"/>
            <ac:spMk id="2" creationId="{9231DFE4-4BA1-F089-9A09-0BD2E177E7C1}"/>
          </ac:spMkLst>
        </pc:spChg>
        <pc:spChg chg="add del mod">
          <ac:chgData name="Nina Susikova" userId="2e790aed-c33b-4d01-a589-9fb946013df5" providerId="ADAL" clId="{705CB06D-792F-E54A-9787-3439757F6DF2}" dt="2024-04-26T12:34:43.040" v="828"/>
          <ac:spMkLst>
            <pc:docMk/>
            <pc:sldMk cId="2771904531" sldId="2147378696"/>
            <ac:spMk id="3" creationId="{471FA7A5-8BC8-99E4-50FE-3647360822A5}"/>
          </ac:spMkLst>
        </pc:spChg>
        <pc:spChg chg="mod">
          <ac:chgData name="Nina Susikova" userId="2e790aed-c33b-4d01-a589-9fb946013df5" providerId="ADAL" clId="{705CB06D-792F-E54A-9787-3439757F6DF2}" dt="2024-04-26T13:21:40.186" v="1490" actId="207"/>
          <ac:spMkLst>
            <pc:docMk/>
            <pc:sldMk cId="2771904531" sldId="2147378696"/>
            <ac:spMk id="7" creationId="{755E1D0C-69D2-63A3-BC26-D4D79AAABEFF}"/>
          </ac:spMkLst>
        </pc:spChg>
        <pc:spChg chg="add mod ord">
          <ac:chgData name="Nina Susikova" userId="2e790aed-c33b-4d01-a589-9fb946013df5" providerId="ADAL" clId="{705CB06D-792F-E54A-9787-3439757F6DF2}" dt="2024-04-26T13:07:11.937" v="1370" actId="14100"/>
          <ac:spMkLst>
            <pc:docMk/>
            <pc:sldMk cId="2771904531" sldId="2147378696"/>
            <ac:spMk id="8" creationId="{298D4E45-EAB4-4737-3BCD-8EA18521E171}"/>
          </ac:spMkLst>
        </pc:spChg>
        <pc:spChg chg="add del mod">
          <ac:chgData name="Nina Susikova" userId="2e790aed-c33b-4d01-a589-9fb946013df5" providerId="ADAL" clId="{705CB06D-792F-E54A-9787-3439757F6DF2}" dt="2024-04-26T13:20:38.183" v="1485" actId="478"/>
          <ac:spMkLst>
            <pc:docMk/>
            <pc:sldMk cId="2771904531" sldId="2147378696"/>
            <ac:spMk id="9" creationId="{631CB4B0-DBC2-8CA8-19E3-8C6BCE08D9C0}"/>
          </ac:spMkLst>
        </pc:spChg>
        <pc:spChg chg="add del mod">
          <ac:chgData name="Nina Susikova" userId="2e790aed-c33b-4d01-a589-9fb946013df5" providerId="ADAL" clId="{705CB06D-792F-E54A-9787-3439757F6DF2}" dt="2024-04-26T13:20:38.183" v="1485" actId="478"/>
          <ac:spMkLst>
            <pc:docMk/>
            <pc:sldMk cId="2771904531" sldId="2147378696"/>
            <ac:spMk id="10" creationId="{93C729CE-398A-F09E-BCF0-C987C0969338}"/>
          </ac:spMkLst>
        </pc:spChg>
        <pc:spChg chg="add mod">
          <ac:chgData name="Nina Susikova" userId="2e790aed-c33b-4d01-a589-9fb946013df5" providerId="ADAL" clId="{705CB06D-792F-E54A-9787-3439757F6DF2}" dt="2024-04-26T12:48:07.772" v="959" actId="408"/>
          <ac:spMkLst>
            <pc:docMk/>
            <pc:sldMk cId="2771904531" sldId="2147378696"/>
            <ac:spMk id="11" creationId="{5D6DBF76-ACD5-016F-1F17-7D0964C1C6AA}"/>
          </ac:spMkLst>
        </pc:spChg>
        <pc:spChg chg="add mod">
          <ac:chgData name="Nina Susikova" userId="2e790aed-c33b-4d01-a589-9fb946013df5" providerId="ADAL" clId="{705CB06D-792F-E54A-9787-3439757F6DF2}" dt="2024-04-26T13:28:28.569" v="1502" actId="20577"/>
          <ac:spMkLst>
            <pc:docMk/>
            <pc:sldMk cId="2771904531" sldId="2147378696"/>
            <ac:spMk id="12" creationId="{F73A6E97-E3CF-E87C-FF96-3960A6CD7053}"/>
          </ac:spMkLst>
        </pc:spChg>
        <pc:spChg chg="add mod">
          <ac:chgData name="Nina Susikova" userId="2e790aed-c33b-4d01-a589-9fb946013df5" providerId="ADAL" clId="{705CB06D-792F-E54A-9787-3439757F6DF2}" dt="2024-04-26T13:28:40.459" v="1504" actId="20577"/>
          <ac:spMkLst>
            <pc:docMk/>
            <pc:sldMk cId="2771904531" sldId="2147378696"/>
            <ac:spMk id="13" creationId="{85EC05A5-332D-5B0B-53A6-58768F15DA29}"/>
          </ac:spMkLst>
        </pc:spChg>
        <pc:spChg chg="add del mod">
          <ac:chgData name="Nina Susikova" userId="2e790aed-c33b-4d01-a589-9fb946013df5" providerId="ADAL" clId="{705CB06D-792F-E54A-9787-3439757F6DF2}" dt="2024-04-26T12:48:12.433" v="960" actId="478"/>
          <ac:spMkLst>
            <pc:docMk/>
            <pc:sldMk cId="2771904531" sldId="2147378696"/>
            <ac:spMk id="14" creationId="{AB8B909D-6088-B6F8-C066-0C248A663850}"/>
          </ac:spMkLst>
        </pc:spChg>
        <pc:spChg chg="add del mod">
          <ac:chgData name="Nina Susikova" userId="2e790aed-c33b-4d01-a589-9fb946013df5" providerId="ADAL" clId="{705CB06D-792F-E54A-9787-3439757F6DF2}" dt="2024-04-26T12:48:12.433" v="960" actId="478"/>
          <ac:spMkLst>
            <pc:docMk/>
            <pc:sldMk cId="2771904531" sldId="2147378696"/>
            <ac:spMk id="15" creationId="{7AEE6347-0A3C-966E-0864-E39A19C2F753}"/>
          </ac:spMkLst>
        </pc:spChg>
        <pc:spChg chg="add del mod">
          <ac:chgData name="Nina Susikova" userId="2e790aed-c33b-4d01-a589-9fb946013df5" providerId="ADAL" clId="{705CB06D-792F-E54A-9787-3439757F6DF2}" dt="2024-04-26T12:48:12.433" v="960" actId="478"/>
          <ac:spMkLst>
            <pc:docMk/>
            <pc:sldMk cId="2771904531" sldId="2147378696"/>
            <ac:spMk id="16" creationId="{82B7C13C-71A4-2619-C237-9805CC3DF57B}"/>
          </ac:spMkLst>
        </pc:spChg>
        <pc:spChg chg="add mod">
          <ac:chgData name="Nina Susikova" userId="2e790aed-c33b-4d01-a589-9fb946013df5" providerId="ADAL" clId="{705CB06D-792F-E54A-9787-3439757F6DF2}" dt="2024-04-26T13:07:18.522" v="1388" actId="1035"/>
          <ac:spMkLst>
            <pc:docMk/>
            <pc:sldMk cId="2771904531" sldId="2147378696"/>
            <ac:spMk id="18" creationId="{F4EC9FA4-B601-6E69-BCDF-B302E2E308C5}"/>
          </ac:spMkLst>
        </pc:spChg>
        <pc:spChg chg="mod">
          <ac:chgData name="Nina Susikova" userId="2e790aed-c33b-4d01-a589-9fb946013df5" providerId="ADAL" clId="{705CB06D-792F-E54A-9787-3439757F6DF2}" dt="2024-04-26T13:07:18.522" v="1388" actId="1035"/>
          <ac:spMkLst>
            <pc:docMk/>
            <pc:sldMk cId="2771904531" sldId="2147378696"/>
            <ac:spMk id="19" creationId="{9CB45673-9621-EB69-E670-DE72D42E57B5}"/>
          </ac:spMkLst>
        </pc:spChg>
        <pc:spChg chg="add mod">
          <ac:chgData name="Nina Susikova" userId="2e790aed-c33b-4d01-a589-9fb946013df5" providerId="ADAL" clId="{705CB06D-792F-E54A-9787-3439757F6DF2}" dt="2024-04-26T13:28:34.801" v="1503" actId="20577"/>
          <ac:spMkLst>
            <pc:docMk/>
            <pc:sldMk cId="2771904531" sldId="2147378696"/>
            <ac:spMk id="20" creationId="{65B14FBB-EE19-878E-91BF-E70B0F21A814}"/>
          </ac:spMkLst>
        </pc:spChg>
        <pc:spChg chg="mod">
          <ac:chgData name="Nina Susikova" userId="2e790aed-c33b-4d01-a589-9fb946013df5" providerId="ADAL" clId="{705CB06D-792F-E54A-9787-3439757F6DF2}" dt="2024-04-26T13:07:18.522" v="1388" actId="1035"/>
          <ac:spMkLst>
            <pc:docMk/>
            <pc:sldMk cId="2771904531" sldId="2147378696"/>
            <ac:spMk id="21" creationId="{269D5A88-D3E7-D259-C30A-7A4D53132726}"/>
          </ac:spMkLst>
        </pc:spChg>
        <pc:spChg chg="add mod">
          <ac:chgData name="Nina Susikova" userId="2e790aed-c33b-4d01-a589-9fb946013df5" providerId="ADAL" clId="{705CB06D-792F-E54A-9787-3439757F6DF2}" dt="2024-04-26T13:28:44.352" v="1505" actId="20577"/>
          <ac:spMkLst>
            <pc:docMk/>
            <pc:sldMk cId="2771904531" sldId="2147378696"/>
            <ac:spMk id="22" creationId="{F3EE3CA5-5ABD-CC98-A152-542011EB446D}"/>
          </ac:spMkLst>
        </pc:spChg>
        <pc:spChg chg="mod topLvl">
          <ac:chgData name="Nina Susikova" userId="2e790aed-c33b-4d01-a589-9fb946013df5" providerId="ADAL" clId="{705CB06D-792F-E54A-9787-3439757F6DF2}" dt="2024-04-26T12:54:10.180" v="1049" actId="1076"/>
          <ac:spMkLst>
            <pc:docMk/>
            <pc:sldMk cId="2771904531" sldId="2147378696"/>
            <ac:spMk id="26" creationId="{3B964E5F-74D9-CFA4-A14A-16DC6D544154}"/>
          </ac:spMkLst>
        </pc:spChg>
        <pc:spChg chg="mod topLvl">
          <ac:chgData name="Nina Susikova" userId="2e790aed-c33b-4d01-a589-9fb946013df5" providerId="ADAL" clId="{705CB06D-792F-E54A-9787-3439757F6DF2}" dt="2024-04-26T12:54:10.180" v="1049" actId="1076"/>
          <ac:spMkLst>
            <pc:docMk/>
            <pc:sldMk cId="2771904531" sldId="2147378696"/>
            <ac:spMk id="32" creationId="{6F846073-DEF5-C2E4-A206-7E9698BD53D0}"/>
          </ac:spMkLst>
        </pc:spChg>
        <pc:spChg chg="mod">
          <ac:chgData name="Nina Susikova" userId="2e790aed-c33b-4d01-a589-9fb946013df5" providerId="ADAL" clId="{705CB06D-792F-E54A-9787-3439757F6DF2}" dt="2024-04-26T13:07:18.522" v="1388" actId="1035"/>
          <ac:spMkLst>
            <pc:docMk/>
            <pc:sldMk cId="2771904531" sldId="2147378696"/>
            <ac:spMk id="33" creationId="{F5476A6B-A1D1-BF4D-80E6-C96090A4F81A}"/>
          </ac:spMkLst>
        </pc:spChg>
        <pc:spChg chg="mod topLvl">
          <ac:chgData name="Nina Susikova" userId="2e790aed-c33b-4d01-a589-9fb946013df5" providerId="ADAL" clId="{705CB06D-792F-E54A-9787-3439757F6DF2}" dt="2024-04-26T12:54:10.180" v="1049" actId="1076"/>
          <ac:spMkLst>
            <pc:docMk/>
            <pc:sldMk cId="2771904531" sldId="2147378696"/>
            <ac:spMk id="36" creationId="{A1695114-29BC-B1B7-C1A6-2D06F6D015BD}"/>
          </ac:spMkLst>
        </pc:spChg>
        <pc:spChg chg="mod">
          <ac:chgData name="Nina Susikova" userId="2e790aed-c33b-4d01-a589-9fb946013df5" providerId="ADAL" clId="{705CB06D-792F-E54A-9787-3439757F6DF2}" dt="2024-04-26T13:07:18.522" v="1388" actId="1035"/>
          <ac:spMkLst>
            <pc:docMk/>
            <pc:sldMk cId="2771904531" sldId="2147378696"/>
            <ac:spMk id="37" creationId="{34B89502-A330-F9FD-10C8-3483B483A36D}"/>
          </ac:spMkLst>
        </pc:spChg>
        <pc:spChg chg="mod">
          <ac:chgData name="Nina Susikova" userId="2e790aed-c33b-4d01-a589-9fb946013df5" providerId="ADAL" clId="{705CB06D-792F-E54A-9787-3439757F6DF2}" dt="2024-04-26T13:07:18.522" v="1388" actId="1035"/>
          <ac:spMkLst>
            <pc:docMk/>
            <pc:sldMk cId="2771904531" sldId="2147378696"/>
            <ac:spMk id="39" creationId="{7F6A299C-77BA-EBCC-8ECE-7E977166C0AE}"/>
          </ac:spMkLst>
        </pc:spChg>
        <pc:spChg chg="mod">
          <ac:chgData name="Nina Susikova" userId="2e790aed-c33b-4d01-a589-9fb946013df5" providerId="ADAL" clId="{705CB06D-792F-E54A-9787-3439757F6DF2}" dt="2024-04-26T13:07:18.522" v="1388" actId="1035"/>
          <ac:spMkLst>
            <pc:docMk/>
            <pc:sldMk cId="2771904531" sldId="2147378696"/>
            <ac:spMk id="41" creationId="{A6AE4644-2994-5890-1364-7F84F46068F7}"/>
          </ac:spMkLst>
        </pc:spChg>
        <pc:spChg chg="mod">
          <ac:chgData name="Nina Susikova" userId="2e790aed-c33b-4d01-a589-9fb946013df5" providerId="ADAL" clId="{705CB06D-792F-E54A-9787-3439757F6DF2}" dt="2024-04-26T13:07:18.522" v="1388" actId="1035"/>
          <ac:spMkLst>
            <pc:docMk/>
            <pc:sldMk cId="2771904531" sldId="2147378696"/>
            <ac:spMk id="43" creationId="{3CF39B73-351A-F601-5E31-DC9C6F0D0130}"/>
          </ac:spMkLst>
        </pc:spChg>
        <pc:spChg chg="mod">
          <ac:chgData name="Nina Susikova" userId="2e790aed-c33b-4d01-a589-9fb946013df5" providerId="ADAL" clId="{705CB06D-792F-E54A-9787-3439757F6DF2}" dt="2024-04-26T13:07:18.522" v="1388" actId="1035"/>
          <ac:spMkLst>
            <pc:docMk/>
            <pc:sldMk cId="2771904531" sldId="2147378696"/>
            <ac:spMk id="44" creationId="{655EC92C-303B-657E-1806-75509ABF1C37}"/>
          </ac:spMkLst>
        </pc:spChg>
        <pc:spChg chg="mod">
          <ac:chgData name="Nina Susikova" userId="2e790aed-c33b-4d01-a589-9fb946013df5" providerId="ADAL" clId="{705CB06D-792F-E54A-9787-3439757F6DF2}" dt="2024-04-26T13:07:18.522" v="1388" actId="1035"/>
          <ac:spMkLst>
            <pc:docMk/>
            <pc:sldMk cId="2771904531" sldId="2147378696"/>
            <ac:spMk id="47" creationId="{FD89ED7A-720C-962C-3FE0-AC30504D8EA6}"/>
          </ac:spMkLst>
        </pc:spChg>
        <pc:spChg chg="mod topLvl">
          <ac:chgData name="Nina Susikova" userId="2e790aed-c33b-4d01-a589-9fb946013df5" providerId="ADAL" clId="{705CB06D-792F-E54A-9787-3439757F6DF2}" dt="2024-04-26T13:07:05.557" v="1368" actId="1076"/>
          <ac:spMkLst>
            <pc:docMk/>
            <pc:sldMk cId="2771904531" sldId="2147378696"/>
            <ac:spMk id="48" creationId="{67F510DA-6FE9-B657-64B7-87FBC249424D}"/>
          </ac:spMkLst>
        </pc:spChg>
        <pc:spChg chg="mod">
          <ac:chgData name="Nina Susikova" userId="2e790aed-c33b-4d01-a589-9fb946013df5" providerId="ADAL" clId="{705CB06D-792F-E54A-9787-3439757F6DF2}" dt="2024-04-26T13:07:18.522" v="1388" actId="1035"/>
          <ac:spMkLst>
            <pc:docMk/>
            <pc:sldMk cId="2771904531" sldId="2147378696"/>
            <ac:spMk id="49" creationId="{53D09D52-7CF2-A01D-6846-A7163F283DBF}"/>
          </ac:spMkLst>
        </pc:spChg>
        <pc:spChg chg="mod">
          <ac:chgData name="Nina Susikova" userId="2e790aed-c33b-4d01-a589-9fb946013df5" providerId="ADAL" clId="{705CB06D-792F-E54A-9787-3439757F6DF2}" dt="2024-04-26T13:02:21.107" v="1279" actId="1076"/>
          <ac:spMkLst>
            <pc:docMk/>
            <pc:sldMk cId="2771904531" sldId="2147378696"/>
            <ac:spMk id="50" creationId="{686399BE-802F-16A4-76EE-F56E9DDD1A4A}"/>
          </ac:spMkLst>
        </pc:spChg>
        <pc:spChg chg="add mod">
          <ac:chgData name="Nina Susikova" userId="2e790aed-c33b-4d01-a589-9fb946013df5" providerId="ADAL" clId="{705CB06D-792F-E54A-9787-3439757F6DF2}" dt="2024-04-26T13:07:18.522" v="1388" actId="1035"/>
          <ac:spMkLst>
            <pc:docMk/>
            <pc:sldMk cId="2771904531" sldId="2147378696"/>
            <ac:spMk id="52" creationId="{961CFAE5-3EF5-C782-77EE-7DBD850088BD}"/>
          </ac:spMkLst>
        </pc:spChg>
        <pc:spChg chg="del mod">
          <ac:chgData name="Nina Susikova" userId="2e790aed-c33b-4d01-a589-9fb946013df5" providerId="ADAL" clId="{705CB06D-792F-E54A-9787-3439757F6DF2}" dt="2024-04-26T12:43:38.888" v="907" actId="478"/>
          <ac:spMkLst>
            <pc:docMk/>
            <pc:sldMk cId="2771904531" sldId="2147378696"/>
            <ac:spMk id="53" creationId="{4A03F2BB-2E33-FFA7-FABE-53FF0E4D4F45}"/>
          </ac:spMkLst>
        </pc:spChg>
        <pc:spChg chg="mod">
          <ac:chgData name="Nina Susikova" userId="2e790aed-c33b-4d01-a589-9fb946013df5" providerId="ADAL" clId="{705CB06D-792F-E54A-9787-3439757F6DF2}" dt="2024-04-26T13:07:18.522" v="1388" actId="1035"/>
          <ac:spMkLst>
            <pc:docMk/>
            <pc:sldMk cId="2771904531" sldId="2147378696"/>
            <ac:spMk id="55" creationId="{53AFD338-5401-C89E-2ABC-8E8884ACD964}"/>
          </ac:spMkLst>
        </pc:spChg>
        <pc:spChg chg="del mod topLvl">
          <ac:chgData name="Nina Susikova" userId="2e790aed-c33b-4d01-a589-9fb946013df5" providerId="ADAL" clId="{705CB06D-792F-E54A-9787-3439757F6DF2}" dt="2024-04-26T12:34:21.950" v="822" actId="478"/>
          <ac:spMkLst>
            <pc:docMk/>
            <pc:sldMk cId="2771904531" sldId="2147378696"/>
            <ac:spMk id="56" creationId="{B37C5281-F4BB-F54C-6F96-93FC91168BAE}"/>
          </ac:spMkLst>
        </pc:spChg>
        <pc:spChg chg="mod">
          <ac:chgData name="Nina Susikova" userId="2e790aed-c33b-4d01-a589-9fb946013df5" providerId="ADAL" clId="{705CB06D-792F-E54A-9787-3439757F6DF2}" dt="2024-04-26T13:07:18.522" v="1388" actId="1035"/>
          <ac:spMkLst>
            <pc:docMk/>
            <pc:sldMk cId="2771904531" sldId="2147378696"/>
            <ac:spMk id="57" creationId="{C302E21F-6B19-127C-5707-D1BE92C6BFCA}"/>
          </ac:spMkLst>
        </pc:spChg>
        <pc:spChg chg="mod">
          <ac:chgData name="Nina Susikova" userId="2e790aed-c33b-4d01-a589-9fb946013df5" providerId="ADAL" clId="{705CB06D-792F-E54A-9787-3439757F6DF2}" dt="2024-04-26T13:07:18.522" v="1388" actId="1035"/>
          <ac:spMkLst>
            <pc:docMk/>
            <pc:sldMk cId="2771904531" sldId="2147378696"/>
            <ac:spMk id="59" creationId="{6CECB7C2-26E9-739B-C95B-6373E08280B4}"/>
          </ac:spMkLst>
        </pc:spChg>
        <pc:spChg chg="mod">
          <ac:chgData name="Nina Susikova" userId="2e790aed-c33b-4d01-a589-9fb946013df5" providerId="ADAL" clId="{705CB06D-792F-E54A-9787-3439757F6DF2}" dt="2024-04-26T13:07:18.522" v="1388" actId="1035"/>
          <ac:spMkLst>
            <pc:docMk/>
            <pc:sldMk cId="2771904531" sldId="2147378696"/>
            <ac:spMk id="60" creationId="{7F58E878-C137-5A59-40A0-BDC69EAD3654}"/>
          </ac:spMkLst>
        </pc:spChg>
        <pc:spChg chg="mod">
          <ac:chgData name="Nina Susikova" userId="2e790aed-c33b-4d01-a589-9fb946013df5" providerId="ADAL" clId="{705CB06D-792F-E54A-9787-3439757F6DF2}" dt="2024-04-26T13:07:18.522" v="1388" actId="1035"/>
          <ac:spMkLst>
            <pc:docMk/>
            <pc:sldMk cId="2771904531" sldId="2147378696"/>
            <ac:spMk id="61" creationId="{B3A0C0BD-17A3-E3B6-2301-15AB9F624AD5}"/>
          </ac:spMkLst>
        </pc:spChg>
        <pc:spChg chg="mod">
          <ac:chgData name="Nina Susikova" userId="2e790aed-c33b-4d01-a589-9fb946013df5" providerId="ADAL" clId="{705CB06D-792F-E54A-9787-3439757F6DF2}" dt="2024-04-26T13:08:24.330" v="1406" actId="1035"/>
          <ac:spMkLst>
            <pc:docMk/>
            <pc:sldMk cId="2771904531" sldId="2147378696"/>
            <ac:spMk id="2048" creationId="{6832F15C-B043-32EF-9F3D-86AA2DA4D2E3}"/>
          </ac:spMkLst>
        </pc:spChg>
        <pc:spChg chg="mod">
          <ac:chgData name="Nina Susikova" userId="2e790aed-c33b-4d01-a589-9fb946013df5" providerId="ADAL" clId="{705CB06D-792F-E54A-9787-3439757F6DF2}" dt="2024-04-26T13:08:24.330" v="1406" actId="1035"/>
          <ac:spMkLst>
            <pc:docMk/>
            <pc:sldMk cId="2771904531" sldId="2147378696"/>
            <ac:spMk id="2049" creationId="{8C16842A-27B7-AB83-C0D7-33D92D01DB27}"/>
          </ac:spMkLst>
        </pc:spChg>
        <pc:spChg chg="mod">
          <ac:chgData name="Nina Susikova" userId="2e790aed-c33b-4d01-a589-9fb946013df5" providerId="ADAL" clId="{705CB06D-792F-E54A-9787-3439757F6DF2}" dt="2024-04-26T13:04:24.206" v="1335" actId="1035"/>
          <ac:spMkLst>
            <pc:docMk/>
            <pc:sldMk cId="2771904531" sldId="2147378696"/>
            <ac:spMk id="2051" creationId="{6729D178-4F60-DA93-10D5-765EBBFD05EF}"/>
          </ac:spMkLst>
        </pc:spChg>
        <pc:spChg chg="add mod">
          <ac:chgData name="Nina Susikova" userId="2e790aed-c33b-4d01-a589-9fb946013df5" providerId="ADAL" clId="{705CB06D-792F-E54A-9787-3439757F6DF2}" dt="2024-04-26T13:07:18.522" v="1388" actId="1035"/>
          <ac:spMkLst>
            <pc:docMk/>
            <pc:sldMk cId="2771904531" sldId="2147378696"/>
            <ac:spMk id="2052" creationId="{F0153107-0365-7DAD-E319-5927102DAC04}"/>
          </ac:spMkLst>
        </pc:spChg>
        <pc:spChg chg="mod">
          <ac:chgData name="Nina Susikova" userId="2e790aed-c33b-4d01-a589-9fb946013df5" providerId="ADAL" clId="{705CB06D-792F-E54A-9787-3439757F6DF2}" dt="2024-04-26T13:04:24.206" v="1335" actId="1035"/>
          <ac:spMkLst>
            <pc:docMk/>
            <pc:sldMk cId="2771904531" sldId="2147378696"/>
            <ac:spMk id="2053" creationId="{3AC77EB4-6BC8-BA94-DD44-A9C83C82D4C0}"/>
          </ac:spMkLst>
        </pc:spChg>
        <pc:spChg chg="mod">
          <ac:chgData name="Nina Susikova" userId="2e790aed-c33b-4d01-a589-9fb946013df5" providerId="ADAL" clId="{705CB06D-792F-E54A-9787-3439757F6DF2}" dt="2024-04-26T13:06:36.048" v="1362" actId="1076"/>
          <ac:spMkLst>
            <pc:docMk/>
            <pc:sldMk cId="2771904531" sldId="2147378696"/>
            <ac:spMk id="2054" creationId="{52DC9257-042B-D474-AFB9-442A45A35C70}"/>
          </ac:spMkLst>
        </pc:spChg>
        <pc:spChg chg="mod">
          <ac:chgData name="Nina Susikova" userId="2e790aed-c33b-4d01-a589-9fb946013df5" providerId="ADAL" clId="{705CB06D-792F-E54A-9787-3439757F6DF2}" dt="2024-04-26T13:07:45.278" v="1394" actId="1076"/>
          <ac:spMkLst>
            <pc:docMk/>
            <pc:sldMk cId="2771904531" sldId="2147378696"/>
            <ac:spMk id="2055" creationId="{F492C8DA-29D9-18F5-8286-783528284FD3}"/>
          </ac:spMkLst>
        </pc:spChg>
        <pc:spChg chg="add mod ord">
          <ac:chgData name="Nina Susikova" userId="2e790aed-c33b-4d01-a589-9fb946013df5" providerId="ADAL" clId="{705CB06D-792F-E54A-9787-3439757F6DF2}" dt="2024-04-26T13:04:02.607" v="1302" actId="14100"/>
          <ac:spMkLst>
            <pc:docMk/>
            <pc:sldMk cId="2771904531" sldId="2147378696"/>
            <ac:spMk id="2059" creationId="{A0E378FF-4DD1-CB66-2385-B4A395793FA7}"/>
          </ac:spMkLst>
        </pc:spChg>
        <pc:spChg chg="add mod ord">
          <ac:chgData name="Nina Susikova" userId="2e790aed-c33b-4d01-a589-9fb946013df5" providerId="ADAL" clId="{705CB06D-792F-E54A-9787-3439757F6DF2}" dt="2024-04-26T13:04:02.607" v="1302" actId="14100"/>
          <ac:spMkLst>
            <pc:docMk/>
            <pc:sldMk cId="2771904531" sldId="2147378696"/>
            <ac:spMk id="2060" creationId="{52A52FEB-A6C8-1BA3-5BFB-51D3AA1B838D}"/>
          </ac:spMkLst>
        </pc:spChg>
        <pc:spChg chg="add mod ord">
          <ac:chgData name="Nina Susikova" userId="2e790aed-c33b-4d01-a589-9fb946013df5" providerId="ADAL" clId="{705CB06D-792F-E54A-9787-3439757F6DF2}" dt="2024-04-26T13:04:02.607" v="1302" actId="14100"/>
          <ac:spMkLst>
            <pc:docMk/>
            <pc:sldMk cId="2771904531" sldId="2147378696"/>
            <ac:spMk id="2061" creationId="{5C779804-5709-CC8D-A59E-7C1AC8121397}"/>
          </ac:spMkLst>
        </pc:spChg>
        <pc:spChg chg="mod">
          <ac:chgData name="Nina Susikova" userId="2e790aed-c33b-4d01-a589-9fb946013df5" providerId="ADAL" clId="{705CB06D-792F-E54A-9787-3439757F6DF2}" dt="2024-04-26T13:20:32.435" v="1483" actId="1076"/>
          <ac:spMkLst>
            <pc:docMk/>
            <pc:sldMk cId="2771904531" sldId="2147378696"/>
            <ac:spMk id="2062" creationId="{E8723979-29B1-822B-610F-C29E7D69BE39}"/>
          </ac:spMkLst>
        </pc:spChg>
        <pc:spChg chg="add del mod">
          <ac:chgData name="Nina Susikova" userId="2e790aed-c33b-4d01-a589-9fb946013df5" providerId="ADAL" clId="{705CB06D-792F-E54A-9787-3439757F6DF2}" dt="2024-04-26T12:56:42.961" v="1067" actId="478"/>
          <ac:spMkLst>
            <pc:docMk/>
            <pc:sldMk cId="2771904531" sldId="2147378696"/>
            <ac:spMk id="2063" creationId="{86EB80EB-EA25-5AAA-4CD9-914ECDA1DD08}"/>
          </ac:spMkLst>
        </pc:spChg>
        <pc:spChg chg="add del mod">
          <ac:chgData name="Nina Susikova" userId="2e790aed-c33b-4d01-a589-9fb946013df5" providerId="ADAL" clId="{705CB06D-792F-E54A-9787-3439757F6DF2}" dt="2024-04-26T12:56:41.662" v="1066" actId="478"/>
          <ac:spMkLst>
            <pc:docMk/>
            <pc:sldMk cId="2771904531" sldId="2147378696"/>
            <ac:spMk id="2064" creationId="{6FF89884-D65A-74C1-1EDB-918552051B09}"/>
          </ac:spMkLst>
        </pc:spChg>
        <pc:spChg chg="add del mod">
          <ac:chgData name="Nina Susikova" userId="2e790aed-c33b-4d01-a589-9fb946013df5" providerId="ADAL" clId="{705CB06D-792F-E54A-9787-3439757F6DF2}" dt="2024-04-26T12:56:40.453" v="1065" actId="478"/>
          <ac:spMkLst>
            <pc:docMk/>
            <pc:sldMk cId="2771904531" sldId="2147378696"/>
            <ac:spMk id="2065" creationId="{2985095D-8ACD-7A1F-3E9C-F191373CC886}"/>
          </ac:spMkLst>
        </pc:spChg>
        <pc:spChg chg="add mod">
          <ac:chgData name="Nina Susikova" userId="2e790aed-c33b-4d01-a589-9fb946013df5" providerId="ADAL" clId="{705CB06D-792F-E54A-9787-3439757F6DF2}" dt="2024-04-26T13:08:13.158" v="1397" actId="12789"/>
          <ac:spMkLst>
            <pc:docMk/>
            <pc:sldMk cId="2771904531" sldId="2147378696"/>
            <ac:spMk id="2066" creationId="{E128906A-2C59-BDB6-DC55-4A1048EBF2DF}"/>
          </ac:spMkLst>
        </pc:spChg>
        <pc:spChg chg="add mod">
          <ac:chgData name="Nina Susikova" userId="2e790aed-c33b-4d01-a589-9fb946013df5" providerId="ADAL" clId="{705CB06D-792F-E54A-9787-3439757F6DF2}" dt="2024-04-26T13:08:06.461" v="1396" actId="12789"/>
          <ac:spMkLst>
            <pc:docMk/>
            <pc:sldMk cId="2771904531" sldId="2147378696"/>
            <ac:spMk id="2067" creationId="{8986AD63-CBDB-8945-13FF-813D39594C2B}"/>
          </ac:spMkLst>
        </pc:spChg>
        <pc:spChg chg="add mod">
          <ac:chgData name="Nina Susikova" userId="2e790aed-c33b-4d01-a589-9fb946013df5" providerId="ADAL" clId="{705CB06D-792F-E54A-9787-3439757F6DF2}" dt="2024-04-26T13:08:13.158" v="1397" actId="12789"/>
          <ac:spMkLst>
            <pc:docMk/>
            <pc:sldMk cId="2771904531" sldId="2147378696"/>
            <ac:spMk id="2068" creationId="{1AE8502F-EF0B-FA45-657A-400C09FDA7B0}"/>
          </ac:spMkLst>
        </pc:spChg>
        <pc:spChg chg="add mod">
          <ac:chgData name="Nina Susikova" userId="2e790aed-c33b-4d01-a589-9fb946013df5" providerId="ADAL" clId="{705CB06D-792F-E54A-9787-3439757F6DF2}" dt="2024-04-26T13:08:06.461" v="1396" actId="12789"/>
          <ac:spMkLst>
            <pc:docMk/>
            <pc:sldMk cId="2771904531" sldId="2147378696"/>
            <ac:spMk id="2069" creationId="{1F8F4AD7-2C6B-DCE3-0AE8-A7CF8C931B57}"/>
          </ac:spMkLst>
        </pc:spChg>
        <pc:spChg chg="add del mod">
          <ac:chgData name="Nina Susikova" userId="2e790aed-c33b-4d01-a589-9fb946013df5" providerId="ADAL" clId="{705CB06D-792F-E54A-9787-3439757F6DF2}" dt="2024-04-26T13:07:27.332" v="1390" actId="478"/>
          <ac:spMkLst>
            <pc:docMk/>
            <pc:sldMk cId="2771904531" sldId="2147378696"/>
            <ac:spMk id="2070" creationId="{25439A5E-D65C-B174-4967-4BEB174CA5C8}"/>
          </ac:spMkLst>
        </pc:spChg>
        <pc:spChg chg="mod">
          <ac:chgData name="Nina Susikova" userId="2e790aed-c33b-4d01-a589-9fb946013df5" providerId="ADAL" clId="{705CB06D-792F-E54A-9787-3439757F6DF2}" dt="2024-04-26T13:07:08.906" v="1369" actId="1076"/>
          <ac:spMkLst>
            <pc:docMk/>
            <pc:sldMk cId="2771904531" sldId="2147378696"/>
            <ac:spMk id="2073" creationId="{E7CA0262-504C-FF50-0FC4-5581BC3E1500}"/>
          </ac:spMkLst>
        </pc:spChg>
        <pc:spChg chg="mod">
          <ac:chgData name="Nina Susikova" userId="2e790aed-c33b-4d01-a589-9fb946013df5" providerId="ADAL" clId="{705CB06D-792F-E54A-9787-3439757F6DF2}" dt="2024-04-26T13:07:08.906" v="1369" actId="1076"/>
          <ac:spMkLst>
            <pc:docMk/>
            <pc:sldMk cId="2771904531" sldId="2147378696"/>
            <ac:spMk id="2074" creationId="{0F42EFA3-25D9-BC00-1F4B-EBA267170BC8}"/>
          </ac:spMkLst>
        </pc:spChg>
        <pc:spChg chg="mod">
          <ac:chgData name="Nina Susikova" userId="2e790aed-c33b-4d01-a589-9fb946013df5" providerId="ADAL" clId="{705CB06D-792F-E54A-9787-3439757F6DF2}" dt="2024-04-26T13:07:08.906" v="1369" actId="1076"/>
          <ac:spMkLst>
            <pc:docMk/>
            <pc:sldMk cId="2771904531" sldId="2147378696"/>
            <ac:spMk id="2075" creationId="{668F3EDB-CDD8-BA7D-9B50-12A68D9BA0B6}"/>
          </ac:spMkLst>
        </pc:spChg>
        <pc:spChg chg="mod">
          <ac:chgData name="Nina Susikova" userId="2e790aed-c33b-4d01-a589-9fb946013df5" providerId="ADAL" clId="{705CB06D-792F-E54A-9787-3439757F6DF2}" dt="2024-04-26T13:07:08.906" v="1369" actId="1076"/>
          <ac:spMkLst>
            <pc:docMk/>
            <pc:sldMk cId="2771904531" sldId="2147378696"/>
            <ac:spMk id="2076" creationId="{84E80B93-0A85-4948-87CA-93F7602ADF17}"/>
          </ac:spMkLst>
        </pc:spChg>
        <pc:spChg chg="mod">
          <ac:chgData name="Nina Susikova" userId="2e790aed-c33b-4d01-a589-9fb946013df5" providerId="ADAL" clId="{705CB06D-792F-E54A-9787-3439757F6DF2}" dt="2024-04-26T13:07:08.906" v="1369" actId="1076"/>
          <ac:spMkLst>
            <pc:docMk/>
            <pc:sldMk cId="2771904531" sldId="2147378696"/>
            <ac:spMk id="2077" creationId="{781D7831-03B6-5BD1-4C73-95B2A8A6C052}"/>
          </ac:spMkLst>
        </pc:spChg>
        <pc:spChg chg="add del mod">
          <ac:chgData name="Nina Susikova" userId="2e790aed-c33b-4d01-a589-9fb946013df5" providerId="ADAL" clId="{705CB06D-792F-E54A-9787-3439757F6DF2}" dt="2024-04-26T13:07:28.330" v="1391" actId="478"/>
          <ac:spMkLst>
            <pc:docMk/>
            <pc:sldMk cId="2771904531" sldId="2147378696"/>
            <ac:spMk id="2078" creationId="{185F1F81-FD3A-1F5B-AC3C-0A14BE83D05A}"/>
          </ac:spMkLst>
        </pc:spChg>
        <pc:spChg chg="add del mod">
          <ac:chgData name="Nina Susikova" userId="2e790aed-c33b-4d01-a589-9fb946013df5" providerId="ADAL" clId="{705CB06D-792F-E54A-9787-3439757F6DF2}" dt="2024-04-26T13:06:56.266" v="1366" actId="478"/>
          <ac:spMkLst>
            <pc:docMk/>
            <pc:sldMk cId="2771904531" sldId="2147378696"/>
            <ac:spMk id="2079" creationId="{5A3FADE1-59A8-44EC-2F94-1E032A94B65A}"/>
          </ac:spMkLst>
        </pc:spChg>
        <pc:spChg chg="add mod">
          <ac:chgData name="Nina Susikova" userId="2e790aed-c33b-4d01-a589-9fb946013df5" providerId="ADAL" clId="{705CB06D-792F-E54A-9787-3439757F6DF2}" dt="2024-04-26T13:07:56.984" v="1395" actId="12789"/>
          <ac:spMkLst>
            <pc:docMk/>
            <pc:sldMk cId="2771904531" sldId="2147378696"/>
            <ac:spMk id="2080" creationId="{26434D1E-0D86-2115-316C-4BE83F494B04}"/>
          </ac:spMkLst>
        </pc:spChg>
        <pc:spChg chg="add mod">
          <ac:chgData name="Nina Susikova" userId="2e790aed-c33b-4d01-a589-9fb946013df5" providerId="ADAL" clId="{705CB06D-792F-E54A-9787-3439757F6DF2}" dt="2024-04-26T13:07:56.984" v="1395" actId="12789"/>
          <ac:spMkLst>
            <pc:docMk/>
            <pc:sldMk cId="2771904531" sldId="2147378696"/>
            <ac:spMk id="2081" creationId="{2F7FCEC7-F5DA-55B0-BE6E-19CD62972C80}"/>
          </ac:spMkLst>
        </pc:spChg>
        <pc:spChg chg="mod">
          <ac:chgData name="Nina Susikova" userId="2e790aed-c33b-4d01-a589-9fb946013df5" providerId="ADAL" clId="{705CB06D-792F-E54A-9787-3439757F6DF2}" dt="2024-04-26T13:20:11.590" v="1481" actId="1035"/>
          <ac:spMkLst>
            <pc:docMk/>
            <pc:sldMk cId="2771904531" sldId="2147378696"/>
            <ac:spMk id="2083" creationId="{5CB27CB9-1C74-E292-9034-5DC98615BDB3}"/>
          </ac:spMkLst>
        </pc:spChg>
        <pc:spChg chg="mod">
          <ac:chgData name="Nina Susikova" userId="2e790aed-c33b-4d01-a589-9fb946013df5" providerId="ADAL" clId="{705CB06D-792F-E54A-9787-3439757F6DF2}" dt="2024-04-26T13:20:11.590" v="1481" actId="1035"/>
          <ac:spMkLst>
            <pc:docMk/>
            <pc:sldMk cId="2771904531" sldId="2147378696"/>
            <ac:spMk id="2084" creationId="{AEF17AD4-1F1E-429A-4DB0-72FF03A45A7E}"/>
          </ac:spMkLst>
        </pc:spChg>
        <pc:spChg chg="mod">
          <ac:chgData name="Nina Susikova" userId="2e790aed-c33b-4d01-a589-9fb946013df5" providerId="ADAL" clId="{705CB06D-792F-E54A-9787-3439757F6DF2}" dt="2024-04-26T13:20:11.590" v="1481" actId="1035"/>
          <ac:spMkLst>
            <pc:docMk/>
            <pc:sldMk cId="2771904531" sldId="2147378696"/>
            <ac:spMk id="2085" creationId="{46721DF8-B7ED-59AE-ADF2-801353861D3C}"/>
          </ac:spMkLst>
        </pc:spChg>
        <pc:spChg chg="mod">
          <ac:chgData name="Nina Susikova" userId="2e790aed-c33b-4d01-a589-9fb946013df5" providerId="ADAL" clId="{705CB06D-792F-E54A-9787-3439757F6DF2}" dt="2024-04-26T13:20:11.590" v="1481" actId="1035"/>
          <ac:spMkLst>
            <pc:docMk/>
            <pc:sldMk cId="2771904531" sldId="2147378696"/>
            <ac:spMk id="2086" creationId="{6962FC36-7062-48B1-688E-62CEDF69F75B}"/>
          </ac:spMkLst>
        </pc:spChg>
        <pc:spChg chg="mod">
          <ac:chgData name="Nina Susikova" userId="2e790aed-c33b-4d01-a589-9fb946013df5" providerId="ADAL" clId="{705CB06D-792F-E54A-9787-3439757F6DF2}" dt="2024-04-26T13:20:11.590" v="1481" actId="1035"/>
          <ac:spMkLst>
            <pc:docMk/>
            <pc:sldMk cId="2771904531" sldId="2147378696"/>
            <ac:spMk id="2087" creationId="{8C4F656F-9B9C-F2E6-5DB8-FCC7CB5200AF}"/>
          </ac:spMkLst>
        </pc:spChg>
        <pc:spChg chg="mod">
          <ac:chgData name="Nina Susikova" userId="2e790aed-c33b-4d01-a589-9fb946013df5" providerId="ADAL" clId="{705CB06D-792F-E54A-9787-3439757F6DF2}" dt="2024-04-26T13:20:11.590" v="1481" actId="1035"/>
          <ac:spMkLst>
            <pc:docMk/>
            <pc:sldMk cId="2771904531" sldId="2147378696"/>
            <ac:spMk id="2089" creationId="{7E9AF830-FD34-B58E-D3D4-C15834327F13}"/>
          </ac:spMkLst>
        </pc:spChg>
        <pc:spChg chg="mod">
          <ac:chgData name="Nina Susikova" userId="2e790aed-c33b-4d01-a589-9fb946013df5" providerId="ADAL" clId="{705CB06D-792F-E54A-9787-3439757F6DF2}" dt="2024-04-26T13:20:11.590" v="1481" actId="1035"/>
          <ac:spMkLst>
            <pc:docMk/>
            <pc:sldMk cId="2771904531" sldId="2147378696"/>
            <ac:spMk id="2090" creationId="{7759AFB3-8411-7AF6-6BE1-9E6DE762D011}"/>
          </ac:spMkLst>
        </pc:spChg>
        <pc:spChg chg="mod">
          <ac:chgData name="Nina Susikova" userId="2e790aed-c33b-4d01-a589-9fb946013df5" providerId="ADAL" clId="{705CB06D-792F-E54A-9787-3439757F6DF2}" dt="2024-04-26T13:20:11.590" v="1481" actId="1035"/>
          <ac:spMkLst>
            <pc:docMk/>
            <pc:sldMk cId="2771904531" sldId="2147378696"/>
            <ac:spMk id="2092" creationId="{26A13BEC-95BA-715B-2314-41E0A9E14799}"/>
          </ac:spMkLst>
        </pc:spChg>
        <pc:spChg chg="mod">
          <ac:chgData name="Nina Susikova" userId="2e790aed-c33b-4d01-a589-9fb946013df5" providerId="ADAL" clId="{705CB06D-792F-E54A-9787-3439757F6DF2}" dt="2024-04-26T13:20:11.590" v="1481" actId="1035"/>
          <ac:spMkLst>
            <pc:docMk/>
            <pc:sldMk cId="2771904531" sldId="2147378696"/>
            <ac:spMk id="2093" creationId="{69143FE4-F988-AA52-F79F-A415C7693CD2}"/>
          </ac:spMkLst>
        </pc:spChg>
        <pc:spChg chg="mod">
          <ac:chgData name="Nina Susikova" userId="2e790aed-c33b-4d01-a589-9fb946013df5" providerId="ADAL" clId="{705CB06D-792F-E54A-9787-3439757F6DF2}" dt="2024-04-26T13:20:11.590" v="1481" actId="1035"/>
          <ac:spMkLst>
            <pc:docMk/>
            <pc:sldMk cId="2771904531" sldId="2147378696"/>
            <ac:spMk id="2094" creationId="{7CECA508-B086-A032-482A-2B753EC6CDF3}"/>
          </ac:spMkLst>
        </pc:spChg>
        <pc:spChg chg="mod">
          <ac:chgData name="Nina Susikova" userId="2e790aed-c33b-4d01-a589-9fb946013df5" providerId="ADAL" clId="{705CB06D-792F-E54A-9787-3439757F6DF2}" dt="2024-04-26T13:20:11.590" v="1481" actId="1035"/>
          <ac:spMkLst>
            <pc:docMk/>
            <pc:sldMk cId="2771904531" sldId="2147378696"/>
            <ac:spMk id="2096" creationId="{41CC47B8-F123-754F-58FB-B52AE187E6CE}"/>
          </ac:spMkLst>
        </pc:spChg>
        <pc:spChg chg="mod">
          <ac:chgData name="Nina Susikova" userId="2e790aed-c33b-4d01-a589-9fb946013df5" providerId="ADAL" clId="{705CB06D-792F-E54A-9787-3439757F6DF2}" dt="2024-04-26T13:20:11.590" v="1481" actId="1035"/>
          <ac:spMkLst>
            <pc:docMk/>
            <pc:sldMk cId="2771904531" sldId="2147378696"/>
            <ac:spMk id="2097" creationId="{7FF27912-0FA5-87D9-FF77-11C6C8ABB92A}"/>
          </ac:spMkLst>
        </pc:spChg>
        <pc:spChg chg="mod">
          <ac:chgData name="Nina Susikova" userId="2e790aed-c33b-4d01-a589-9fb946013df5" providerId="ADAL" clId="{705CB06D-792F-E54A-9787-3439757F6DF2}" dt="2024-04-26T13:20:11.590" v="1481" actId="1035"/>
          <ac:spMkLst>
            <pc:docMk/>
            <pc:sldMk cId="2771904531" sldId="2147378696"/>
            <ac:spMk id="2098" creationId="{C067753B-EF7A-D230-57B9-293D9EBBBE1D}"/>
          </ac:spMkLst>
        </pc:spChg>
        <pc:spChg chg="mod">
          <ac:chgData name="Nina Susikova" userId="2e790aed-c33b-4d01-a589-9fb946013df5" providerId="ADAL" clId="{705CB06D-792F-E54A-9787-3439757F6DF2}" dt="2024-04-26T13:14:46.328" v="1410" actId="14100"/>
          <ac:spMkLst>
            <pc:docMk/>
            <pc:sldMk cId="2771904531" sldId="2147378696"/>
            <ac:spMk id="2100" creationId="{2E62B177-3A2C-70B1-DCFF-1BDD1124318C}"/>
          </ac:spMkLst>
        </pc:spChg>
        <pc:spChg chg="mod">
          <ac:chgData name="Nina Susikova" userId="2e790aed-c33b-4d01-a589-9fb946013df5" providerId="ADAL" clId="{705CB06D-792F-E54A-9787-3439757F6DF2}" dt="2024-04-26T13:14:46.328" v="1410" actId="14100"/>
          <ac:spMkLst>
            <pc:docMk/>
            <pc:sldMk cId="2771904531" sldId="2147378696"/>
            <ac:spMk id="2101" creationId="{AB0237A0-6DC3-1785-DA89-4FA48C14F989}"/>
          </ac:spMkLst>
        </pc:spChg>
        <pc:spChg chg="mod">
          <ac:chgData name="Nina Susikova" userId="2e790aed-c33b-4d01-a589-9fb946013df5" providerId="ADAL" clId="{705CB06D-792F-E54A-9787-3439757F6DF2}" dt="2024-04-26T13:14:46.328" v="1410" actId="14100"/>
          <ac:spMkLst>
            <pc:docMk/>
            <pc:sldMk cId="2771904531" sldId="2147378696"/>
            <ac:spMk id="2102" creationId="{DF446A51-8BD0-20BA-0FF3-767ECE44BF2E}"/>
          </ac:spMkLst>
        </pc:spChg>
        <pc:spChg chg="mod">
          <ac:chgData name="Nina Susikova" userId="2e790aed-c33b-4d01-a589-9fb946013df5" providerId="ADAL" clId="{705CB06D-792F-E54A-9787-3439757F6DF2}" dt="2024-04-26T13:14:46.328" v="1410" actId="14100"/>
          <ac:spMkLst>
            <pc:docMk/>
            <pc:sldMk cId="2771904531" sldId="2147378696"/>
            <ac:spMk id="2104" creationId="{C126013C-E6F2-4BA9-B517-8D4336C378EA}"/>
          </ac:spMkLst>
        </pc:spChg>
        <pc:spChg chg="mod">
          <ac:chgData name="Nina Susikova" userId="2e790aed-c33b-4d01-a589-9fb946013df5" providerId="ADAL" clId="{705CB06D-792F-E54A-9787-3439757F6DF2}" dt="2024-04-26T13:14:46.328" v="1410" actId="14100"/>
          <ac:spMkLst>
            <pc:docMk/>
            <pc:sldMk cId="2771904531" sldId="2147378696"/>
            <ac:spMk id="2105" creationId="{F673AAAD-EAF8-B8F8-55F6-DC142C778852}"/>
          </ac:spMkLst>
        </pc:spChg>
        <pc:spChg chg="mod">
          <ac:chgData name="Nina Susikova" userId="2e790aed-c33b-4d01-a589-9fb946013df5" providerId="ADAL" clId="{705CB06D-792F-E54A-9787-3439757F6DF2}" dt="2024-04-26T13:14:46.328" v="1410" actId="14100"/>
          <ac:spMkLst>
            <pc:docMk/>
            <pc:sldMk cId="2771904531" sldId="2147378696"/>
            <ac:spMk id="2106" creationId="{78F20377-42FF-69E8-E232-B9488127DA6E}"/>
          </ac:spMkLst>
        </pc:spChg>
        <pc:spChg chg="mod">
          <ac:chgData name="Nina Susikova" userId="2e790aed-c33b-4d01-a589-9fb946013df5" providerId="ADAL" clId="{705CB06D-792F-E54A-9787-3439757F6DF2}" dt="2024-04-26T13:15:29.363" v="1421" actId="1076"/>
          <ac:spMkLst>
            <pc:docMk/>
            <pc:sldMk cId="2771904531" sldId="2147378696"/>
            <ac:spMk id="2108" creationId="{855D0C15-0A7D-DFE8-0033-7A44EF084C95}"/>
          </ac:spMkLst>
        </pc:spChg>
        <pc:spChg chg="mod">
          <ac:chgData name="Nina Susikova" userId="2e790aed-c33b-4d01-a589-9fb946013df5" providerId="ADAL" clId="{705CB06D-792F-E54A-9787-3439757F6DF2}" dt="2024-04-26T13:15:29.363" v="1421" actId="1076"/>
          <ac:spMkLst>
            <pc:docMk/>
            <pc:sldMk cId="2771904531" sldId="2147378696"/>
            <ac:spMk id="2109" creationId="{C77C9D56-3A99-74DA-ECBB-AA84C59FFB25}"/>
          </ac:spMkLst>
        </pc:spChg>
        <pc:spChg chg="mod">
          <ac:chgData name="Nina Susikova" userId="2e790aed-c33b-4d01-a589-9fb946013df5" providerId="ADAL" clId="{705CB06D-792F-E54A-9787-3439757F6DF2}" dt="2024-04-26T13:15:29.363" v="1421" actId="1076"/>
          <ac:spMkLst>
            <pc:docMk/>
            <pc:sldMk cId="2771904531" sldId="2147378696"/>
            <ac:spMk id="2110" creationId="{EC19719C-3B9C-7B64-5BEE-28A05F3E7D84}"/>
          </ac:spMkLst>
        </pc:spChg>
        <pc:spChg chg="mod">
          <ac:chgData name="Nina Susikova" userId="2e790aed-c33b-4d01-a589-9fb946013df5" providerId="ADAL" clId="{705CB06D-792F-E54A-9787-3439757F6DF2}" dt="2024-04-26T13:20:11.590" v="1481" actId="1035"/>
          <ac:spMkLst>
            <pc:docMk/>
            <pc:sldMk cId="2771904531" sldId="2147378696"/>
            <ac:spMk id="2112" creationId="{199B8CAC-3F22-F51E-6B11-85D1D1BDBE2A}"/>
          </ac:spMkLst>
        </pc:spChg>
        <pc:spChg chg="mod">
          <ac:chgData name="Nina Susikova" userId="2e790aed-c33b-4d01-a589-9fb946013df5" providerId="ADAL" clId="{705CB06D-792F-E54A-9787-3439757F6DF2}" dt="2024-04-26T13:20:11.590" v="1481" actId="1035"/>
          <ac:spMkLst>
            <pc:docMk/>
            <pc:sldMk cId="2771904531" sldId="2147378696"/>
            <ac:spMk id="2113" creationId="{D6338504-E669-0B1E-CF24-EA93B8EFAC8D}"/>
          </ac:spMkLst>
        </pc:spChg>
        <pc:spChg chg="mod">
          <ac:chgData name="Nina Susikova" userId="2e790aed-c33b-4d01-a589-9fb946013df5" providerId="ADAL" clId="{705CB06D-792F-E54A-9787-3439757F6DF2}" dt="2024-04-26T13:14:46.328" v="1410" actId="14100"/>
          <ac:spMkLst>
            <pc:docMk/>
            <pc:sldMk cId="2771904531" sldId="2147378696"/>
            <ac:spMk id="2115" creationId="{9922C5C0-AD49-5A1D-0CB6-D82E6596D2A1}"/>
          </ac:spMkLst>
        </pc:spChg>
        <pc:spChg chg="mod">
          <ac:chgData name="Nina Susikova" userId="2e790aed-c33b-4d01-a589-9fb946013df5" providerId="ADAL" clId="{705CB06D-792F-E54A-9787-3439757F6DF2}" dt="2024-04-26T13:14:46.328" v="1410" actId="14100"/>
          <ac:spMkLst>
            <pc:docMk/>
            <pc:sldMk cId="2771904531" sldId="2147378696"/>
            <ac:spMk id="2116" creationId="{4760A38D-D4CF-3402-19BE-15FDB7FDC2F2}"/>
          </ac:spMkLst>
        </pc:spChg>
        <pc:spChg chg="mod">
          <ac:chgData name="Nina Susikova" userId="2e790aed-c33b-4d01-a589-9fb946013df5" providerId="ADAL" clId="{705CB06D-792F-E54A-9787-3439757F6DF2}" dt="2024-04-26T13:14:46.328" v="1410" actId="14100"/>
          <ac:spMkLst>
            <pc:docMk/>
            <pc:sldMk cId="2771904531" sldId="2147378696"/>
            <ac:spMk id="2117" creationId="{03192231-01B4-2F71-5DD9-DB19664E7D4E}"/>
          </ac:spMkLst>
        </pc:spChg>
        <pc:spChg chg="add mod ord">
          <ac:chgData name="Nina Susikova" userId="2e790aed-c33b-4d01-a589-9fb946013df5" providerId="ADAL" clId="{705CB06D-792F-E54A-9787-3439757F6DF2}" dt="2024-04-26T13:20:11.590" v="1481" actId="1035"/>
          <ac:spMkLst>
            <pc:docMk/>
            <pc:sldMk cId="2771904531" sldId="2147378696"/>
            <ac:spMk id="2118" creationId="{6AB2C22B-7D2D-A963-B5E3-3B9753535D01}"/>
          </ac:spMkLst>
        </pc:spChg>
        <pc:spChg chg="add mod ord">
          <ac:chgData name="Nina Susikova" userId="2e790aed-c33b-4d01-a589-9fb946013df5" providerId="ADAL" clId="{705CB06D-792F-E54A-9787-3439757F6DF2}" dt="2024-04-26T13:20:11.590" v="1481" actId="1035"/>
          <ac:spMkLst>
            <pc:docMk/>
            <pc:sldMk cId="2771904531" sldId="2147378696"/>
            <ac:spMk id="2119" creationId="{CA537395-DCC5-34BD-A590-F05AA2751160}"/>
          </ac:spMkLst>
        </pc:spChg>
        <pc:spChg chg="add mod ord">
          <ac:chgData name="Nina Susikova" userId="2e790aed-c33b-4d01-a589-9fb946013df5" providerId="ADAL" clId="{705CB06D-792F-E54A-9787-3439757F6DF2}" dt="2024-04-26T13:20:11.590" v="1481" actId="1035"/>
          <ac:spMkLst>
            <pc:docMk/>
            <pc:sldMk cId="2771904531" sldId="2147378696"/>
            <ac:spMk id="2120" creationId="{90C03DA9-D230-9C3F-4746-31FE39871411}"/>
          </ac:spMkLst>
        </pc:spChg>
        <pc:spChg chg="add mod ord">
          <ac:chgData name="Nina Susikova" userId="2e790aed-c33b-4d01-a589-9fb946013df5" providerId="ADAL" clId="{705CB06D-792F-E54A-9787-3439757F6DF2}" dt="2024-04-26T13:20:11.590" v="1481" actId="1035"/>
          <ac:spMkLst>
            <pc:docMk/>
            <pc:sldMk cId="2771904531" sldId="2147378696"/>
            <ac:spMk id="2121" creationId="{B6AC87DA-2B79-6BAE-E0CF-934FDED782C8}"/>
          </ac:spMkLst>
        </pc:spChg>
        <pc:spChg chg="add mod ord">
          <ac:chgData name="Nina Susikova" userId="2e790aed-c33b-4d01-a589-9fb946013df5" providerId="ADAL" clId="{705CB06D-792F-E54A-9787-3439757F6DF2}" dt="2024-04-26T13:20:11.590" v="1481" actId="1035"/>
          <ac:spMkLst>
            <pc:docMk/>
            <pc:sldMk cId="2771904531" sldId="2147378696"/>
            <ac:spMk id="2122" creationId="{0D35B9F6-7825-BAC3-FAB2-EAF98F55EBD1}"/>
          </ac:spMkLst>
        </pc:spChg>
        <pc:grpChg chg="del mod topLvl">
          <ac:chgData name="Nina Susikova" userId="2e790aed-c33b-4d01-a589-9fb946013df5" providerId="ADAL" clId="{705CB06D-792F-E54A-9787-3439757F6DF2}" dt="2024-04-26T13:15:33.944" v="1422" actId="478"/>
          <ac:grpSpMkLst>
            <pc:docMk/>
            <pc:sldMk cId="2771904531" sldId="2147378696"/>
            <ac:grpSpMk id="17" creationId="{F3916728-194D-613B-2B55-C9DEEA9FB167}"/>
          </ac:grpSpMkLst>
        </pc:grpChg>
        <pc:grpChg chg="del mod topLvl">
          <ac:chgData name="Nina Susikova" userId="2e790aed-c33b-4d01-a589-9fb946013df5" providerId="ADAL" clId="{705CB06D-792F-E54A-9787-3439757F6DF2}" dt="2024-04-26T13:15:36.038" v="1424" actId="478"/>
          <ac:grpSpMkLst>
            <pc:docMk/>
            <pc:sldMk cId="2771904531" sldId="2147378696"/>
            <ac:grpSpMk id="23" creationId="{5BA2DADC-EBDB-67E8-F603-1DDCA6B56405}"/>
          </ac:grpSpMkLst>
        </pc:grpChg>
        <pc:grpChg chg="del mod">
          <ac:chgData name="Nina Susikova" userId="2e790aed-c33b-4d01-a589-9fb946013df5" providerId="ADAL" clId="{705CB06D-792F-E54A-9787-3439757F6DF2}" dt="2024-04-26T12:34:45.408" v="829" actId="478"/>
          <ac:grpSpMkLst>
            <pc:docMk/>
            <pc:sldMk cId="2771904531" sldId="2147378696"/>
            <ac:grpSpMk id="24" creationId="{A15810FD-E83D-0490-16CC-5D0BB6697300}"/>
          </ac:grpSpMkLst>
        </pc:grpChg>
        <pc:grpChg chg="del mod">
          <ac:chgData name="Nina Susikova" userId="2e790aed-c33b-4d01-a589-9fb946013df5" providerId="ADAL" clId="{705CB06D-792F-E54A-9787-3439757F6DF2}" dt="2024-04-26T12:39:59.327" v="847" actId="21"/>
          <ac:grpSpMkLst>
            <pc:docMk/>
            <pc:sldMk cId="2771904531" sldId="2147378696"/>
            <ac:grpSpMk id="27" creationId="{B655CDA7-3FDF-374A-86C3-8074C16972F9}"/>
          </ac:grpSpMkLst>
        </pc:grpChg>
        <pc:grpChg chg="del mod">
          <ac:chgData name="Nina Susikova" userId="2e790aed-c33b-4d01-a589-9fb946013df5" providerId="ADAL" clId="{705CB06D-792F-E54A-9787-3439757F6DF2}" dt="2024-04-26T12:40:04.039" v="850" actId="21"/>
          <ac:grpSpMkLst>
            <pc:docMk/>
            <pc:sldMk cId="2771904531" sldId="2147378696"/>
            <ac:grpSpMk id="28" creationId="{6EDEC485-1132-E0FF-AE88-055F4A50DDD4}"/>
          </ac:grpSpMkLst>
        </pc:grpChg>
        <pc:grpChg chg="del mod">
          <ac:chgData name="Nina Susikova" userId="2e790aed-c33b-4d01-a589-9fb946013df5" providerId="ADAL" clId="{705CB06D-792F-E54A-9787-3439757F6DF2}" dt="2024-04-26T12:40:07.968" v="852" actId="21"/>
          <ac:grpSpMkLst>
            <pc:docMk/>
            <pc:sldMk cId="2771904531" sldId="2147378696"/>
            <ac:grpSpMk id="30" creationId="{862B635B-1F3E-7383-4ABF-AB26BA4DAD31}"/>
          </ac:grpSpMkLst>
        </pc:grpChg>
        <pc:grpChg chg="del mod topLvl">
          <ac:chgData name="Nina Susikova" userId="2e790aed-c33b-4d01-a589-9fb946013df5" providerId="ADAL" clId="{705CB06D-792F-E54A-9787-3439757F6DF2}" dt="2024-04-26T13:15:36.838" v="1425" actId="478"/>
          <ac:grpSpMkLst>
            <pc:docMk/>
            <pc:sldMk cId="2771904531" sldId="2147378696"/>
            <ac:grpSpMk id="40" creationId="{8D1F8EB7-2DE2-1266-CD47-16D0746A7B8D}"/>
          </ac:grpSpMkLst>
        </pc:grpChg>
        <pc:grpChg chg="del mod">
          <ac:chgData name="Nina Susikova" userId="2e790aed-c33b-4d01-a589-9fb946013df5" providerId="ADAL" clId="{705CB06D-792F-E54A-9787-3439757F6DF2}" dt="2024-04-26T12:34:49.245" v="831" actId="478"/>
          <ac:grpSpMkLst>
            <pc:docMk/>
            <pc:sldMk cId="2771904531" sldId="2147378696"/>
            <ac:grpSpMk id="45" creationId="{75B6EED0-819D-B951-4F77-FF5114830324}"/>
          </ac:grpSpMkLst>
        </pc:grpChg>
        <pc:grpChg chg="del mod">
          <ac:chgData name="Nina Susikova" userId="2e790aed-c33b-4d01-a589-9fb946013df5" providerId="ADAL" clId="{705CB06D-792F-E54A-9787-3439757F6DF2}" dt="2024-04-26T12:34:47.536" v="830" actId="478"/>
          <ac:grpSpMkLst>
            <pc:docMk/>
            <pc:sldMk cId="2771904531" sldId="2147378696"/>
            <ac:grpSpMk id="46" creationId="{0D344242-7337-ECF4-2D8D-699D2DCE6DFA}"/>
          </ac:grpSpMkLst>
        </pc:grpChg>
        <pc:grpChg chg="del mod topLvl">
          <ac:chgData name="Nina Susikova" userId="2e790aed-c33b-4d01-a589-9fb946013df5" providerId="ADAL" clId="{705CB06D-792F-E54A-9787-3439757F6DF2}" dt="2024-04-26T13:15:37.735" v="1426" actId="478"/>
          <ac:grpSpMkLst>
            <pc:docMk/>
            <pc:sldMk cId="2771904531" sldId="2147378696"/>
            <ac:grpSpMk id="51" creationId="{D72A358D-CEDF-6A20-799B-5759F602010D}"/>
          </ac:grpSpMkLst>
        </pc:grpChg>
        <pc:grpChg chg="del mod">
          <ac:chgData name="Nina Susikova" userId="2e790aed-c33b-4d01-a589-9fb946013df5" providerId="ADAL" clId="{705CB06D-792F-E54A-9787-3439757F6DF2}" dt="2024-04-26T12:45:57.276" v="927" actId="165"/>
          <ac:grpSpMkLst>
            <pc:docMk/>
            <pc:sldMk cId="2771904531" sldId="2147378696"/>
            <ac:grpSpMk id="54" creationId="{4613CC79-F9F6-334F-C095-FBBEE32567C3}"/>
          </ac:grpSpMkLst>
        </pc:grpChg>
        <pc:grpChg chg="del mod topLvl">
          <ac:chgData name="Nina Susikova" userId="2e790aed-c33b-4d01-a589-9fb946013df5" providerId="ADAL" clId="{705CB06D-792F-E54A-9787-3439757F6DF2}" dt="2024-04-26T13:15:35.229" v="1423" actId="478"/>
          <ac:grpSpMkLst>
            <pc:docMk/>
            <pc:sldMk cId="2771904531" sldId="2147378696"/>
            <ac:grpSpMk id="58" creationId="{4D3B638C-0C75-1130-F882-A1CAF417FA6C}"/>
          </ac:grpSpMkLst>
        </pc:grpChg>
        <pc:grpChg chg="del mod modVis">
          <ac:chgData name="Nina Susikova" userId="2e790aed-c33b-4d01-a589-9fb946013df5" providerId="ADAL" clId="{705CB06D-792F-E54A-9787-3439757F6DF2}" dt="2024-04-26T12:34:20.223" v="821" actId="165"/>
          <ac:grpSpMkLst>
            <pc:docMk/>
            <pc:sldMk cId="2771904531" sldId="2147378696"/>
            <ac:grpSpMk id="2056" creationId="{A82FB0E3-BADA-7E3A-CCFA-7E4D83E33AB7}"/>
          </ac:grpSpMkLst>
        </pc:grpChg>
        <pc:grpChg chg="del mod">
          <ac:chgData name="Nina Susikova" userId="2e790aed-c33b-4d01-a589-9fb946013df5" providerId="ADAL" clId="{705CB06D-792F-E54A-9787-3439757F6DF2}" dt="2024-04-26T12:40:20.707" v="855" actId="165"/>
          <ac:grpSpMkLst>
            <pc:docMk/>
            <pc:sldMk cId="2771904531" sldId="2147378696"/>
            <ac:grpSpMk id="2058" creationId="{FDA1CDF1-25D5-2419-3A07-2697B5DA5A2A}"/>
          </ac:grpSpMkLst>
        </pc:grpChg>
        <pc:grpChg chg="mod">
          <ac:chgData name="Nina Susikova" userId="2e790aed-c33b-4d01-a589-9fb946013df5" providerId="ADAL" clId="{705CB06D-792F-E54A-9787-3439757F6DF2}" dt="2024-04-26T13:07:08.906" v="1369" actId="1076"/>
          <ac:grpSpMkLst>
            <pc:docMk/>
            <pc:sldMk cId="2771904531" sldId="2147378696"/>
            <ac:grpSpMk id="2071" creationId="{62154DAB-DEF5-BC37-5638-AEF9159CDC17}"/>
          </ac:grpSpMkLst>
        </pc:grpChg>
        <pc:grpChg chg="mod">
          <ac:chgData name="Nina Susikova" userId="2e790aed-c33b-4d01-a589-9fb946013df5" providerId="ADAL" clId="{705CB06D-792F-E54A-9787-3439757F6DF2}" dt="2024-04-26T13:07:08.906" v="1369" actId="1076"/>
          <ac:grpSpMkLst>
            <pc:docMk/>
            <pc:sldMk cId="2771904531" sldId="2147378696"/>
            <ac:grpSpMk id="2072" creationId="{54834C99-F72B-4677-8FA3-29724EBE7F49}"/>
          </ac:grpSpMkLst>
        </pc:grpChg>
        <pc:grpChg chg="add mod">
          <ac:chgData name="Nina Susikova" userId="2e790aed-c33b-4d01-a589-9fb946013df5" providerId="ADAL" clId="{705CB06D-792F-E54A-9787-3439757F6DF2}" dt="2024-04-26T13:20:11.590" v="1481" actId="1035"/>
          <ac:grpSpMkLst>
            <pc:docMk/>
            <pc:sldMk cId="2771904531" sldId="2147378696"/>
            <ac:grpSpMk id="2082" creationId="{1DFCD5C1-D54F-88BF-DBB2-8A838D51FBB1}"/>
          </ac:grpSpMkLst>
        </pc:grpChg>
        <pc:grpChg chg="add mod">
          <ac:chgData name="Nina Susikova" userId="2e790aed-c33b-4d01-a589-9fb946013df5" providerId="ADAL" clId="{705CB06D-792F-E54A-9787-3439757F6DF2}" dt="2024-04-26T13:20:11.590" v="1481" actId="1035"/>
          <ac:grpSpMkLst>
            <pc:docMk/>
            <pc:sldMk cId="2771904531" sldId="2147378696"/>
            <ac:grpSpMk id="2088" creationId="{1F04DCEB-B141-1754-EC20-27F746C00D87}"/>
          </ac:grpSpMkLst>
        </pc:grpChg>
        <pc:grpChg chg="add mod">
          <ac:chgData name="Nina Susikova" userId="2e790aed-c33b-4d01-a589-9fb946013df5" providerId="ADAL" clId="{705CB06D-792F-E54A-9787-3439757F6DF2}" dt="2024-04-26T13:20:11.590" v="1481" actId="1035"/>
          <ac:grpSpMkLst>
            <pc:docMk/>
            <pc:sldMk cId="2771904531" sldId="2147378696"/>
            <ac:grpSpMk id="2091" creationId="{82FD8142-F019-D201-C9D4-25EDCFA77361}"/>
          </ac:grpSpMkLst>
        </pc:grpChg>
        <pc:grpChg chg="add mod">
          <ac:chgData name="Nina Susikova" userId="2e790aed-c33b-4d01-a589-9fb946013df5" providerId="ADAL" clId="{705CB06D-792F-E54A-9787-3439757F6DF2}" dt="2024-04-26T13:20:11.590" v="1481" actId="1035"/>
          <ac:grpSpMkLst>
            <pc:docMk/>
            <pc:sldMk cId="2771904531" sldId="2147378696"/>
            <ac:grpSpMk id="2095" creationId="{8F78631C-8CEE-85E9-4587-61FDC73A082F}"/>
          </ac:grpSpMkLst>
        </pc:grpChg>
        <pc:grpChg chg="add del mod">
          <ac:chgData name="Nina Susikova" userId="2e790aed-c33b-4d01-a589-9fb946013df5" providerId="ADAL" clId="{705CB06D-792F-E54A-9787-3439757F6DF2}" dt="2024-04-26T13:15:22.767" v="1420" actId="478"/>
          <ac:grpSpMkLst>
            <pc:docMk/>
            <pc:sldMk cId="2771904531" sldId="2147378696"/>
            <ac:grpSpMk id="2099" creationId="{A7977910-9166-EF2A-CB6F-08A867655C2D}"/>
          </ac:grpSpMkLst>
        </pc:grpChg>
        <pc:grpChg chg="add del mod">
          <ac:chgData name="Nina Susikova" userId="2e790aed-c33b-4d01-a589-9fb946013df5" providerId="ADAL" clId="{705CB06D-792F-E54A-9787-3439757F6DF2}" dt="2024-04-26T13:15:22.767" v="1420" actId="478"/>
          <ac:grpSpMkLst>
            <pc:docMk/>
            <pc:sldMk cId="2771904531" sldId="2147378696"/>
            <ac:grpSpMk id="2103" creationId="{5DAC96A8-04EC-6FC0-72C1-F2F26CF7D6B1}"/>
          </ac:grpSpMkLst>
        </pc:grpChg>
        <pc:grpChg chg="add del mod">
          <ac:chgData name="Nina Susikova" userId="2e790aed-c33b-4d01-a589-9fb946013df5" providerId="ADAL" clId="{705CB06D-792F-E54A-9787-3439757F6DF2}" dt="2024-04-26T13:22:09.813" v="1491" actId="478"/>
          <ac:grpSpMkLst>
            <pc:docMk/>
            <pc:sldMk cId="2771904531" sldId="2147378696"/>
            <ac:grpSpMk id="2107" creationId="{60048343-4769-88B2-BB16-45034537F67D}"/>
          </ac:grpSpMkLst>
        </pc:grpChg>
        <pc:grpChg chg="add mod">
          <ac:chgData name="Nina Susikova" userId="2e790aed-c33b-4d01-a589-9fb946013df5" providerId="ADAL" clId="{705CB06D-792F-E54A-9787-3439757F6DF2}" dt="2024-04-26T13:20:11.590" v="1481" actId="1035"/>
          <ac:grpSpMkLst>
            <pc:docMk/>
            <pc:sldMk cId="2771904531" sldId="2147378696"/>
            <ac:grpSpMk id="2111" creationId="{4E0253B5-89E6-6F43-A329-5ED0EBC5E16D}"/>
          </ac:grpSpMkLst>
        </pc:grpChg>
        <pc:grpChg chg="add del mod">
          <ac:chgData name="Nina Susikova" userId="2e790aed-c33b-4d01-a589-9fb946013df5" providerId="ADAL" clId="{705CB06D-792F-E54A-9787-3439757F6DF2}" dt="2024-04-26T13:15:22.767" v="1420" actId="478"/>
          <ac:grpSpMkLst>
            <pc:docMk/>
            <pc:sldMk cId="2771904531" sldId="2147378696"/>
            <ac:grpSpMk id="2114" creationId="{D4066E89-9A6B-2D75-112B-4A771E94239B}"/>
          </ac:grpSpMkLst>
        </pc:grpChg>
        <pc:grpChg chg="add mod">
          <ac:chgData name="Nina Susikova" userId="2e790aed-c33b-4d01-a589-9fb946013df5" providerId="ADAL" clId="{705CB06D-792F-E54A-9787-3439757F6DF2}" dt="2024-04-26T13:20:11.590" v="1481" actId="1035"/>
          <ac:grpSpMkLst>
            <pc:docMk/>
            <pc:sldMk cId="2771904531" sldId="2147378696"/>
            <ac:grpSpMk id="2123" creationId="{872FBE3F-2569-9792-B3F7-CC1DAD8F8B4C}"/>
          </ac:grpSpMkLst>
        </pc:grpChg>
        <pc:grpChg chg="add mod">
          <ac:chgData name="Nina Susikova" userId="2e790aed-c33b-4d01-a589-9fb946013df5" providerId="ADAL" clId="{705CB06D-792F-E54A-9787-3439757F6DF2}" dt="2024-04-26T13:20:11.590" v="1481" actId="1035"/>
          <ac:grpSpMkLst>
            <pc:docMk/>
            <pc:sldMk cId="2771904531" sldId="2147378696"/>
            <ac:grpSpMk id="2124" creationId="{B7E15FC3-DDB2-8B6D-9ED9-FF66580C9467}"/>
          </ac:grpSpMkLst>
        </pc:grpChg>
        <pc:grpChg chg="add mod">
          <ac:chgData name="Nina Susikova" userId="2e790aed-c33b-4d01-a589-9fb946013df5" providerId="ADAL" clId="{705CB06D-792F-E54A-9787-3439757F6DF2}" dt="2024-04-26T13:20:11.590" v="1481" actId="1035"/>
          <ac:grpSpMkLst>
            <pc:docMk/>
            <pc:sldMk cId="2771904531" sldId="2147378696"/>
            <ac:grpSpMk id="2125" creationId="{8ABD7F79-191E-65A5-ACAA-BFEA931646C6}"/>
          </ac:grpSpMkLst>
        </pc:grpChg>
        <pc:grpChg chg="add mod">
          <ac:chgData name="Nina Susikova" userId="2e790aed-c33b-4d01-a589-9fb946013df5" providerId="ADAL" clId="{705CB06D-792F-E54A-9787-3439757F6DF2}" dt="2024-04-26T13:20:11.590" v="1481" actId="1035"/>
          <ac:grpSpMkLst>
            <pc:docMk/>
            <pc:sldMk cId="2771904531" sldId="2147378696"/>
            <ac:grpSpMk id="2126" creationId="{63CA30E6-D790-AC9A-FA6A-BD47E0145FCC}"/>
          </ac:grpSpMkLst>
        </pc:grpChg>
        <pc:grpChg chg="add mod">
          <ac:chgData name="Nina Susikova" userId="2e790aed-c33b-4d01-a589-9fb946013df5" providerId="ADAL" clId="{705CB06D-792F-E54A-9787-3439757F6DF2}" dt="2024-04-26T13:20:11.590" v="1481" actId="1035"/>
          <ac:grpSpMkLst>
            <pc:docMk/>
            <pc:sldMk cId="2771904531" sldId="2147378696"/>
            <ac:grpSpMk id="2127" creationId="{B30AAE2E-E736-80B1-A1D2-D2212458EAA7}"/>
          </ac:grpSpMkLst>
        </pc:grpChg>
        <pc:picChg chg="add del mod">
          <ac:chgData name="Nina Susikova" userId="2e790aed-c33b-4d01-a589-9fb946013df5" providerId="ADAL" clId="{705CB06D-792F-E54A-9787-3439757F6DF2}" dt="2024-04-26T13:20:36.148" v="1484" actId="478"/>
          <ac:picMkLst>
            <pc:docMk/>
            <pc:sldMk cId="2771904531" sldId="2147378696"/>
            <ac:picMk id="4" creationId="{241176CB-901A-0192-B64D-6F048C70DB04}"/>
          </ac:picMkLst>
        </pc:picChg>
        <pc:picChg chg="add del mod">
          <ac:chgData name="Nina Susikova" userId="2e790aed-c33b-4d01-a589-9fb946013df5" providerId="ADAL" clId="{705CB06D-792F-E54A-9787-3439757F6DF2}" dt="2024-04-26T13:20:36.148" v="1484" actId="478"/>
          <ac:picMkLst>
            <pc:docMk/>
            <pc:sldMk cId="2771904531" sldId="2147378696"/>
            <ac:picMk id="5" creationId="{25AF7E02-18E0-063F-D36A-58EE73B954E3}"/>
          </ac:picMkLst>
        </pc:picChg>
        <pc:picChg chg="add del mod">
          <ac:chgData name="Nina Susikova" userId="2e790aed-c33b-4d01-a589-9fb946013df5" providerId="ADAL" clId="{705CB06D-792F-E54A-9787-3439757F6DF2}" dt="2024-04-26T13:20:36.148" v="1484" actId="478"/>
          <ac:picMkLst>
            <pc:docMk/>
            <pc:sldMk cId="2771904531" sldId="2147378696"/>
            <ac:picMk id="6" creationId="{E9885469-BD3F-7956-CEF9-C84977819940}"/>
          </ac:picMkLst>
        </pc:picChg>
        <pc:picChg chg="del mod">
          <ac:chgData name="Nina Susikova" userId="2e790aed-c33b-4d01-a589-9fb946013df5" providerId="ADAL" clId="{705CB06D-792F-E54A-9787-3439757F6DF2}" dt="2024-04-26T12:39:59.327" v="847" actId="21"/>
          <ac:picMkLst>
            <pc:docMk/>
            <pc:sldMk cId="2771904531" sldId="2147378696"/>
            <ac:picMk id="25" creationId="{A9442EEB-8477-F2F1-9A63-52FB7FEB1963}"/>
          </ac:picMkLst>
        </pc:picChg>
        <pc:picChg chg="del mod">
          <ac:chgData name="Nina Susikova" userId="2e790aed-c33b-4d01-a589-9fb946013df5" providerId="ADAL" clId="{705CB06D-792F-E54A-9787-3439757F6DF2}" dt="2024-04-26T12:40:07.968" v="852" actId="21"/>
          <ac:picMkLst>
            <pc:docMk/>
            <pc:sldMk cId="2771904531" sldId="2147378696"/>
            <ac:picMk id="31" creationId="{364BC228-CE09-F8CE-C8A8-0FD35E5159D6}"/>
          </ac:picMkLst>
        </pc:picChg>
        <pc:picChg chg="del mod">
          <ac:chgData name="Nina Susikova" userId="2e790aed-c33b-4d01-a589-9fb946013df5" providerId="ADAL" clId="{705CB06D-792F-E54A-9787-3439757F6DF2}" dt="2024-04-26T12:40:04.039" v="850" actId="21"/>
          <ac:picMkLst>
            <pc:docMk/>
            <pc:sldMk cId="2771904531" sldId="2147378696"/>
            <ac:picMk id="34" creationId="{836AD927-7165-B890-17E3-AC953AB43423}"/>
          </ac:picMkLst>
        </pc:picChg>
        <pc:picChg chg="mod topLvl">
          <ac:chgData name="Nina Susikova" userId="2e790aed-c33b-4d01-a589-9fb946013df5" providerId="ADAL" clId="{705CB06D-792F-E54A-9787-3439757F6DF2}" dt="2024-04-26T13:07:01.679" v="1367" actId="1076"/>
          <ac:picMkLst>
            <pc:docMk/>
            <pc:sldMk cId="2771904531" sldId="2147378696"/>
            <ac:picMk id="2050" creationId="{F94DB7E6-F8B2-7339-B829-045814B59872}"/>
          </ac:picMkLst>
        </pc:picChg>
        <pc:cxnChg chg="del mod">
          <ac:chgData name="Nina Susikova" userId="2e790aed-c33b-4d01-a589-9fb946013df5" providerId="ADAL" clId="{705CB06D-792F-E54A-9787-3439757F6DF2}" dt="2024-04-26T12:34:45.408" v="829" actId="478"/>
          <ac:cxnSpMkLst>
            <pc:docMk/>
            <pc:sldMk cId="2771904531" sldId="2147378696"/>
            <ac:cxnSpMk id="29" creationId="{88DDF571-599B-C1B7-11E5-A1D3365E3A99}"/>
          </ac:cxnSpMkLst>
        </pc:cxnChg>
        <pc:cxnChg chg="del mod">
          <ac:chgData name="Nina Susikova" userId="2e790aed-c33b-4d01-a589-9fb946013df5" providerId="ADAL" clId="{705CB06D-792F-E54A-9787-3439757F6DF2}" dt="2024-04-26T12:34:47.536" v="830" actId="478"/>
          <ac:cxnSpMkLst>
            <pc:docMk/>
            <pc:sldMk cId="2771904531" sldId="2147378696"/>
            <ac:cxnSpMk id="35" creationId="{D534AEC7-0371-4914-A544-EB68411156DA}"/>
          </ac:cxnSpMkLst>
        </pc:cxnChg>
        <pc:cxnChg chg="del mod">
          <ac:chgData name="Nina Susikova" userId="2e790aed-c33b-4d01-a589-9fb946013df5" providerId="ADAL" clId="{705CB06D-792F-E54A-9787-3439757F6DF2}" dt="2024-04-26T12:34:49.245" v="831" actId="478"/>
          <ac:cxnSpMkLst>
            <pc:docMk/>
            <pc:sldMk cId="2771904531" sldId="2147378696"/>
            <ac:cxnSpMk id="38" creationId="{519605FB-5AF4-D088-3135-CDC0D3898C73}"/>
          </ac:cxnSpMkLst>
        </pc:cxnChg>
        <pc:cxnChg chg="del mod">
          <ac:chgData name="Nina Susikova" userId="2e790aed-c33b-4d01-a589-9fb946013df5" providerId="ADAL" clId="{705CB06D-792F-E54A-9787-3439757F6DF2}" dt="2024-04-26T12:34:50.824" v="832" actId="478"/>
          <ac:cxnSpMkLst>
            <pc:docMk/>
            <pc:sldMk cId="2771904531" sldId="2147378696"/>
            <ac:cxnSpMk id="42" creationId="{27F0B480-1EBD-C917-E183-44D6ECAE2971}"/>
          </ac:cxnSpMkLst>
        </pc:cxnChg>
        <pc:cxnChg chg="del mod">
          <ac:chgData name="Nina Susikova" userId="2e790aed-c33b-4d01-a589-9fb946013df5" providerId="ADAL" clId="{705CB06D-792F-E54A-9787-3439757F6DF2}" dt="2024-04-26T12:35:08.954" v="837" actId="478"/>
          <ac:cxnSpMkLst>
            <pc:docMk/>
            <pc:sldMk cId="2771904531" sldId="2147378696"/>
            <ac:cxnSpMk id="62" creationId="{DFE895A9-E7BF-01D0-E568-2012CA48F3C9}"/>
          </ac:cxnSpMkLst>
        </pc:cxnChg>
        <pc:cxnChg chg="del mod topLvl">
          <ac:chgData name="Nina Susikova" userId="2e790aed-c33b-4d01-a589-9fb946013df5" providerId="ADAL" clId="{705CB06D-792F-E54A-9787-3439757F6DF2}" dt="2024-04-26T12:35:07.528" v="836" actId="478"/>
          <ac:cxnSpMkLst>
            <pc:docMk/>
            <pc:sldMk cId="2771904531" sldId="2147378696"/>
            <ac:cxnSpMk id="63" creationId="{AB4CA9AE-2EFA-88C2-5B2B-CF1593B4E5EC}"/>
          </ac:cxnSpMkLst>
        </pc:cxnChg>
        <pc:cxnChg chg="del mod">
          <ac:chgData name="Nina Susikova" userId="2e790aed-c33b-4d01-a589-9fb946013df5" providerId="ADAL" clId="{705CB06D-792F-E54A-9787-3439757F6DF2}" dt="2024-04-26T12:34:53.175" v="833" actId="478"/>
          <ac:cxnSpMkLst>
            <pc:docMk/>
            <pc:sldMk cId="2771904531" sldId="2147378696"/>
            <ac:cxnSpMk id="2057" creationId="{CE360D69-8C27-CD8D-9966-EFB9A819E4F7}"/>
          </ac:cxnSpMkLst>
        </pc:cxnChg>
      </pc:sldChg>
      <pc:sldChg chg="modSp mod">
        <pc:chgData name="Nina Susikova" userId="2e790aed-c33b-4d01-a589-9fb946013df5" providerId="ADAL" clId="{705CB06D-792F-E54A-9787-3439757F6DF2}" dt="2024-04-26T17:51:27.717" v="1656" actId="1036"/>
        <pc:sldMkLst>
          <pc:docMk/>
          <pc:sldMk cId="303053542" sldId="2147378699"/>
        </pc:sldMkLst>
        <pc:spChg chg="mod">
          <ac:chgData name="Nina Susikova" userId="2e790aed-c33b-4d01-a589-9fb946013df5" providerId="ADAL" clId="{705CB06D-792F-E54A-9787-3439757F6DF2}" dt="2024-04-26T17:51:27.717" v="1656" actId="1036"/>
          <ac:spMkLst>
            <pc:docMk/>
            <pc:sldMk cId="303053542" sldId="2147378699"/>
            <ac:spMk id="26" creationId="{3B964E5F-74D9-CFA4-A14A-16DC6D544154}"/>
          </ac:spMkLst>
        </pc:spChg>
        <pc:spChg chg="mod">
          <ac:chgData name="Nina Susikova" userId="2e790aed-c33b-4d01-a589-9fb946013df5" providerId="ADAL" clId="{705CB06D-792F-E54A-9787-3439757F6DF2}" dt="2024-04-26T17:51:27.717" v="1656" actId="1036"/>
          <ac:spMkLst>
            <pc:docMk/>
            <pc:sldMk cId="303053542" sldId="2147378699"/>
            <ac:spMk id="32" creationId="{6F846073-DEF5-C2E4-A206-7E9698BD53D0}"/>
          </ac:spMkLst>
        </pc:spChg>
        <pc:spChg chg="mod">
          <ac:chgData name="Nina Susikova" userId="2e790aed-c33b-4d01-a589-9fb946013df5" providerId="ADAL" clId="{705CB06D-792F-E54A-9787-3439757F6DF2}" dt="2024-04-26T17:51:27.717" v="1656" actId="1036"/>
          <ac:spMkLst>
            <pc:docMk/>
            <pc:sldMk cId="303053542" sldId="2147378699"/>
            <ac:spMk id="36" creationId="{A1695114-29BC-B1B7-C1A6-2D06F6D015BD}"/>
          </ac:spMkLst>
        </pc:spChg>
        <pc:spChg chg="mod">
          <ac:chgData name="Nina Susikova" userId="2e790aed-c33b-4d01-a589-9fb946013df5" providerId="ADAL" clId="{705CB06D-792F-E54A-9787-3439757F6DF2}" dt="2024-04-26T17:50:51.856" v="1626" actId="692"/>
          <ac:spMkLst>
            <pc:docMk/>
            <pc:sldMk cId="303053542" sldId="2147378699"/>
            <ac:spMk id="2066" creationId="{E128906A-2C59-BDB6-DC55-4A1048EBF2DF}"/>
          </ac:spMkLst>
        </pc:spChg>
        <pc:spChg chg="mod">
          <ac:chgData name="Nina Susikova" userId="2e790aed-c33b-4d01-a589-9fb946013df5" providerId="ADAL" clId="{705CB06D-792F-E54A-9787-3439757F6DF2}" dt="2024-04-26T17:50:51.856" v="1626" actId="692"/>
          <ac:spMkLst>
            <pc:docMk/>
            <pc:sldMk cId="303053542" sldId="2147378699"/>
            <ac:spMk id="2067" creationId="{8986AD63-CBDB-8945-13FF-813D39594C2B}"/>
          </ac:spMkLst>
        </pc:spChg>
        <pc:spChg chg="mod">
          <ac:chgData name="Nina Susikova" userId="2e790aed-c33b-4d01-a589-9fb946013df5" providerId="ADAL" clId="{705CB06D-792F-E54A-9787-3439757F6DF2}" dt="2024-04-26T17:50:51.856" v="1626" actId="692"/>
          <ac:spMkLst>
            <pc:docMk/>
            <pc:sldMk cId="303053542" sldId="2147378699"/>
            <ac:spMk id="2080" creationId="{26434D1E-0D86-2115-316C-4BE83F494B04}"/>
          </ac:spMkLst>
        </pc:spChg>
      </pc:sldChg>
      <pc:sldChg chg="add">
        <pc:chgData name="Nina Susikova" userId="2e790aed-c33b-4d01-a589-9fb946013df5" providerId="ADAL" clId="{705CB06D-792F-E54A-9787-3439757F6DF2}" dt="2024-04-26T17:52:11.227" v="1657"/>
        <pc:sldMkLst>
          <pc:docMk/>
          <pc:sldMk cId="4187934616" sldId="2147378700"/>
        </pc:sldMkLst>
      </pc:sldChg>
      <pc:sldChg chg="addSp delSp modSp add mod ord">
        <pc:chgData name="Nina Susikova" userId="2e790aed-c33b-4d01-a589-9fb946013df5" providerId="ADAL" clId="{705CB06D-792F-E54A-9787-3439757F6DF2}" dt="2024-04-26T18:53:10.241" v="2078" actId="207"/>
        <pc:sldMkLst>
          <pc:docMk/>
          <pc:sldMk cId="1055084854" sldId="2147378701"/>
        </pc:sldMkLst>
        <pc:spChg chg="del mod">
          <ac:chgData name="Nina Susikova" userId="2e790aed-c33b-4d01-a589-9fb946013df5" providerId="ADAL" clId="{705CB06D-792F-E54A-9787-3439757F6DF2}" dt="2024-04-26T18:07:18.527" v="1855" actId="478"/>
          <ac:spMkLst>
            <pc:docMk/>
            <pc:sldMk cId="1055084854" sldId="2147378701"/>
            <ac:spMk id="3" creationId="{588C10EA-C9CC-A85D-339C-77F95BC466D9}"/>
          </ac:spMkLst>
        </pc:spChg>
        <pc:spChg chg="add del mod">
          <ac:chgData name="Nina Susikova" userId="2e790aed-c33b-4d01-a589-9fb946013df5" providerId="ADAL" clId="{705CB06D-792F-E54A-9787-3439757F6DF2}" dt="2024-04-26T17:57:42.051" v="1722" actId="478"/>
          <ac:spMkLst>
            <pc:docMk/>
            <pc:sldMk cId="1055084854" sldId="2147378701"/>
            <ac:spMk id="4" creationId="{F09D74C2-9B3A-D5AA-EA37-33A2D4069FF3}"/>
          </ac:spMkLst>
        </pc:spChg>
        <pc:spChg chg="mod">
          <ac:chgData name="Nina Susikova" userId="2e790aed-c33b-4d01-a589-9fb946013df5" providerId="ADAL" clId="{705CB06D-792F-E54A-9787-3439757F6DF2}" dt="2024-04-26T18:34:18.210" v="2063" actId="1076"/>
          <ac:spMkLst>
            <pc:docMk/>
            <pc:sldMk cId="1055084854" sldId="2147378701"/>
            <ac:spMk id="6" creationId="{B3004056-601D-9D03-DF5E-3F92DEE09D57}"/>
          </ac:spMkLst>
        </pc:spChg>
        <pc:spChg chg="mod">
          <ac:chgData name="Nina Susikova" userId="2e790aed-c33b-4d01-a589-9fb946013df5" providerId="ADAL" clId="{705CB06D-792F-E54A-9787-3439757F6DF2}" dt="2024-04-26T18:34:18.210" v="2063" actId="1076"/>
          <ac:spMkLst>
            <pc:docMk/>
            <pc:sldMk cId="1055084854" sldId="2147378701"/>
            <ac:spMk id="7" creationId="{755712A3-8DF7-4CCA-CFD7-416178BFF2D8}"/>
          </ac:spMkLst>
        </pc:spChg>
        <pc:spChg chg="del mod">
          <ac:chgData name="Nina Susikova" userId="2e790aed-c33b-4d01-a589-9fb946013df5" providerId="ADAL" clId="{705CB06D-792F-E54A-9787-3439757F6DF2}" dt="2024-04-26T18:00:49.922" v="1742" actId="478"/>
          <ac:spMkLst>
            <pc:docMk/>
            <pc:sldMk cId="1055084854" sldId="2147378701"/>
            <ac:spMk id="8" creationId="{0FCB6BA2-CFC3-D3E2-6262-BA53D00C6EEF}"/>
          </ac:spMkLst>
        </pc:spChg>
        <pc:spChg chg="del mod">
          <ac:chgData name="Nina Susikova" userId="2e790aed-c33b-4d01-a589-9fb946013df5" providerId="ADAL" clId="{705CB06D-792F-E54A-9787-3439757F6DF2}" dt="2024-04-26T18:00:51.909" v="1743" actId="478"/>
          <ac:spMkLst>
            <pc:docMk/>
            <pc:sldMk cId="1055084854" sldId="2147378701"/>
            <ac:spMk id="9" creationId="{BA2161D0-87E4-E506-0EB9-FD774573DB7F}"/>
          </ac:spMkLst>
        </pc:spChg>
        <pc:spChg chg="del mod">
          <ac:chgData name="Nina Susikova" userId="2e790aed-c33b-4d01-a589-9fb946013df5" providerId="ADAL" clId="{705CB06D-792F-E54A-9787-3439757F6DF2}" dt="2024-04-26T18:00:48.576" v="1741" actId="478"/>
          <ac:spMkLst>
            <pc:docMk/>
            <pc:sldMk cId="1055084854" sldId="2147378701"/>
            <ac:spMk id="10" creationId="{5400E064-4C11-3C9D-3A3C-CA4DA2CC57EB}"/>
          </ac:spMkLst>
        </pc:spChg>
        <pc:spChg chg="mod">
          <ac:chgData name="Nina Susikova" userId="2e790aed-c33b-4d01-a589-9fb946013df5" providerId="ADAL" clId="{705CB06D-792F-E54A-9787-3439757F6DF2}" dt="2024-04-26T18:34:18.210" v="2063" actId="1076"/>
          <ac:spMkLst>
            <pc:docMk/>
            <pc:sldMk cId="1055084854" sldId="2147378701"/>
            <ac:spMk id="11" creationId="{C4ADF360-4C10-6E77-B963-D6DE0BADBCCE}"/>
          </ac:spMkLst>
        </pc:spChg>
        <pc:spChg chg="add mod">
          <ac:chgData name="Nina Susikova" userId="2e790aed-c33b-4d01-a589-9fb946013df5" providerId="ADAL" clId="{705CB06D-792F-E54A-9787-3439757F6DF2}" dt="2024-04-26T18:35:24.820" v="2066" actId="1076"/>
          <ac:spMkLst>
            <pc:docMk/>
            <pc:sldMk cId="1055084854" sldId="2147378701"/>
            <ac:spMk id="12" creationId="{F543A939-E8F7-F447-A84C-F15A47434BA0}"/>
          </ac:spMkLst>
        </pc:spChg>
        <pc:spChg chg="add mod">
          <ac:chgData name="Nina Susikova" userId="2e790aed-c33b-4d01-a589-9fb946013df5" providerId="ADAL" clId="{705CB06D-792F-E54A-9787-3439757F6DF2}" dt="2024-04-26T18:53:10.241" v="2078" actId="207"/>
          <ac:spMkLst>
            <pc:docMk/>
            <pc:sldMk cId="1055084854" sldId="2147378701"/>
            <ac:spMk id="13" creationId="{B5668738-D385-F273-B1BF-1F51A5BBFC39}"/>
          </ac:spMkLst>
        </pc:spChg>
        <pc:spChg chg="add mod">
          <ac:chgData name="Nina Susikova" userId="2e790aed-c33b-4d01-a589-9fb946013df5" providerId="ADAL" clId="{705CB06D-792F-E54A-9787-3439757F6DF2}" dt="2024-04-26T18:34:18.210" v="2063" actId="1076"/>
          <ac:spMkLst>
            <pc:docMk/>
            <pc:sldMk cId="1055084854" sldId="2147378701"/>
            <ac:spMk id="15" creationId="{6B3A0535-04D4-A23F-F801-A9B0C0F758FF}"/>
          </ac:spMkLst>
        </pc:spChg>
        <pc:spChg chg="add mod">
          <ac:chgData name="Nina Susikova" userId="2e790aed-c33b-4d01-a589-9fb946013df5" providerId="ADAL" clId="{705CB06D-792F-E54A-9787-3439757F6DF2}" dt="2024-04-26T18:34:18.210" v="2063" actId="1076"/>
          <ac:spMkLst>
            <pc:docMk/>
            <pc:sldMk cId="1055084854" sldId="2147378701"/>
            <ac:spMk id="16" creationId="{C03150DA-809B-E3FE-F547-BA295D01698D}"/>
          </ac:spMkLst>
        </pc:spChg>
        <pc:spChg chg="add mod">
          <ac:chgData name="Nina Susikova" userId="2e790aed-c33b-4d01-a589-9fb946013df5" providerId="ADAL" clId="{705CB06D-792F-E54A-9787-3439757F6DF2}" dt="2024-04-26T18:34:18.210" v="2063" actId="1076"/>
          <ac:spMkLst>
            <pc:docMk/>
            <pc:sldMk cId="1055084854" sldId="2147378701"/>
            <ac:spMk id="17" creationId="{758C382D-3191-243F-6F32-A641821AD1D7}"/>
          </ac:spMkLst>
        </pc:spChg>
        <pc:spChg chg="add mod">
          <ac:chgData name="Nina Susikova" userId="2e790aed-c33b-4d01-a589-9fb946013df5" providerId="ADAL" clId="{705CB06D-792F-E54A-9787-3439757F6DF2}" dt="2024-04-26T18:34:18.210" v="2063" actId="1076"/>
          <ac:spMkLst>
            <pc:docMk/>
            <pc:sldMk cId="1055084854" sldId="2147378701"/>
            <ac:spMk id="18" creationId="{2C2C3E5C-1F04-BA11-7023-2430358F2161}"/>
          </ac:spMkLst>
        </pc:spChg>
        <pc:spChg chg="add del mod modVis">
          <ac:chgData name="Nina Susikova" userId="2e790aed-c33b-4d01-a589-9fb946013df5" providerId="ADAL" clId="{705CB06D-792F-E54A-9787-3439757F6DF2}" dt="2024-04-26T18:07:02.301" v="1854" actId="478"/>
          <ac:spMkLst>
            <pc:docMk/>
            <pc:sldMk cId="1055084854" sldId="2147378701"/>
            <ac:spMk id="19" creationId="{549FFC9A-AC03-FD7C-2690-4E5312F345F0}"/>
          </ac:spMkLst>
        </pc:spChg>
        <pc:spChg chg="add del mod modVis">
          <ac:chgData name="Nina Susikova" userId="2e790aed-c33b-4d01-a589-9fb946013df5" providerId="ADAL" clId="{705CB06D-792F-E54A-9787-3439757F6DF2}" dt="2024-04-26T18:07:01.641" v="1853" actId="478"/>
          <ac:spMkLst>
            <pc:docMk/>
            <pc:sldMk cId="1055084854" sldId="2147378701"/>
            <ac:spMk id="20" creationId="{0C512D8B-70F2-DCFF-5770-8F07563C283A}"/>
          </ac:spMkLst>
        </pc:spChg>
        <pc:spChg chg="add del mod">
          <ac:chgData name="Nina Susikova" userId="2e790aed-c33b-4d01-a589-9fb946013df5" providerId="ADAL" clId="{705CB06D-792F-E54A-9787-3439757F6DF2}" dt="2024-04-26T18:02:33.609" v="1760" actId="478"/>
          <ac:spMkLst>
            <pc:docMk/>
            <pc:sldMk cId="1055084854" sldId="2147378701"/>
            <ac:spMk id="21" creationId="{3EC88409-409A-A951-35C8-5E8514B656AC}"/>
          </ac:spMkLst>
        </pc:spChg>
        <pc:spChg chg="mod">
          <ac:chgData name="Nina Susikova" userId="2e790aed-c33b-4d01-a589-9fb946013df5" providerId="ADAL" clId="{705CB06D-792F-E54A-9787-3439757F6DF2}" dt="2024-04-26T18:34:18.210" v="2063" actId="1076"/>
          <ac:spMkLst>
            <pc:docMk/>
            <pc:sldMk cId="1055084854" sldId="2147378701"/>
            <ac:spMk id="23" creationId="{2A748B09-9123-D88E-5382-1CBC93821C19}"/>
          </ac:spMkLst>
        </pc:spChg>
        <pc:spChg chg="add del mod">
          <ac:chgData name="Nina Susikova" userId="2e790aed-c33b-4d01-a589-9fb946013df5" providerId="ADAL" clId="{705CB06D-792F-E54A-9787-3439757F6DF2}" dt="2024-04-26T18:18:12.135" v="1914" actId="478"/>
          <ac:spMkLst>
            <pc:docMk/>
            <pc:sldMk cId="1055084854" sldId="2147378701"/>
            <ac:spMk id="24" creationId="{7190D27C-FB75-79DD-193D-70523FF6A41F}"/>
          </ac:spMkLst>
        </pc:spChg>
        <pc:spChg chg="add del mod">
          <ac:chgData name="Nina Susikova" userId="2e790aed-c33b-4d01-a589-9fb946013df5" providerId="ADAL" clId="{705CB06D-792F-E54A-9787-3439757F6DF2}" dt="2024-04-26T18:18:11.546" v="1913" actId="478"/>
          <ac:spMkLst>
            <pc:docMk/>
            <pc:sldMk cId="1055084854" sldId="2147378701"/>
            <ac:spMk id="25" creationId="{B337DA87-C23E-47B9-346F-55E89882B105}"/>
          </ac:spMkLst>
        </pc:spChg>
        <pc:spChg chg="add del mod">
          <ac:chgData name="Nina Susikova" userId="2e790aed-c33b-4d01-a589-9fb946013df5" providerId="ADAL" clId="{705CB06D-792F-E54A-9787-3439757F6DF2}" dt="2024-04-26T18:18:10.899" v="1912" actId="478"/>
          <ac:spMkLst>
            <pc:docMk/>
            <pc:sldMk cId="1055084854" sldId="2147378701"/>
            <ac:spMk id="26" creationId="{6DAE0A7C-501D-185F-67D1-AA9E6A43F809}"/>
          </ac:spMkLst>
        </pc:spChg>
        <pc:spChg chg="add del mod">
          <ac:chgData name="Nina Susikova" userId="2e790aed-c33b-4d01-a589-9fb946013df5" providerId="ADAL" clId="{705CB06D-792F-E54A-9787-3439757F6DF2}" dt="2024-04-26T18:18:07.609" v="1909" actId="478"/>
          <ac:spMkLst>
            <pc:docMk/>
            <pc:sldMk cId="1055084854" sldId="2147378701"/>
            <ac:spMk id="27" creationId="{6E17D747-5D92-8270-5384-FA973D1D3CAD}"/>
          </ac:spMkLst>
        </pc:spChg>
        <pc:spChg chg="add del mod">
          <ac:chgData name="Nina Susikova" userId="2e790aed-c33b-4d01-a589-9fb946013df5" providerId="ADAL" clId="{705CB06D-792F-E54A-9787-3439757F6DF2}" dt="2024-04-26T18:18:29.185" v="1917" actId="478"/>
          <ac:spMkLst>
            <pc:docMk/>
            <pc:sldMk cId="1055084854" sldId="2147378701"/>
            <ac:spMk id="28" creationId="{8B60B03A-9C05-8410-9E4A-A1289727A7DB}"/>
          </ac:spMkLst>
        </pc:spChg>
        <pc:spChg chg="add mod">
          <ac:chgData name="Nina Susikova" userId="2e790aed-c33b-4d01-a589-9fb946013df5" providerId="ADAL" clId="{705CB06D-792F-E54A-9787-3439757F6DF2}" dt="2024-04-26T18:52:50.038" v="2075" actId="20577"/>
          <ac:spMkLst>
            <pc:docMk/>
            <pc:sldMk cId="1055084854" sldId="2147378701"/>
            <ac:spMk id="29" creationId="{D68DB2FC-9A3F-6BE4-E835-08B82281ADFF}"/>
          </ac:spMkLst>
        </pc:spChg>
        <pc:spChg chg="add mod">
          <ac:chgData name="Nina Susikova" userId="2e790aed-c33b-4d01-a589-9fb946013df5" providerId="ADAL" clId="{705CB06D-792F-E54A-9787-3439757F6DF2}" dt="2024-04-26T18:34:18.210" v="2063" actId="1076"/>
          <ac:spMkLst>
            <pc:docMk/>
            <pc:sldMk cId="1055084854" sldId="2147378701"/>
            <ac:spMk id="30" creationId="{FAAC012A-60ED-7042-1D47-DC031BB8C82A}"/>
          </ac:spMkLst>
        </pc:spChg>
        <pc:spChg chg="add mod">
          <ac:chgData name="Nina Susikova" userId="2e790aed-c33b-4d01-a589-9fb946013df5" providerId="ADAL" clId="{705CB06D-792F-E54A-9787-3439757F6DF2}" dt="2024-04-26T18:34:18.210" v="2063" actId="1076"/>
          <ac:spMkLst>
            <pc:docMk/>
            <pc:sldMk cId="1055084854" sldId="2147378701"/>
            <ac:spMk id="31" creationId="{D0B14252-D95A-2A81-CC5F-F66C0AEBDD5B}"/>
          </ac:spMkLst>
        </pc:spChg>
        <pc:spChg chg="add mod">
          <ac:chgData name="Nina Susikova" userId="2e790aed-c33b-4d01-a589-9fb946013df5" providerId="ADAL" clId="{705CB06D-792F-E54A-9787-3439757F6DF2}" dt="2024-04-26T18:34:18.210" v="2063" actId="1076"/>
          <ac:spMkLst>
            <pc:docMk/>
            <pc:sldMk cId="1055084854" sldId="2147378701"/>
            <ac:spMk id="32" creationId="{24CBEC9F-6ADF-F9D0-A3E2-0F55B39BB424}"/>
          </ac:spMkLst>
        </pc:spChg>
        <pc:spChg chg="mod">
          <ac:chgData name="Nina Susikova" userId="2e790aed-c33b-4d01-a589-9fb946013df5" providerId="ADAL" clId="{705CB06D-792F-E54A-9787-3439757F6DF2}" dt="2024-04-26T18:34:18.210" v="2063" actId="1076"/>
          <ac:spMkLst>
            <pc:docMk/>
            <pc:sldMk cId="1055084854" sldId="2147378701"/>
            <ac:spMk id="37" creationId="{8A4BB1BE-2855-1754-CFBE-27028F7D80E6}"/>
          </ac:spMkLst>
        </pc:spChg>
        <pc:spChg chg="mod">
          <ac:chgData name="Nina Susikova" userId="2e790aed-c33b-4d01-a589-9fb946013df5" providerId="ADAL" clId="{705CB06D-792F-E54A-9787-3439757F6DF2}" dt="2024-04-26T18:34:18.210" v="2063" actId="1076"/>
          <ac:spMkLst>
            <pc:docMk/>
            <pc:sldMk cId="1055084854" sldId="2147378701"/>
            <ac:spMk id="41" creationId="{4C0FDD3F-9057-8EA4-CED5-C1169BD53B91}"/>
          </ac:spMkLst>
        </pc:spChg>
        <pc:spChg chg="mod">
          <ac:chgData name="Nina Susikova" userId="2e790aed-c33b-4d01-a589-9fb946013df5" providerId="ADAL" clId="{705CB06D-792F-E54A-9787-3439757F6DF2}" dt="2024-04-26T18:52:36.615" v="2071" actId="20577"/>
          <ac:spMkLst>
            <pc:docMk/>
            <pc:sldMk cId="1055084854" sldId="2147378701"/>
            <ac:spMk id="45" creationId="{8EE9874E-5FA7-DE5A-A9F7-7F6431C8CBE9}"/>
          </ac:spMkLst>
        </pc:spChg>
        <pc:spChg chg="mod">
          <ac:chgData name="Nina Susikova" userId="2e790aed-c33b-4d01-a589-9fb946013df5" providerId="ADAL" clId="{705CB06D-792F-E54A-9787-3439757F6DF2}" dt="2024-04-26T18:34:18.210" v="2063" actId="1076"/>
          <ac:spMkLst>
            <pc:docMk/>
            <pc:sldMk cId="1055084854" sldId="2147378701"/>
            <ac:spMk id="49" creationId="{80EE1400-22AA-73B7-7E7F-E40E0E6D1440}"/>
          </ac:spMkLst>
        </pc:spChg>
        <pc:spChg chg="mod">
          <ac:chgData name="Nina Susikova" userId="2e790aed-c33b-4d01-a589-9fb946013df5" providerId="ADAL" clId="{705CB06D-792F-E54A-9787-3439757F6DF2}" dt="2024-04-26T18:34:18.210" v="2063" actId="1076"/>
          <ac:spMkLst>
            <pc:docMk/>
            <pc:sldMk cId="1055084854" sldId="2147378701"/>
            <ac:spMk id="50" creationId="{8A16975F-4380-9B0B-84D5-7B8AE4943BD2}"/>
          </ac:spMkLst>
        </pc:spChg>
        <pc:spChg chg="mod">
          <ac:chgData name="Nina Susikova" userId="2e790aed-c33b-4d01-a589-9fb946013df5" providerId="ADAL" clId="{705CB06D-792F-E54A-9787-3439757F6DF2}" dt="2024-04-26T18:34:18.210" v="2063" actId="1076"/>
          <ac:spMkLst>
            <pc:docMk/>
            <pc:sldMk cId="1055084854" sldId="2147378701"/>
            <ac:spMk id="52" creationId="{2E8CADDA-E33F-34FA-8416-C52CA5B5A392}"/>
          </ac:spMkLst>
        </pc:spChg>
        <pc:spChg chg="mod">
          <ac:chgData name="Nina Susikova" userId="2e790aed-c33b-4d01-a589-9fb946013df5" providerId="ADAL" clId="{705CB06D-792F-E54A-9787-3439757F6DF2}" dt="2024-04-26T18:34:18.210" v="2063" actId="1076"/>
          <ac:spMkLst>
            <pc:docMk/>
            <pc:sldMk cId="1055084854" sldId="2147378701"/>
            <ac:spMk id="67" creationId="{F4FE8E8B-7AC2-5CAA-82BC-CBC7815F1843}"/>
          </ac:spMkLst>
        </pc:spChg>
        <pc:spChg chg="mod">
          <ac:chgData name="Nina Susikova" userId="2e790aed-c33b-4d01-a589-9fb946013df5" providerId="ADAL" clId="{705CB06D-792F-E54A-9787-3439757F6DF2}" dt="2024-04-26T18:34:18.210" v="2063" actId="1076"/>
          <ac:spMkLst>
            <pc:docMk/>
            <pc:sldMk cId="1055084854" sldId="2147378701"/>
            <ac:spMk id="68" creationId="{70459C50-E0FE-A894-9939-AA484B6E0F30}"/>
          </ac:spMkLst>
        </pc:spChg>
        <pc:spChg chg="mod">
          <ac:chgData name="Nina Susikova" userId="2e790aed-c33b-4d01-a589-9fb946013df5" providerId="ADAL" clId="{705CB06D-792F-E54A-9787-3439757F6DF2}" dt="2024-04-26T18:34:18.210" v="2063" actId="1076"/>
          <ac:spMkLst>
            <pc:docMk/>
            <pc:sldMk cId="1055084854" sldId="2147378701"/>
            <ac:spMk id="69" creationId="{8CCE9D20-D22D-5912-4288-CF32B6F6FB03}"/>
          </ac:spMkLst>
        </pc:spChg>
        <pc:spChg chg="mod">
          <ac:chgData name="Nina Susikova" userId="2e790aed-c33b-4d01-a589-9fb946013df5" providerId="ADAL" clId="{705CB06D-792F-E54A-9787-3439757F6DF2}" dt="2024-04-26T18:34:18.210" v="2063" actId="1076"/>
          <ac:spMkLst>
            <pc:docMk/>
            <pc:sldMk cId="1055084854" sldId="2147378701"/>
            <ac:spMk id="70" creationId="{B7103F7C-A238-59E7-F3C7-EC0CE5BDDFD4}"/>
          </ac:spMkLst>
        </pc:spChg>
        <pc:spChg chg="mod">
          <ac:chgData name="Nina Susikova" userId="2e790aed-c33b-4d01-a589-9fb946013df5" providerId="ADAL" clId="{705CB06D-792F-E54A-9787-3439757F6DF2}" dt="2024-04-26T18:34:18.210" v="2063" actId="1076"/>
          <ac:spMkLst>
            <pc:docMk/>
            <pc:sldMk cId="1055084854" sldId="2147378701"/>
            <ac:spMk id="79" creationId="{24091F08-2CAD-ED4B-781F-FB6ECF325B37}"/>
          </ac:spMkLst>
        </pc:spChg>
        <pc:spChg chg="mod">
          <ac:chgData name="Nina Susikova" userId="2e790aed-c33b-4d01-a589-9fb946013df5" providerId="ADAL" clId="{705CB06D-792F-E54A-9787-3439757F6DF2}" dt="2024-04-26T18:34:18.210" v="2063" actId="1076"/>
          <ac:spMkLst>
            <pc:docMk/>
            <pc:sldMk cId="1055084854" sldId="2147378701"/>
            <ac:spMk id="80" creationId="{DB7A05A9-B79D-755A-6BD9-B7097E97B72C}"/>
          </ac:spMkLst>
        </pc:spChg>
        <pc:spChg chg="mod">
          <ac:chgData name="Nina Susikova" userId="2e790aed-c33b-4d01-a589-9fb946013df5" providerId="ADAL" clId="{705CB06D-792F-E54A-9787-3439757F6DF2}" dt="2024-04-26T18:22:23.231" v="2007" actId="1035"/>
          <ac:spMkLst>
            <pc:docMk/>
            <pc:sldMk cId="1055084854" sldId="2147378701"/>
            <ac:spMk id="83" creationId="{A23742A4-AD43-1AD3-AEEE-EE1098BB0870}"/>
          </ac:spMkLst>
        </pc:spChg>
        <pc:spChg chg="mod">
          <ac:chgData name="Nina Susikova" userId="2e790aed-c33b-4d01-a589-9fb946013df5" providerId="ADAL" clId="{705CB06D-792F-E54A-9787-3439757F6DF2}" dt="2024-04-26T18:22:23.231" v="2007" actId="1035"/>
          <ac:spMkLst>
            <pc:docMk/>
            <pc:sldMk cId="1055084854" sldId="2147378701"/>
            <ac:spMk id="84" creationId="{9E659C3E-66E0-6F66-C24A-DACA83AE38CA}"/>
          </ac:spMkLst>
        </pc:spChg>
        <pc:spChg chg="mod">
          <ac:chgData name="Nina Susikova" userId="2e790aed-c33b-4d01-a589-9fb946013df5" providerId="ADAL" clId="{705CB06D-792F-E54A-9787-3439757F6DF2}" dt="2024-04-26T18:34:18.210" v="2063" actId="1076"/>
          <ac:spMkLst>
            <pc:docMk/>
            <pc:sldMk cId="1055084854" sldId="2147378701"/>
            <ac:spMk id="89" creationId="{AC6EF4A5-7DEC-54BB-1578-5919A52B3873}"/>
          </ac:spMkLst>
        </pc:spChg>
        <pc:spChg chg="mod">
          <ac:chgData name="Nina Susikova" userId="2e790aed-c33b-4d01-a589-9fb946013df5" providerId="ADAL" clId="{705CB06D-792F-E54A-9787-3439757F6DF2}" dt="2024-04-26T18:34:18.210" v="2063" actId="1076"/>
          <ac:spMkLst>
            <pc:docMk/>
            <pc:sldMk cId="1055084854" sldId="2147378701"/>
            <ac:spMk id="90" creationId="{4EB89F4D-1A5A-8660-3469-6123DB536F2D}"/>
          </ac:spMkLst>
        </pc:spChg>
        <pc:spChg chg="mod">
          <ac:chgData name="Nina Susikova" userId="2e790aed-c33b-4d01-a589-9fb946013df5" providerId="ADAL" clId="{705CB06D-792F-E54A-9787-3439757F6DF2}" dt="2024-04-26T18:34:18.210" v="2063" actId="1076"/>
          <ac:spMkLst>
            <pc:docMk/>
            <pc:sldMk cId="1055084854" sldId="2147378701"/>
            <ac:spMk id="91" creationId="{2890C48A-7E0D-424E-1791-81E3FDD97817}"/>
          </ac:spMkLst>
        </pc:spChg>
        <pc:spChg chg="mod">
          <ac:chgData name="Nina Susikova" userId="2e790aed-c33b-4d01-a589-9fb946013df5" providerId="ADAL" clId="{705CB06D-792F-E54A-9787-3439757F6DF2}" dt="2024-04-26T18:34:18.210" v="2063" actId="1076"/>
          <ac:spMkLst>
            <pc:docMk/>
            <pc:sldMk cId="1055084854" sldId="2147378701"/>
            <ac:spMk id="94" creationId="{F0E75357-1A3F-22E3-A697-4F3985871339}"/>
          </ac:spMkLst>
        </pc:spChg>
        <pc:spChg chg="mod">
          <ac:chgData name="Nina Susikova" userId="2e790aed-c33b-4d01-a589-9fb946013df5" providerId="ADAL" clId="{705CB06D-792F-E54A-9787-3439757F6DF2}" dt="2024-04-26T18:34:18.210" v="2063" actId="1076"/>
          <ac:spMkLst>
            <pc:docMk/>
            <pc:sldMk cId="1055084854" sldId="2147378701"/>
            <ac:spMk id="95" creationId="{DD88DE40-EE78-FD6C-12A5-196F0774215D}"/>
          </ac:spMkLst>
        </pc:spChg>
        <pc:spChg chg="mod">
          <ac:chgData name="Nina Susikova" userId="2e790aed-c33b-4d01-a589-9fb946013df5" providerId="ADAL" clId="{705CB06D-792F-E54A-9787-3439757F6DF2}" dt="2024-04-26T18:34:18.210" v="2063" actId="1076"/>
          <ac:spMkLst>
            <pc:docMk/>
            <pc:sldMk cId="1055084854" sldId="2147378701"/>
            <ac:spMk id="96" creationId="{B4C2A538-0490-9DE1-90A0-2CDCBBD851B7}"/>
          </ac:spMkLst>
        </pc:spChg>
        <pc:spChg chg="mod">
          <ac:chgData name="Nina Susikova" userId="2e790aed-c33b-4d01-a589-9fb946013df5" providerId="ADAL" clId="{705CB06D-792F-E54A-9787-3439757F6DF2}" dt="2024-04-26T18:34:18.210" v="2063" actId="1076"/>
          <ac:spMkLst>
            <pc:docMk/>
            <pc:sldMk cId="1055084854" sldId="2147378701"/>
            <ac:spMk id="98" creationId="{C7E7B0A6-CA68-5BCF-88CC-6D68E8A4450C}"/>
          </ac:spMkLst>
        </pc:spChg>
        <pc:spChg chg="mod">
          <ac:chgData name="Nina Susikova" userId="2e790aed-c33b-4d01-a589-9fb946013df5" providerId="ADAL" clId="{705CB06D-792F-E54A-9787-3439757F6DF2}" dt="2024-04-26T18:34:18.210" v="2063" actId="1076"/>
          <ac:spMkLst>
            <pc:docMk/>
            <pc:sldMk cId="1055084854" sldId="2147378701"/>
            <ac:spMk id="99" creationId="{49E06E6F-EB41-4C49-4E54-7301A59FF000}"/>
          </ac:spMkLst>
        </pc:spChg>
        <pc:spChg chg="mod">
          <ac:chgData name="Nina Susikova" userId="2e790aed-c33b-4d01-a589-9fb946013df5" providerId="ADAL" clId="{705CB06D-792F-E54A-9787-3439757F6DF2}" dt="2024-04-26T18:34:18.210" v="2063" actId="1076"/>
          <ac:spMkLst>
            <pc:docMk/>
            <pc:sldMk cId="1055084854" sldId="2147378701"/>
            <ac:spMk id="108" creationId="{60856907-E768-0691-1FC4-9250EF98B470}"/>
          </ac:spMkLst>
        </pc:spChg>
        <pc:spChg chg="mod">
          <ac:chgData name="Nina Susikova" userId="2e790aed-c33b-4d01-a589-9fb946013df5" providerId="ADAL" clId="{705CB06D-792F-E54A-9787-3439757F6DF2}" dt="2024-04-26T18:34:18.210" v="2063" actId="1076"/>
          <ac:spMkLst>
            <pc:docMk/>
            <pc:sldMk cId="1055084854" sldId="2147378701"/>
            <ac:spMk id="109" creationId="{2E7F79AB-BE76-95A1-2AF2-D2A45CA89600}"/>
          </ac:spMkLst>
        </pc:spChg>
        <pc:spChg chg="mod">
          <ac:chgData name="Nina Susikova" userId="2e790aed-c33b-4d01-a589-9fb946013df5" providerId="ADAL" clId="{705CB06D-792F-E54A-9787-3439757F6DF2}" dt="2024-04-26T18:22:31.157" v="2009" actId="1076"/>
          <ac:spMkLst>
            <pc:docMk/>
            <pc:sldMk cId="1055084854" sldId="2147378701"/>
            <ac:spMk id="110" creationId="{8B0BFD51-9B5D-A22A-2A51-72EA01FD0EF9}"/>
          </ac:spMkLst>
        </pc:spChg>
        <pc:spChg chg="mod">
          <ac:chgData name="Nina Susikova" userId="2e790aed-c33b-4d01-a589-9fb946013df5" providerId="ADAL" clId="{705CB06D-792F-E54A-9787-3439757F6DF2}" dt="2024-04-26T18:34:18.210" v="2063" actId="1076"/>
          <ac:spMkLst>
            <pc:docMk/>
            <pc:sldMk cId="1055084854" sldId="2147378701"/>
            <ac:spMk id="111" creationId="{AAD6A327-A30F-EA2A-B4B8-594746F0D861}"/>
          </ac:spMkLst>
        </pc:spChg>
        <pc:spChg chg="mod">
          <ac:chgData name="Nina Susikova" userId="2e790aed-c33b-4d01-a589-9fb946013df5" providerId="ADAL" clId="{705CB06D-792F-E54A-9787-3439757F6DF2}" dt="2024-04-26T18:34:18.210" v="2063" actId="1076"/>
          <ac:spMkLst>
            <pc:docMk/>
            <pc:sldMk cId="1055084854" sldId="2147378701"/>
            <ac:spMk id="112" creationId="{8C6C3D4B-59A4-F1D6-317D-89D5AD53E3E7}"/>
          </ac:spMkLst>
        </pc:spChg>
        <pc:spChg chg="mod">
          <ac:chgData name="Nina Susikova" userId="2e790aed-c33b-4d01-a589-9fb946013df5" providerId="ADAL" clId="{705CB06D-792F-E54A-9787-3439757F6DF2}" dt="2024-04-26T18:34:18.210" v="2063" actId="1076"/>
          <ac:spMkLst>
            <pc:docMk/>
            <pc:sldMk cId="1055084854" sldId="2147378701"/>
            <ac:spMk id="113" creationId="{504DA348-D901-A366-5785-2157EC9571D3}"/>
          </ac:spMkLst>
        </pc:spChg>
        <pc:spChg chg="mod">
          <ac:chgData name="Nina Susikova" userId="2e790aed-c33b-4d01-a589-9fb946013df5" providerId="ADAL" clId="{705CB06D-792F-E54A-9787-3439757F6DF2}" dt="2024-04-26T18:34:18.210" v="2063" actId="1076"/>
          <ac:spMkLst>
            <pc:docMk/>
            <pc:sldMk cId="1055084854" sldId="2147378701"/>
            <ac:spMk id="117" creationId="{82288C9A-C36E-2168-30EF-0DD6DBD75536}"/>
          </ac:spMkLst>
        </pc:spChg>
        <pc:spChg chg="mod">
          <ac:chgData name="Nina Susikova" userId="2e790aed-c33b-4d01-a589-9fb946013df5" providerId="ADAL" clId="{705CB06D-792F-E54A-9787-3439757F6DF2}" dt="2024-04-26T18:34:18.210" v="2063" actId="1076"/>
          <ac:spMkLst>
            <pc:docMk/>
            <pc:sldMk cId="1055084854" sldId="2147378701"/>
            <ac:spMk id="118" creationId="{6863F662-0E7E-854A-DAAD-DCE4558860E7}"/>
          </ac:spMkLst>
        </pc:spChg>
        <pc:spChg chg="add del mod">
          <ac:chgData name="Nina Susikova" userId="2e790aed-c33b-4d01-a589-9fb946013df5" providerId="ADAL" clId="{705CB06D-792F-E54A-9787-3439757F6DF2}" dt="2024-04-26T17:56:07.856" v="1699" actId="478"/>
          <ac:spMkLst>
            <pc:docMk/>
            <pc:sldMk cId="1055084854" sldId="2147378701"/>
            <ac:spMk id="119" creationId="{F2B63336-482C-8F6A-896A-E2412C62ADA6}"/>
          </ac:spMkLst>
        </pc:spChg>
        <pc:spChg chg="mod">
          <ac:chgData name="Nina Susikova" userId="2e790aed-c33b-4d01-a589-9fb946013df5" providerId="ADAL" clId="{705CB06D-792F-E54A-9787-3439757F6DF2}" dt="2024-04-26T18:34:18.210" v="2063" actId="1076"/>
          <ac:spMkLst>
            <pc:docMk/>
            <pc:sldMk cId="1055084854" sldId="2147378701"/>
            <ac:spMk id="121" creationId="{53130927-EE46-CDE3-F401-1EA127951F33}"/>
          </ac:spMkLst>
        </pc:spChg>
        <pc:spChg chg="mod">
          <ac:chgData name="Nina Susikova" userId="2e790aed-c33b-4d01-a589-9fb946013df5" providerId="ADAL" clId="{705CB06D-792F-E54A-9787-3439757F6DF2}" dt="2024-04-26T18:34:18.210" v="2063" actId="1076"/>
          <ac:spMkLst>
            <pc:docMk/>
            <pc:sldMk cId="1055084854" sldId="2147378701"/>
            <ac:spMk id="124" creationId="{01C9ECC3-9A7E-B45E-1380-2B092BCB1E10}"/>
          </ac:spMkLst>
        </pc:spChg>
        <pc:spChg chg="mod">
          <ac:chgData name="Nina Susikova" userId="2e790aed-c33b-4d01-a589-9fb946013df5" providerId="ADAL" clId="{705CB06D-792F-E54A-9787-3439757F6DF2}" dt="2024-04-26T18:34:18.210" v="2063" actId="1076"/>
          <ac:spMkLst>
            <pc:docMk/>
            <pc:sldMk cId="1055084854" sldId="2147378701"/>
            <ac:spMk id="131" creationId="{CEF44D3B-CED4-AF3E-E398-4AC686653CA9}"/>
          </ac:spMkLst>
        </pc:spChg>
        <pc:spChg chg="mod">
          <ac:chgData name="Nina Susikova" userId="2e790aed-c33b-4d01-a589-9fb946013df5" providerId="ADAL" clId="{705CB06D-792F-E54A-9787-3439757F6DF2}" dt="2024-04-26T18:34:18.210" v="2063" actId="1076"/>
          <ac:spMkLst>
            <pc:docMk/>
            <pc:sldMk cId="1055084854" sldId="2147378701"/>
            <ac:spMk id="132" creationId="{B02F390F-2E2D-EAD3-2B5F-805857C40AB1}"/>
          </ac:spMkLst>
        </pc:spChg>
        <pc:spChg chg="mod">
          <ac:chgData name="Nina Susikova" userId="2e790aed-c33b-4d01-a589-9fb946013df5" providerId="ADAL" clId="{705CB06D-792F-E54A-9787-3439757F6DF2}" dt="2024-04-26T18:34:18.210" v="2063" actId="1076"/>
          <ac:spMkLst>
            <pc:docMk/>
            <pc:sldMk cId="1055084854" sldId="2147378701"/>
            <ac:spMk id="133" creationId="{AE5CBF4B-960C-2DA1-6566-9B0B27248A64}"/>
          </ac:spMkLst>
        </pc:spChg>
        <pc:spChg chg="mod">
          <ac:chgData name="Nina Susikova" userId="2e790aed-c33b-4d01-a589-9fb946013df5" providerId="ADAL" clId="{705CB06D-792F-E54A-9787-3439757F6DF2}" dt="2024-04-26T18:34:18.210" v="2063" actId="1076"/>
          <ac:spMkLst>
            <pc:docMk/>
            <pc:sldMk cId="1055084854" sldId="2147378701"/>
            <ac:spMk id="134" creationId="{8E352A46-36F2-C7DA-8EB2-3059BC68C77A}"/>
          </ac:spMkLst>
        </pc:spChg>
        <pc:spChg chg="mod">
          <ac:chgData name="Nina Susikova" userId="2e790aed-c33b-4d01-a589-9fb946013df5" providerId="ADAL" clId="{705CB06D-792F-E54A-9787-3439757F6DF2}" dt="2024-04-26T18:34:18.210" v="2063" actId="1076"/>
          <ac:spMkLst>
            <pc:docMk/>
            <pc:sldMk cId="1055084854" sldId="2147378701"/>
            <ac:spMk id="135" creationId="{82829F4C-5A01-7DF4-3DBE-0FFEC732195A}"/>
          </ac:spMkLst>
        </pc:spChg>
        <pc:spChg chg="mod">
          <ac:chgData name="Nina Susikova" userId="2e790aed-c33b-4d01-a589-9fb946013df5" providerId="ADAL" clId="{705CB06D-792F-E54A-9787-3439757F6DF2}" dt="2024-04-26T18:34:18.210" v="2063" actId="1076"/>
          <ac:spMkLst>
            <pc:docMk/>
            <pc:sldMk cId="1055084854" sldId="2147378701"/>
            <ac:spMk id="136" creationId="{0882EF98-850E-1DDC-1923-224D24BBD955}"/>
          </ac:spMkLst>
        </pc:spChg>
        <pc:spChg chg="mod">
          <ac:chgData name="Nina Susikova" userId="2e790aed-c33b-4d01-a589-9fb946013df5" providerId="ADAL" clId="{705CB06D-792F-E54A-9787-3439757F6DF2}" dt="2024-04-26T18:34:18.210" v="2063" actId="1076"/>
          <ac:spMkLst>
            <pc:docMk/>
            <pc:sldMk cId="1055084854" sldId="2147378701"/>
            <ac:spMk id="156" creationId="{5B6EA915-A238-AFC2-276C-D942872869EE}"/>
          </ac:spMkLst>
        </pc:spChg>
        <pc:spChg chg="mod">
          <ac:chgData name="Nina Susikova" userId="2e790aed-c33b-4d01-a589-9fb946013df5" providerId="ADAL" clId="{705CB06D-792F-E54A-9787-3439757F6DF2}" dt="2024-04-26T18:34:18.210" v="2063" actId="1076"/>
          <ac:spMkLst>
            <pc:docMk/>
            <pc:sldMk cId="1055084854" sldId="2147378701"/>
            <ac:spMk id="157" creationId="{E6775D81-203B-F55A-1CE2-F7826CCEA8C1}"/>
          </ac:spMkLst>
        </pc:spChg>
        <pc:spChg chg="mod">
          <ac:chgData name="Nina Susikova" userId="2e790aed-c33b-4d01-a589-9fb946013df5" providerId="ADAL" clId="{705CB06D-792F-E54A-9787-3439757F6DF2}" dt="2024-04-26T18:34:18.210" v="2063" actId="1076"/>
          <ac:spMkLst>
            <pc:docMk/>
            <pc:sldMk cId="1055084854" sldId="2147378701"/>
            <ac:spMk id="158" creationId="{DAC11B68-6F7F-7441-D6F5-62019ACD928D}"/>
          </ac:spMkLst>
        </pc:spChg>
        <pc:spChg chg="mod">
          <ac:chgData name="Nina Susikova" userId="2e790aed-c33b-4d01-a589-9fb946013df5" providerId="ADAL" clId="{705CB06D-792F-E54A-9787-3439757F6DF2}" dt="2024-04-26T18:34:18.210" v="2063" actId="1076"/>
          <ac:spMkLst>
            <pc:docMk/>
            <pc:sldMk cId="1055084854" sldId="2147378701"/>
            <ac:spMk id="160" creationId="{41AE695C-8859-C1FA-C004-F662424D1DA1}"/>
          </ac:spMkLst>
        </pc:spChg>
        <pc:spChg chg="mod">
          <ac:chgData name="Nina Susikova" userId="2e790aed-c33b-4d01-a589-9fb946013df5" providerId="ADAL" clId="{705CB06D-792F-E54A-9787-3439757F6DF2}" dt="2024-04-26T18:34:18.210" v="2063" actId="1076"/>
          <ac:spMkLst>
            <pc:docMk/>
            <pc:sldMk cId="1055084854" sldId="2147378701"/>
            <ac:spMk id="161" creationId="{D03D1298-14C9-F484-5092-6D29667773D2}"/>
          </ac:spMkLst>
        </pc:spChg>
        <pc:spChg chg="mod">
          <ac:chgData name="Nina Susikova" userId="2e790aed-c33b-4d01-a589-9fb946013df5" providerId="ADAL" clId="{705CB06D-792F-E54A-9787-3439757F6DF2}" dt="2024-04-26T18:34:18.210" v="2063" actId="1076"/>
          <ac:spMkLst>
            <pc:docMk/>
            <pc:sldMk cId="1055084854" sldId="2147378701"/>
            <ac:spMk id="162" creationId="{35F1FA15-A1B2-B8AA-AB88-603BDA793BBD}"/>
          </ac:spMkLst>
        </pc:spChg>
        <pc:spChg chg="mod">
          <ac:chgData name="Nina Susikova" userId="2e790aed-c33b-4d01-a589-9fb946013df5" providerId="ADAL" clId="{705CB06D-792F-E54A-9787-3439757F6DF2}" dt="2024-04-26T18:34:18.210" v="2063" actId="1076"/>
          <ac:spMkLst>
            <pc:docMk/>
            <pc:sldMk cId="1055084854" sldId="2147378701"/>
            <ac:spMk id="163" creationId="{3EAEC446-9DDD-C2EE-5074-0273A5A4CAF5}"/>
          </ac:spMkLst>
        </pc:spChg>
        <pc:spChg chg="mod">
          <ac:chgData name="Nina Susikova" userId="2e790aed-c33b-4d01-a589-9fb946013df5" providerId="ADAL" clId="{705CB06D-792F-E54A-9787-3439757F6DF2}" dt="2024-04-26T18:34:18.210" v="2063" actId="1076"/>
          <ac:spMkLst>
            <pc:docMk/>
            <pc:sldMk cId="1055084854" sldId="2147378701"/>
            <ac:spMk id="164" creationId="{C508DBC8-9A78-051F-4341-CE0D0C533843}"/>
          </ac:spMkLst>
        </pc:spChg>
        <pc:grpChg chg="mod">
          <ac:chgData name="Nina Susikova" userId="2e790aed-c33b-4d01-a589-9fb946013df5" providerId="ADAL" clId="{705CB06D-792F-E54A-9787-3439757F6DF2}" dt="2024-04-26T18:34:18.210" v="2063" actId="1076"/>
          <ac:grpSpMkLst>
            <pc:docMk/>
            <pc:sldMk cId="1055084854" sldId="2147378701"/>
            <ac:grpSpMk id="42" creationId="{161595DB-D9C6-5697-0B41-79A967A23B40}"/>
          </ac:grpSpMkLst>
        </pc:grpChg>
        <pc:grpChg chg="mod">
          <ac:chgData name="Nina Susikova" userId="2e790aed-c33b-4d01-a589-9fb946013df5" providerId="ADAL" clId="{705CB06D-792F-E54A-9787-3439757F6DF2}" dt="2024-04-26T18:34:18.210" v="2063" actId="1076"/>
          <ac:grpSpMkLst>
            <pc:docMk/>
            <pc:sldMk cId="1055084854" sldId="2147378701"/>
            <ac:grpSpMk id="43" creationId="{C5386548-88C7-B53A-A5FB-AF0C8338CDF9}"/>
          </ac:grpSpMkLst>
        </pc:grpChg>
        <pc:grpChg chg="mod">
          <ac:chgData name="Nina Susikova" userId="2e790aed-c33b-4d01-a589-9fb946013df5" providerId="ADAL" clId="{705CB06D-792F-E54A-9787-3439757F6DF2}" dt="2024-04-26T18:34:18.210" v="2063" actId="1076"/>
          <ac:grpSpMkLst>
            <pc:docMk/>
            <pc:sldMk cId="1055084854" sldId="2147378701"/>
            <ac:grpSpMk id="48" creationId="{E08858AF-1D97-B4D5-276B-0D5A55229FC9}"/>
          </ac:grpSpMkLst>
        </pc:grpChg>
        <pc:grpChg chg="mod">
          <ac:chgData name="Nina Susikova" userId="2e790aed-c33b-4d01-a589-9fb946013df5" providerId="ADAL" clId="{705CB06D-792F-E54A-9787-3439757F6DF2}" dt="2024-04-26T18:34:18.210" v="2063" actId="1076"/>
          <ac:grpSpMkLst>
            <pc:docMk/>
            <pc:sldMk cId="1055084854" sldId="2147378701"/>
            <ac:grpSpMk id="66" creationId="{56064D02-8EC1-A954-9014-F846CB73EC5D}"/>
          </ac:grpSpMkLst>
        </pc:grpChg>
        <pc:grpChg chg="del mod">
          <ac:chgData name="Nina Susikova" userId="2e790aed-c33b-4d01-a589-9fb946013df5" providerId="ADAL" clId="{705CB06D-792F-E54A-9787-3439757F6DF2}" dt="2024-04-26T18:22:36.870" v="2010" actId="478"/>
          <ac:grpSpMkLst>
            <pc:docMk/>
            <pc:sldMk cId="1055084854" sldId="2147378701"/>
            <ac:grpSpMk id="82" creationId="{4839E888-22B8-B35D-B54D-AED0162C4FAA}"/>
          </ac:grpSpMkLst>
        </pc:grpChg>
        <pc:grpChg chg="mod">
          <ac:chgData name="Nina Susikova" userId="2e790aed-c33b-4d01-a589-9fb946013df5" providerId="ADAL" clId="{705CB06D-792F-E54A-9787-3439757F6DF2}" dt="2024-04-26T18:34:18.210" v="2063" actId="1076"/>
          <ac:grpSpMkLst>
            <pc:docMk/>
            <pc:sldMk cId="1055084854" sldId="2147378701"/>
            <ac:grpSpMk id="93" creationId="{938592E6-CDD2-E66C-D81B-8DC832454BF9}"/>
          </ac:grpSpMkLst>
        </pc:grpChg>
        <pc:grpChg chg="mod">
          <ac:chgData name="Nina Susikova" userId="2e790aed-c33b-4d01-a589-9fb946013df5" providerId="ADAL" clId="{705CB06D-792F-E54A-9787-3439757F6DF2}" dt="2024-04-26T18:34:18.210" v="2063" actId="1076"/>
          <ac:grpSpMkLst>
            <pc:docMk/>
            <pc:sldMk cId="1055084854" sldId="2147378701"/>
            <ac:grpSpMk id="123" creationId="{B11B4472-E410-F8F3-C7CE-CBB128C8C13D}"/>
          </ac:grpSpMkLst>
        </pc:grpChg>
        <pc:grpChg chg="mod">
          <ac:chgData name="Nina Susikova" userId="2e790aed-c33b-4d01-a589-9fb946013df5" providerId="ADAL" clId="{705CB06D-792F-E54A-9787-3439757F6DF2}" dt="2024-04-26T18:34:18.210" v="2063" actId="1076"/>
          <ac:grpSpMkLst>
            <pc:docMk/>
            <pc:sldMk cId="1055084854" sldId="2147378701"/>
            <ac:grpSpMk id="155" creationId="{00333C80-91CB-B9CC-F5ED-949CF176159D}"/>
          </ac:grpSpMkLst>
        </pc:grpChg>
        <pc:grpChg chg="mod">
          <ac:chgData name="Nina Susikova" userId="2e790aed-c33b-4d01-a589-9fb946013df5" providerId="ADAL" clId="{705CB06D-792F-E54A-9787-3439757F6DF2}" dt="2024-04-26T18:34:18.210" v="2063" actId="1076"/>
          <ac:grpSpMkLst>
            <pc:docMk/>
            <pc:sldMk cId="1055084854" sldId="2147378701"/>
            <ac:grpSpMk id="159" creationId="{332B52F4-7D41-61A9-514E-A922945E0CC9}"/>
          </ac:grpSpMkLst>
        </pc:grpChg>
        <pc:picChg chg="add mod">
          <ac:chgData name="Nina Susikova" userId="2e790aed-c33b-4d01-a589-9fb946013df5" providerId="ADAL" clId="{705CB06D-792F-E54A-9787-3439757F6DF2}" dt="2024-04-26T18:34:18.210" v="2063" actId="1076"/>
          <ac:picMkLst>
            <pc:docMk/>
            <pc:sldMk cId="1055084854" sldId="2147378701"/>
            <ac:picMk id="33" creationId="{A653806A-320E-6ECA-D3A4-CB370733C445}"/>
          </ac:picMkLst>
        </pc:picChg>
        <pc:picChg chg="mod">
          <ac:chgData name="Nina Susikova" userId="2e790aed-c33b-4d01-a589-9fb946013df5" providerId="ADAL" clId="{705CB06D-792F-E54A-9787-3439757F6DF2}" dt="2024-04-26T18:34:18.210" v="2063" actId="1076"/>
          <ac:picMkLst>
            <pc:docMk/>
            <pc:sldMk cId="1055084854" sldId="2147378701"/>
            <ac:picMk id="51" creationId="{4EC041B1-B7FB-BBCB-3888-E94C28A74E72}"/>
          </ac:picMkLst>
        </pc:picChg>
        <pc:picChg chg="mod">
          <ac:chgData name="Nina Susikova" userId="2e790aed-c33b-4d01-a589-9fb946013df5" providerId="ADAL" clId="{705CB06D-792F-E54A-9787-3439757F6DF2}" dt="2024-04-26T18:34:18.210" v="2063" actId="1076"/>
          <ac:picMkLst>
            <pc:docMk/>
            <pc:sldMk cId="1055084854" sldId="2147378701"/>
            <ac:picMk id="53" creationId="{7884E531-4CB7-69B3-2288-033C12D12A9A}"/>
          </ac:picMkLst>
        </pc:picChg>
        <pc:picChg chg="mod">
          <ac:chgData name="Nina Susikova" userId="2e790aed-c33b-4d01-a589-9fb946013df5" providerId="ADAL" clId="{705CB06D-792F-E54A-9787-3439757F6DF2}" dt="2024-04-26T18:34:18.210" v="2063" actId="1076"/>
          <ac:picMkLst>
            <pc:docMk/>
            <pc:sldMk cId="1055084854" sldId="2147378701"/>
            <ac:picMk id="92" creationId="{3761F96F-533E-797E-A94A-D9396769894C}"/>
          </ac:picMkLst>
        </pc:picChg>
        <pc:picChg chg="mod">
          <ac:chgData name="Nina Susikova" userId="2e790aed-c33b-4d01-a589-9fb946013df5" providerId="ADAL" clId="{705CB06D-792F-E54A-9787-3439757F6DF2}" dt="2024-04-26T18:34:18.210" v="2063" actId="1076"/>
          <ac:picMkLst>
            <pc:docMk/>
            <pc:sldMk cId="1055084854" sldId="2147378701"/>
            <ac:picMk id="137" creationId="{E2AA1FC3-5506-5378-E92D-4F67F4F78222}"/>
          </ac:picMkLst>
        </pc:picChg>
        <pc:cxnChg chg="del mod">
          <ac:chgData name="Nina Susikova" userId="2e790aed-c33b-4d01-a589-9fb946013df5" providerId="ADAL" clId="{705CB06D-792F-E54A-9787-3439757F6DF2}" dt="2024-04-26T18:06:52.762" v="1850" actId="478"/>
          <ac:cxnSpMkLst>
            <pc:docMk/>
            <pc:sldMk cId="1055084854" sldId="2147378701"/>
            <ac:cxnSpMk id="5" creationId="{AED9B7FA-39B6-46DD-8326-770C06D7B750}"/>
          </ac:cxnSpMkLst>
        </pc:cxnChg>
        <pc:cxnChg chg="add mod">
          <ac:chgData name="Nina Susikova" userId="2e790aed-c33b-4d01-a589-9fb946013df5" providerId="ADAL" clId="{705CB06D-792F-E54A-9787-3439757F6DF2}" dt="2024-04-26T18:35:24.820" v="2066" actId="1076"/>
          <ac:cxnSpMkLst>
            <pc:docMk/>
            <pc:sldMk cId="1055084854" sldId="2147378701"/>
            <ac:cxnSpMk id="14" creationId="{2676AF90-ECC1-A344-2B80-54E2F67633C5}"/>
          </ac:cxnSpMkLst>
        </pc:cxnChg>
        <pc:cxnChg chg="add del mod">
          <ac:chgData name="Nina Susikova" userId="2e790aed-c33b-4d01-a589-9fb946013df5" providerId="ADAL" clId="{705CB06D-792F-E54A-9787-3439757F6DF2}" dt="2024-04-26T18:10:11.114" v="1887" actId="478"/>
          <ac:cxnSpMkLst>
            <pc:docMk/>
            <pc:sldMk cId="1055084854" sldId="2147378701"/>
            <ac:cxnSpMk id="88" creationId="{DC5CFFF5-1D72-518E-A498-3B75692172D5}"/>
          </ac:cxnSpMkLst>
        </pc:cxnChg>
        <pc:cxnChg chg="del mod">
          <ac:chgData name="Nina Susikova" userId="2e790aed-c33b-4d01-a589-9fb946013df5" providerId="ADAL" clId="{705CB06D-792F-E54A-9787-3439757F6DF2}" dt="2024-04-26T18:06:51.465" v="1849" actId="478"/>
          <ac:cxnSpMkLst>
            <pc:docMk/>
            <pc:sldMk cId="1055084854" sldId="2147378701"/>
            <ac:cxnSpMk id="129" creationId="{E2D65049-5E28-27A4-FFC4-6512CC2B0E4D}"/>
          </ac:cxnSpMkLst>
        </pc:cxnChg>
      </pc:sldChg>
      <pc:sldChg chg="addSp delSp modSp add del mod">
        <pc:chgData name="Nina Susikova" userId="2e790aed-c33b-4d01-a589-9fb946013df5" providerId="ADAL" clId="{705CB06D-792F-E54A-9787-3439757F6DF2}" dt="2024-04-26T17:55:37.387" v="1693" actId="2696"/>
        <pc:sldMkLst>
          <pc:docMk/>
          <pc:sldMk cId="3892335896" sldId="2147378701"/>
        </pc:sldMkLst>
        <pc:spChg chg="add del mod">
          <ac:chgData name="Nina Susikova" userId="2e790aed-c33b-4d01-a589-9fb946013df5" providerId="ADAL" clId="{705CB06D-792F-E54A-9787-3439757F6DF2}" dt="2024-04-26T17:55:26.277" v="1692" actId="478"/>
          <ac:spMkLst>
            <pc:docMk/>
            <pc:sldMk cId="3892335896" sldId="2147378701"/>
            <ac:spMk id="2" creationId="{BEA6D04F-5557-3448-47C5-EA5624530474}"/>
          </ac:spMkLst>
        </pc:spChg>
        <pc:spChg chg="mod">
          <ac:chgData name="Nina Susikova" userId="2e790aed-c33b-4d01-a589-9fb946013df5" providerId="ADAL" clId="{705CB06D-792F-E54A-9787-3439757F6DF2}" dt="2024-04-26T17:53:04.690" v="1659" actId="1076"/>
          <ac:spMkLst>
            <pc:docMk/>
            <pc:sldMk cId="3892335896" sldId="2147378701"/>
            <ac:spMk id="3" creationId="{588C10EA-C9CC-A85D-339C-77F95BC466D9}"/>
          </ac:spMkLst>
        </pc:spChg>
        <pc:spChg chg="add del mod">
          <ac:chgData name="Nina Susikova" userId="2e790aed-c33b-4d01-a589-9fb946013df5" providerId="ADAL" clId="{705CB06D-792F-E54A-9787-3439757F6DF2}" dt="2024-04-26T17:55:26.277" v="1692" actId="478"/>
          <ac:spMkLst>
            <pc:docMk/>
            <pc:sldMk cId="3892335896" sldId="2147378701"/>
            <ac:spMk id="4" creationId="{5846B05F-4FC8-7DCD-A304-6A350D1C8C8C}"/>
          </ac:spMkLst>
        </pc:spChg>
        <pc:spChg chg="mod">
          <ac:chgData name="Nina Susikova" userId="2e790aed-c33b-4d01-a589-9fb946013df5" providerId="ADAL" clId="{705CB06D-792F-E54A-9787-3439757F6DF2}" dt="2024-04-26T17:53:04.690" v="1659" actId="1076"/>
          <ac:spMkLst>
            <pc:docMk/>
            <pc:sldMk cId="3892335896" sldId="2147378701"/>
            <ac:spMk id="6" creationId="{B3004056-601D-9D03-DF5E-3F92DEE09D57}"/>
          </ac:spMkLst>
        </pc:spChg>
        <pc:spChg chg="add del mod">
          <ac:chgData name="Nina Susikova" userId="2e790aed-c33b-4d01-a589-9fb946013df5" providerId="ADAL" clId="{705CB06D-792F-E54A-9787-3439757F6DF2}" dt="2024-04-26T17:55:26.277" v="1692" actId="478"/>
          <ac:spMkLst>
            <pc:docMk/>
            <pc:sldMk cId="3892335896" sldId="2147378701"/>
            <ac:spMk id="7" creationId="{755712A3-8DF7-4CCA-CFD7-416178BFF2D8}"/>
          </ac:spMkLst>
        </pc:spChg>
        <pc:spChg chg="mod">
          <ac:chgData name="Nina Susikova" userId="2e790aed-c33b-4d01-a589-9fb946013df5" providerId="ADAL" clId="{705CB06D-792F-E54A-9787-3439757F6DF2}" dt="2024-04-26T17:53:04.690" v="1659" actId="1076"/>
          <ac:spMkLst>
            <pc:docMk/>
            <pc:sldMk cId="3892335896" sldId="2147378701"/>
            <ac:spMk id="8" creationId="{0FCB6BA2-CFC3-D3E2-6262-BA53D00C6EEF}"/>
          </ac:spMkLst>
        </pc:spChg>
        <pc:spChg chg="del mod">
          <ac:chgData name="Nina Susikova" userId="2e790aed-c33b-4d01-a589-9fb946013df5" providerId="ADAL" clId="{705CB06D-792F-E54A-9787-3439757F6DF2}" dt="2024-04-26T17:54:10.343" v="1671" actId="478"/>
          <ac:spMkLst>
            <pc:docMk/>
            <pc:sldMk cId="3892335896" sldId="2147378701"/>
            <ac:spMk id="9" creationId="{BA2161D0-87E4-E506-0EB9-FD774573DB7F}"/>
          </ac:spMkLst>
        </pc:spChg>
        <pc:spChg chg="mod">
          <ac:chgData name="Nina Susikova" userId="2e790aed-c33b-4d01-a589-9fb946013df5" providerId="ADAL" clId="{705CB06D-792F-E54A-9787-3439757F6DF2}" dt="2024-04-26T17:53:04.690" v="1659" actId="1076"/>
          <ac:spMkLst>
            <pc:docMk/>
            <pc:sldMk cId="3892335896" sldId="2147378701"/>
            <ac:spMk id="10" creationId="{5400E064-4C11-3C9D-3A3C-CA4DA2CC57EB}"/>
          </ac:spMkLst>
        </pc:spChg>
        <pc:spChg chg="mod">
          <ac:chgData name="Nina Susikova" userId="2e790aed-c33b-4d01-a589-9fb946013df5" providerId="ADAL" clId="{705CB06D-792F-E54A-9787-3439757F6DF2}" dt="2024-04-26T17:53:04.690" v="1659" actId="1076"/>
          <ac:spMkLst>
            <pc:docMk/>
            <pc:sldMk cId="3892335896" sldId="2147378701"/>
            <ac:spMk id="11" creationId="{C4ADF360-4C10-6E77-B963-D6DE0BADBCCE}"/>
          </ac:spMkLst>
        </pc:spChg>
        <pc:spChg chg="add del mod">
          <ac:chgData name="Nina Susikova" userId="2e790aed-c33b-4d01-a589-9fb946013df5" providerId="ADAL" clId="{705CB06D-792F-E54A-9787-3439757F6DF2}" dt="2024-04-26T17:55:26.277" v="1692" actId="478"/>
          <ac:spMkLst>
            <pc:docMk/>
            <pc:sldMk cId="3892335896" sldId="2147378701"/>
            <ac:spMk id="12" creationId="{1AB27451-87AD-5C20-E0AB-F000912F38FD}"/>
          </ac:spMkLst>
        </pc:spChg>
        <pc:spChg chg="add del mod">
          <ac:chgData name="Nina Susikova" userId="2e790aed-c33b-4d01-a589-9fb946013df5" providerId="ADAL" clId="{705CB06D-792F-E54A-9787-3439757F6DF2}" dt="2024-04-26T17:55:26.277" v="1692" actId="478"/>
          <ac:spMkLst>
            <pc:docMk/>
            <pc:sldMk cId="3892335896" sldId="2147378701"/>
            <ac:spMk id="13" creationId="{B345467D-7C05-9F12-1FE1-9F93DE967103}"/>
          </ac:spMkLst>
        </pc:spChg>
        <pc:spChg chg="add del mod">
          <ac:chgData name="Nina Susikova" userId="2e790aed-c33b-4d01-a589-9fb946013df5" providerId="ADAL" clId="{705CB06D-792F-E54A-9787-3439757F6DF2}" dt="2024-04-26T17:54:19.057" v="1674" actId="478"/>
          <ac:spMkLst>
            <pc:docMk/>
            <pc:sldMk cId="3892335896" sldId="2147378701"/>
            <ac:spMk id="14" creationId="{D5C8EDDF-9E91-45D9-5CB6-831918C41219}"/>
          </ac:spMkLst>
        </pc:spChg>
        <pc:spChg chg="add del mod">
          <ac:chgData name="Nina Susikova" userId="2e790aed-c33b-4d01-a589-9fb946013df5" providerId="ADAL" clId="{705CB06D-792F-E54A-9787-3439757F6DF2}" dt="2024-04-26T17:55:26.277" v="1692" actId="478"/>
          <ac:spMkLst>
            <pc:docMk/>
            <pc:sldMk cId="3892335896" sldId="2147378701"/>
            <ac:spMk id="15" creationId="{971CCC5E-0753-401C-09C9-83E85A848FA5}"/>
          </ac:spMkLst>
        </pc:spChg>
        <pc:spChg chg="add del mod">
          <ac:chgData name="Nina Susikova" userId="2e790aed-c33b-4d01-a589-9fb946013df5" providerId="ADAL" clId="{705CB06D-792F-E54A-9787-3439757F6DF2}" dt="2024-04-26T17:55:26.277" v="1692" actId="478"/>
          <ac:spMkLst>
            <pc:docMk/>
            <pc:sldMk cId="3892335896" sldId="2147378701"/>
            <ac:spMk id="16" creationId="{7BCBBC91-0649-DD33-B2B4-0A4BE0760DF9}"/>
          </ac:spMkLst>
        </pc:spChg>
        <pc:spChg chg="add del mod">
          <ac:chgData name="Nina Susikova" userId="2e790aed-c33b-4d01-a589-9fb946013df5" providerId="ADAL" clId="{705CB06D-792F-E54A-9787-3439757F6DF2}" dt="2024-04-26T17:54:21.016" v="1675" actId="478"/>
          <ac:spMkLst>
            <pc:docMk/>
            <pc:sldMk cId="3892335896" sldId="2147378701"/>
            <ac:spMk id="17" creationId="{B9282775-77C2-082A-E55D-42AE94F00731}"/>
          </ac:spMkLst>
        </pc:spChg>
        <pc:spChg chg="add del mod">
          <ac:chgData name="Nina Susikova" userId="2e790aed-c33b-4d01-a589-9fb946013df5" providerId="ADAL" clId="{705CB06D-792F-E54A-9787-3439757F6DF2}" dt="2024-04-26T17:55:26.277" v="1692" actId="478"/>
          <ac:spMkLst>
            <pc:docMk/>
            <pc:sldMk cId="3892335896" sldId="2147378701"/>
            <ac:spMk id="18" creationId="{71F08341-9B38-AB64-7158-D5A87721A634}"/>
          </ac:spMkLst>
        </pc:spChg>
        <pc:spChg chg="mod">
          <ac:chgData name="Nina Susikova" userId="2e790aed-c33b-4d01-a589-9fb946013df5" providerId="ADAL" clId="{705CB06D-792F-E54A-9787-3439757F6DF2}" dt="2024-04-26T17:53:05.565" v="1660"/>
          <ac:spMkLst>
            <pc:docMk/>
            <pc:sldMk cId="3892335896" sldId="2147378701"/>
            <ac:spMk id="20" creationId="{F670C1C3-851B-9178-25E8-DDDE40B679A1}"/>
          </ac:spMkLst>
        </pc:spChg>
        <pc:spChg chg="mod">
          <ac:chgData name="Nina Susikova" userId="2e790aed-c33b-4d01-a589-9fb946013df5" providerId="ADAL" clId="{705CB06D-792F-E54A-9787-3439757F6DF2}" dt="2024-04-26T17:53:05.565" v="1660"/>
          <ac:spMkLst>
            <pc:docMk/>
            <pc:sldMk cId="3892335896" sldId="2147378701"/>
            <ac:spMk id="21" creationId="{5782A451-7DAB-8F9F-119A-3170F49892DC}"/>
          </ac:spMkLst>
        </pc:spChg>
        <pc:spChg chg="mod">
          <ac:chgData name="Nina Susikova" userId="2e790aed-c33b-4d01-a589-9fb946013df5" providerId="ADAL" clId="{705CB06D-792F-E54A-9787-3439757F6DF2}" dt="2024-04-26T17:53:05.565" v="1660"/>
          <ac:spMkLst>
            <pc:docMk/>
            <pc:sldMk cId="3892335896" sldId="2147378701"/>
            <ac:spMk id="22" creationId="{EB55A452-CA29-0ECA-3308-D472FC1BF41C}"/>
          </ac:spMkLst>
        </pc:spChg>
        <pc:spChg chg="del mod">
          <ac:chgData name="Nina Susikova" userId="2e790aed-c33b-4d01-a589-9fb946013df5" providerId="ADAL" clId="{705CB06D-792F-E54A-9787-3439757F6DF2}" dt="2024-04-26T17:55:26.277" v="1692" actId="478"/>
          <ac:spMkLst>
            <pc:docMk/>
            <pc:sldMk cId="3892335896" sldId="2147378701"/>
            <ac:spMk id="23" creationId="{2A748B09-9123-D88E-5382-1CBC93821C19}"/>
          </ac:spMkLst>
        </pc:spChg>
        <pc:spChg chg="add del mod">
          <ac:chgData name="Nina Susikova" userId="2e790aed-c33b-4d01-a589-9fb946013df5" providerId="ADAL" clId="{705CB06D-792F-E54A-9787-3439757F6DF2}" dt="2024-04-26T17:55:26.277" v="1692" actId="478"/>
          <ac:spMkLst>
            <pc:docMk/>
            <pc:sldMk cId="3892335896" sldId="2147378701"/>
            <ac:spMk id="24" creationId="{3F3735DC-8371-79D2-5B94-EE52BE5F72FF}"/>
          </ac:spMkLst>
        </pc:spChg>
        <pc:spChg chg="mod">
          <ac:chgData name="Nina Susikova" userId="2e790aed-c33b-4d01-a589-9fb946013df5" providerId="ADAL" clId="{705CB06D-792F-E54A-9787-3439757F6DF2}" dt="2024-04-26T17:54:44.979" v="1679" actId="20577"/>
          <ac:spMkLst>
            <pc:docMk/>
            <pc:sldMk cId="3892335896" sldId="2147378701"/>
            <ac:spMk id="26" creationId="{61CCD253-4538-DEB5-7B04-3FD70A1288A7}"/>
          </ac:spMkLst>
        </pc:spChg>
        <pc:spChg chg="mod">
          <ac:chgData name="Nina Susikova" userId="2e790aed-c33b-4d01-a589-9fb946013df5" providerId="ADAL" clId="{705CB06D-792F-E54A-9787-3439757F6DF2}" dt="2024-04-26T17:53:05.565" v="1660"/>
          <ac:spMkLst>
            <pc:docMk/>
            <pc:sldMk cId="3892335896" sldId="2147378701"/>
            <ac:spMk id="28" creationId="{30FE0DA0-5C0F-9BB3-D3C3-8113312B1A91}"/>
          </ac:spMkLst>
        </pc:spChg>
        <pc:spChg chg="mod">
          <ac:chgData name="Nina Susikova" userId="2e790aed-c33b-4d01-a589-9fb946013df5" providerId="ADAL" clId="{705CB06D-792F-E54A-9787-3439757F6DF2}" dt="2024-04-26T17:53:05.565" v="1660"/>
          <ac:spMkLst>
            <pc:docMk/>
            <pc:sldMk cId="3892335896" sldId="2147378701"/>
            <ac:spMk id="29" creationId="{8AA1DE5C-9E5D-CFDA-0E03-C6944713F79E}"/>
          </ac:spMkLst>
        </pc:spChg>
        <pc:spChg chg="del mod topLvl">
          <ac:chgData name="Nina Susikova" userId="2e790aed-c33b-4d01-a589-9fb946013df5" providerId="ADAL" clId="{705CB06D-792F-E54A-9787-3439757F6DF2}" dt="2024-04-26T17:54:54.487" v="1682" actId="478"/>
          <ac:spMkLst>
            <pc:docMk/>
            <pc:sldMk cId="3892335896" sldId="2147378701"/>
            <ac:spMk id="31" creationId="{C753EBCA-4CB6-1551-6522-5F1DB3BC0EE9}"/>
          </ac:spMkLst>
        </pc:spChg>
        <pc:spChg chg="mod">
          <ac:chgData name="Nina Susikova" userId="2e790aed-c33b-4d01-a589-9fb946013df5" providerId="ADAL" clId="{705CB06D-792F-E54A-9787-3439757F6DF2}" dt="2024-04-26T17:53:05.565" v="1660"/>
          <ac:spMkLst>
            <pc:docMk/>
            <pc:sldMk cId="3892335896" sldId="2147378701"/>
            <ac:spMk id="33" creationId="{D409593C-D09D-546C-C865-9BEDB79BFD8D}"/>
          </ac:spMkLst>
        </pc:spChg>
        <pc:spChg chg="mod">
          <ac:chgData name="Nina Susikova" userId="2e790aed-c33b-4d01-a589-9fb946013df5" providerId="ADAL" clId="{705CB06D-792F-E54A-9787-3439757F6DF2}" dt="2024-04-26T17:53:05.565" v="1660"/>
          <ac:spMkLst>
            <pc:docMk/>
            <pc:sldMk cId="3892335896" sldId="2147378701"/>
            <ac:spMk id="34" creationId="{74D482F1-D649-90AD-7A8B-6FF1DD185D3C}"/>
          </ac:spMkLst>
        </pc:spChg>
        <pc:spChg chg="mod">
          <ac:chgData name="Nina Susikova" userId="2e790aed-c33b-4d01-a589-9fb946013df5" providerId="ADAL" clId="{705CB06D-792F-E54A-9787-3439757F6DF2}" dt="2024-04-26T17:53:05.565" v="1660"/>
          <ac:spMkLst>
            <pc:docMk/>
            <pc:sldMk cId="3892335896" sldId="2147378701"/>
            <ac:spMk id="35" creationId="{7425F618-C25D-5674-781D-6C69F4837BED}"/>
          </ac:spMkLst>
        </pc:spChg>
        <pc:spChg chg="mod">
          <ac:chgData name="Nina Susikova" userId="2e790aed-c33b-4d01-a589-9fb946013df5" providerId="ADAL" clId="{705CB06D-792F-E54A-9787-3439757F6DF2}" dt="2024-04-26T17:53:05.565" v="1660"/>
          <ac:spMkLst>
            <pc:docMk/>
            <pc:sldMk cId="3892335896" sldId="2147378701"/>
            <ac:spMk id="36" creationId="{44424A05-07BD-C484-2DAD-26DA293E8C0B}"/>
          </ac:spMkLst>
        </pc:spChg>
        <pc:spChg chg="mod">
          <ac:chgData name="Nina Susikova" userId="2e790aed-c33b-4d01-a589-9fb946013df5" providerId="ADAL" clId="{705CB06D-792F-E54A-9787-3439757F6DF2}" dt="2024-04-26T17:53:04.690" v="1659" actId="1076"/>
          <ac:spMkLst>
            <pc:docMk/>
            <pc:sldMk cId="3892335896" sldId="2147378701"/>
            <ac:spMk id="37" creationId="{8A4BB1BE-2855-1754-CFBE-27028F7D80E6}"/>
          </ac:spMkLst>
        </pc:spChg>
        <pc:spChg chg="del mod topLvl">
          <ac:chgData name="Nina Susikova" userId="2e790aed-c33b-4d01-a589-9fb946013df5" providerId="ADAL" clId="{705CB06D-792F-E54A-9787-3439757F6DF2}" dt="2024-04-26T17:55:00.240" v="1686" actId="478"/>
          <ac:spMkLst>
            <pc:docMk/>
            <pc:sldMk cId="3892335896" sldId="2147378701"/>
            <ac:spMk id="39" creationId="{D5EE0F38-9737-BCE7-4E71-BAD596FE3600}"/>
          </ac:spMkLst>
        </pc:spChg>
        <pc:spChg chg="mod">
          <ac:chgData name="Nina Susikova" userId="2e790aed-c33b-4d01-a589-9fb946013df5" providerId="ADAL" clId="{705CB06D-792F-E54A-9787-3439757F6DF2}" dt="2024-04-26T17:53:04.690" v="1659" actId="1076"/>
          <ac:spMkLst>
            <pc:docMk/>
            <pc:sldMk cId="3892335896" sldId="2147378701"/>
            <ac:spMk id="41" creationId="{4C0FDD3F-9057-8EA4-CED5-C1169BD53B91}"/>
          </ac:spMkLst>
        </pc:spChg>
        <pc:spChg chg="mod">
          <ac:chgData name="Nina Susikova" userId="2e790aed-c33b-4d01-a589-9fb946013df5" providerId="ADAL" clId="{705CB06D-792F-E54A-9787-3439757F6DF2}" dt="2024-04-26T17:53:04.690" v="1659" actId="1076"/>
          <ac:spMkLst>
            <pc:docMk/>
            <pc:sldMk cId="3892335896" sldId="2147378701"/>
            <ac:spMk id="45" creationId="{8EE9874E-5FA7-DE5A-A9F7-7F6431C8CBE9}"/>
          </ac:spMkLst>
        </pc:spChg>
        <pc:spChg chg="mod">
          <ac:chgData name="Nina Susikova" userId="2e790aed-c33b-4d01-a589-9fb946013df5" providerId="ADAL" clId="{705CB06D-792F-E54A-9787-3439757F6DF2}" dt="2024-04-26T17:53:05.565" v="1660"/>
          <ac:spMkLst>
            <pc:docMk/>
            <pc:sldMk cId="3892335896" sldId="2147378701"/>
            <ac:spMk id="46" creationId="{7E3DB13E-7E72-B5B7-EF82-3717B7EC47B1}"/>
          </ac:spMkLst>
        </pc:spChg>
        <pc:spChg chg="mod">
          <ac:chgData name="Nina Susikova" userId="2e790aed-c33b-4d01-a589-9fb946013df5" providerId="ADAL" clId="{705CB06D-792F-E54A-9787-3439757F6DF2}" dt="2024-04-26T17:53:22.257" v="1662" actId="1076"/>
          <ac:spMkLst>
            <pc:docMk/>
            <pc:sldMk cId="3892335896" sldId="2147378701"/>
            <ac:spMk id="49" creationId="{80EE1400-22AA-73B7-7E7F-E40E0E6D1440}"/>
          </ac:spMkLst>
        </pc:spChg>
        <pc:spChg chg="mod">
          <ac:chgData name="Nina Susikova" userId="2e790aed-c33b-4d01-a589-9fb946013df5" providerId="ADAL" clId="{705CB06D-792F-E54A-9787-3439757F6DF2}" dt="2024-04-26T17:53:22.257" v="1662" actId="1076"/>
          <ac:spMkLst>
            <pc:docMk/>
            <pc:sldMk cId="3892335896" sldId="2147378701"/>
            <ac:spMk id="50" creationId="{8A16975F-4380-9B0B-84D5-7B8AE4943BD2}"/>
          </ac:spMkLst>
        </pc:spChg>
        <pc:spChg chg="mod">
          <ac:chgData name="Nina Susikova" userId="2e790aed-c33b-4d01-a589-9fb946013df5" providerId="ADAL" clId="{705CB06D-792F-E54A-9787-3439757F6DF2}" dt="2024-04-26T17:53:22.257" v="1662" actId="1076"/>
          <ac:spMkLst>
            <pc:docMk/>
            <pc:sldMk cId="3892335896" sldId="2147378701"/>
            <ac:spMk id="52" creationId="{2E8CADDA-E33F-34FA-8416-C52CA5B5A392}"/>
          </ac:spMkLst>
        </pc:spChg>
        <pc:spChg chg="mod">
          <ac:chgData name="Nina Susikova" userId="2e790aed-c33b-4d01-a589-9fb946013df5" providerId="ADAL" clId="{705CB06D-792F-E54A-9787-3439757F6DF2}" dt="2024-04-26T17:53:05.565" v="1660"/>
          <ac:spMkLst>
            <pc:docMk/>
            <pc:sldMk cId="3892335896" sldId="2147378701"/>
            <ac:spMk id="54" creationId="{588844B6-2685-6B60-40D8-D1C25F50FF67}"/>
          </ac:spMkLst>
        </pc:spChg>
        <pc:spChg chg="mod">
          <ac:chgData name="Nina Susikova" userId="2e790aed-c33b-4d01-a589-9fb946013df5" providerId="ADAL" clId="{705CB06D-792F-E54A-9787-3439757F6DF2}" dt="2024-04-26T17:53:05.565" v="1660"/>
          <ac:spMkLst>
            <pc:docMk/>
            <pc:sldMk cId="3892335896" sldId="2147378701"/>
            <ac:spMk id="55" creationId="{0C592D6D-E667-68F4-7A4E-611E075C3A1A}"/>
          </ac:spMkLst>
        </pc:spChg>
        <pc:spChg chg="mod">
          <ac:chgData name="Nina Susikova" userId="2e790aed-c33b-4d01-a589-9fb946013df5" providerId="ADAL" clId="{705CB06D-792F-E54A-9787-3439757F6DF2}" dt="2024-04-26T17:53:05.565" v="1660"/>
          <ac:spMkLst>
            <pc:docMk/>
            <pc:sldMk cId="3892335896" sldId="2147378701"/>
            <ac:spMk id="56" creationId="{46DD6E0B-6267-D7F7-5931-C5D2BB05CA29}"/>
          </ac:spMkLst>
        </pc:spChg>
        <pc:spChg chg="mod">
          <ac:chgData name="Nina Susikova" userId="2e790aed-c33b-4d01-a589-9fb946013df5" providerId="ADAL" clId="{705CB06D-792F-E54A-9787-3439757F6DF2}" dt="2024-04-26T17:53:05.565" v="1660"/>
          <ac:spMkLst>
            <pc:docMk/>
            <pc:sldMk cId="3892335896" sldId="2147378701"/>
            <ac:spMk id="57" creationId="{8121726F-1B5D-2D36-5F8E-09A01DBEE5A1}"/>
          </ac:spMkLst>
        </pc:spChg>
        <pc:spChg chg="mod">
          <ac:chgData name="Nina Susikova" userId="2e790aed-c33b-4d01-a589-9fb946013df5" providerId="ADAL" clId="{705CB06D-792F-E54A-9787-3439757F6DF2}" dt="2024-04-26T17:53:05.565" v="1660"/>
          <ac:spMkLst>
            <pc:docMk/>
            <pc:sldMk cId="3892335896" sldId="2147378701"/>
            <ac:spMk id="58" creationId="{A13702ED-49D6-22AC-AF6F-4902397C2B52}"/>
          </ac:spMkLst>
        </pc:spChg>
        <pc:spChg chg="mod">
          <ac:chgData name="Nina Susikova" userId="2e790aed-c33b-4d01-a589-9fb946013df5" providerId="ADAL" clId="{705CB06D-792F-E54A-9787-3439757F6DF2}" dt="2024-04-26T17:53:05.565" v="1660"/>
          <ac:spMkLst>
            <pc:docMk/>
            <pc:sldMk cId="3892335896" sldId="2147378701"/>
            <ac:spMk id="60" creationId="{EEAC649D-1ED6-A79A-FB54-E9B4759EF16E}"/>
          </ac:spMkLst>
        </pc:spChg>
        <pc:spChg chg="mod">
          <ac:chgData name="Nina Susikova" userId="2e790aed-c33b-4d01-a589-9fb946013df5" providerId="ADAL" clId="{705CB06D-792F-E54A-9787-3439757F6DF2}" dt="2024-04-26T17:53:05.565" v="1660"/>
          <ac:spMkLst>
            <pc:docMk/>
            <pc:sldMk cId="3892335896" sldId="2147378701"/>
            <ac:spMk id="62" creationId="{65E8856B-E33C-426D-FED8-31B9A613970D}"/>
          </ac:spMkLst>
        </pc:spChg>
        <pc:spChg chg="mod">
          <ac:chgData name="Nina Susikova" userId="2e790aed-c33b-4d01-a589-9fb946013df5" providerId="ADAL" clId="{705CB06D-792F-E54A-9787-3439757F6DF2}" dt="2024-04-26T17:53:05.565" v="1660"/>
          <ac:spMkLst>
            <pc:docMk/>
            <pc:sldMk cId="3892335896" sldId="2147378701"/>
            <ac:spMk id="63" creationId="{A80B9E3D-E063-9C9D-71E9-E6211DFC9A8C}"/>
          </ac:spMkLst>
        </pc:spChg>
        <pc:spChg chg="mod">
          <ac:chgData name="Nina Susikova" userId="2e790aed-c33b-4d01-a589-9fb946013df5" providerId="ADAL" clId="{705CB06D-792F-E54A-9787-3439757F6DF2}" dt="2024-04-26T17:53:05.565" v="1660"/>
          <ac:spMkLst>
            <pc:docMk/>
            <pc:sldMk cId="3892335896" sldId="2147378701"/>
            <ac:spMk id="64" creationId="{7F7B3705-9BC8-38AF-BCD5-0D726333F2C4}"/>
          </ac:spMkLst>
        </pc:spChg>
        <pc:spChg chg="mod">
          <ac:chgData name="Nina Susikova" userId="2e790aed-c33b-4d01-a589-9fb946013df5" providerId="ADAL" clId="{705CB06D-792F-E54A-9787-3439757F6DF2}" dt="2024-04-26T17:53:51.956" v="1670" actId="1076"/>
          <ac:spMkLst>
            <pc:docMk/>
            <pc:sldMk cId="3892335896" sldId="2147378701"/>
            <ac:spMk id="67" creationId="{F4FE8E8B-7AC2-5CAA-82BC-CBC7815F1843}"/>
          </ac:spMkLst>
        </pc:spChg>
        <pc:spChg chg="mod">
          <ac:chgData name="Nina Susikova" userId="2e790aed-c33b-4d01-a589-9fb946013df5" providerId="ADAL" clId="{705CB06D-792F-E54A-9787-3439757F6DF2}" dt="2024-04-26T17:53:51.956" v="1670" actId="1076"/>
          <ac:spMkLst>
            <pc:docMk/>
            <pc:sldMk cId="3892335896" sldId="2147378701"/>
            <ac:spMk id="68" creationId="{70459C50-E0FE-A894-9939-AA484B6E0F30}"/>
          </ac:spMkLst>
        </pc:spChg>
        <pc:spChg chg="mod">
          <ac:chgData name="Nina Susikova" userId="2e790aed-c33b-4d01-a589-9fb946013df5" providerId="ADAL" clId="{705CB06D-792F-E54A-9787-3439757F6DF2}" dt="2024-04-26T17:53:51.956" v="1670" actId="1076"/>
          <ac:spMkLst>
            <pc:docMk/>
            <pc:sldMk cId="3892335896" sldId="2147378701"/>
            <ac:spMk id="69" creationId="{8CCE9D20-D22D-5912-4288-CF32B6F6FB03}"/>
          </ac:spMkLst>
        </pc:spChg>
        <pc:spChg chg="mod">
          <ac:chgData name="Nina Susikova" userId="2e790aed-c33b-4d01-a589-9fb946013df5" providerId="ADAL" clId="{705CB06D-792F-E54A-9787-3439757F6DF2}" dt="2024-04-26T17:53:51.956" v="1670" actId="1076"/>
          <ac:spMkLst>
            <pc:docMk/>
            <pc:sldMk cId="3892335896" sldId="2147378701"/>
            <ac:spMk id="70" creationId="{B7103F7C-A238-59E7-F3C7-EC0CE5BDDFD4}"/>
          </ac:spMkLst>
        </pc:spChg>
        <pc:spChg chg="mod">
          <ac:chgData name="Nina Susikova" userId="2e790aed-c33b-4d01-a589-9fb946013df5" providerId="ADAL" clId="{705CB06D-792F-E54A-9787-3439757F6DF2}" dt="2024-04-26T17:53:05.565" v="1660"/>
          <ac:spMkLst>
            <pc:docMk/>
            <pc:sldMk cId="3892335896" sldId="2147378701"/>
            <ac:spMk id="71" creationId="{66690EB2-65B9-016F-B982-52D13D4B4D0F}"/>
          </ac:spMkLst>
        </pc:spChg>
        <pc:spChg chg="mod">
          <ac:chgData name="Nina Susikova" userId="2e790aed-c33b-4d01-a589-9fb946013df5" providerId="ADAL" clId="{705CB06D-792F-E54A-9787-3439757F6DF2}" dt="2024-04-26T17:53:05.565" v="1660"/>
          <ac:spMkLst>
            <pc:docMk/>
            <pc:sldMk cId="3892335896" sldId="2147378701"/>
            <ac:spMk id="73" creationId="{EAA47AD2-5DD2-1CA2-D642-A69DB9C87FB8}"/>
          </ac:spMkLst>
        </pc:spChg>
        <pc:spChg chg="mod">
          <ac:chgData name="Nina Susikova" userId="2e790aed-c33b-4d01-a589-9fb946013df5" providerId="ADAL" clId="{705CB06D-792F-E54A-9787-3439757F6DF2}" dt="2024-04-26T17:53:05.565" v="1660"/>
          <ac:spMkLst>
            <pc:docMk/>
            <pc:sldMk cId="3892335896" sldId="2147378701"/>
            <ac:spMk id="74" creationId="{4D559BAF-50D5-A612-C3DF-29A4DFCB1844}"/>
          </ac:spMkLst>
        </pc:spChg>
        <pc:spChg chg="mod">
          <ac:chgData name="Nina Susikova" userId="2e790aed-c33b-4d01-a589-9fb946013df5" providerId="ADAL" clId="{705CB06D-792F-E54A-9787-3439757F6DF2}" dt="2024-04-26T17:53:05.565" v="1660"/>
          <ac:spMkLst>
            <pc:docMk/>
            <pc:sldMk cId="3892335896" sldId="2147378701"/>
            <ac:spMk id="75" creationId="{D529AC28-968B-7AC9-55F4-D7805005723B}"/>
          </ac:spMkLst>
        </pc:spChg>
        <pc:spChg chg="mod">
          <ac:chgData name="Nina Susikova" userId="2e790aed-c33b-4d01-a589-9fb946013df5" providerId="ADAL" clId="{705CB06D-792F-E54A-9787-3439757F6DF2}" dt="2024-04-26T17:53:05.565" v="1660"/>
          <ac:spMkLst>
            <pc:docMk/>
            <pc:sldMk cId="3892335896" sldId="2147378701"/>
            <ac:spMk id="76" creationId="{9F78B441-BF2B-942D-87CF-2DDC46C35CF2}"/>
          </ac:spMkLst>
        </pc:spChg>
        <pc:spChg chg="mod">
          <ac:chgData name="Nina Susikova" userId="2e790aed-c33b-4d01-a589-9fb946013df5" providerId="ADAL" clId="{705CB06D-792F-E54A-9787-3439757F6DF2}" dt="2024-04-26T17:53:05.565" v="1660"/>
          <ac:spMkLst>
            <pc:docMk/>
            <pc:sldMk cId="3892335896" sldId="2147378701"/>
            <ac:spMk id="77" creationId="{5309F7FC-DC86-DC6B-65CF-0FE5E5627D80}"/>
          </ac:spMkLst>
        </pc:spChg>
        <pc:spChg chg="add del mod">
          <ac:chgData name="Nina Susikova" userId="2e790aed-c33b-4d01-a589-9fb946013df5" providerId="ADAL" clId="{705CB06D-792F-E54A-9787-3439757F6DF2}" dt="2024-04-26T17:54:58.158" v="1685" actId="478"/>
          <ac:spMkLst>
            <pc:docMk/>
            <pc:sldMk cId="3892335896" sldId="2147378701"/>
            <ac:spMk id="78" creationId="{B2C18C27-FAF4-4CD2-07E9-FDEBE019FE0F}"/>
          </ac:spMkLst>
        </pc:spChg>
        <pc:spChg chg="mod">
          <ac:chgData name="Nina Susikova" userId="2e790aed-c33b-4d01-a589-9fb946013df5" providerId="ADAL" clId="{705CB06D-792F-E54A-9787-3439757F6DF2}" dt="2024-04-26T17:53:51.956" v="1670" actId="1076"/>
          <ac:spMkLst>
            <pc:docMk/>
            <pc:sldMk cId="3892335896" sldId="2147378701"/>
            <ac:spMk id="79" creationId="{24091F08-2CAD-ED4B-781F-FB6ECF325B37}"/>
          </ac:spMkLst>
        </pc:spChg>
        <pc:spChg chg="mod">
          <ac:chgData name="Nina Susikova" userId="2e790aed-c33b-4d01-a589-9fb946013df5" providerId="ADAL" clId="{705CB06D-792F-E54A-9787-3439757F6DF2}" dt="2024-04-26T17:53:51.956" v="1670" actId="1076"/>
          <ac:spMkLst>
            <pc:docMk/>
            <pc:sldMk cId="3892335896" sldId="2147378701"/>
            <ac:spMk id="80" creationId="{DB7A05A9-B79D-755A-6BD9-B7097E97B72C}"/>
          </ac:spMkLst>
        </pc:spChg>
        <pc:spChg chg="mod">
          <ac:chgData name="Nina Susikova" userId="2e790aed-c33b-4d01-a589-9fb946013df5" providerId="ADAL" clId="{705CB06D-792F-E54A-9787-3439757F6DF2}" dt="2024-04-26T17:53:04.690" v="1659" actId="1076"/>
          <ac:spMkLst>
            <pc:docMk/>
            <pc:sldMk cId="3892335896" sldId="2147378701"/>
            <ac:spMk id="83" creationId="{A23742A4-AD43-1AD3-AEEE-EE1098BB0870}"/>
          </ac:spMkLst>
        </pc:spChg>
        <pc:spChg chg="mod">
          <ac:chgData name="Nina Susikova" userId="2e790aed-c33b-4d01-a589-9fb946013df5" providerId="ADAL" clId="{705CB06D-792F-E54A-9787-3439757F6DF2}" dt="2024-04-26T17:53:04.690" v="1659" actId="1076"/>
          <ac:spMkLst>
            <pc:docMk/>
            <pc:sldMk cId="3892335896" sldId="2147378701"/>
            <ac:spMk id="84" creationId="{9E659C3E-66E0-6F66-C24A-DACA83AE38CA}"/>
          </ac:spMkLst>
        </pc:spChg>
        <pc:spChg chg="mod">
          <ac:chgData name="Nina Susikova" userId="2e790aed-c33b-4d01-a589-9fb946013df5" providerId="ADAL" clId="{705CB06D-792F-E54A-9787-3439757F6DF2}" dt="2024-04-26T17:53:05.565" v="1660"/>
          <ac:spMkLst>
            <pc:docMk/>
            <pc:sldMk cId="3892335896" sldId="2147378701"/>
            <ac:spMk id="85" creationId="{630D0FB6-2125-9C75-9884-FA1F7C455F23}"/>
          </ac:spMkLst>
        </pc:spChg>
        <pc:spChg chg="mod">
          <ac:chgData name="Nina Susikova" userId="2e790aed-c33b-4d01-a589-9fb946013df5" providerId="ADAL" clId="{705CB06D-792F-E54A-9787-3439757F6DF2}" dt="2024-04-26T17:53:05.565" v="1660"/>
          <ac:spMkLst>
            <pc:docMk/>
            <pc:sldMk cId="3892335896" sldId="2147378701"/>
            <ac:spMk id="86" creationId="{D056D35C-FACE-251C-5093-EF59CF8DFC1C}"/>
          </ac:spMkLst>
        </pc:spChg>
        <pc:spChg chg="mod">
          <ac:chgData name="Nina Susikova" userId="2e790aed-c33b-4d01-a589-9fb946013df5" providerId="ADAL" clId="{705CB06D-792F-E54A-9787-3439757F6DF2}" dt="2024-04-26T17:53:05.565" v="1660"/>
          <ac:spMkLst>
            <pc:docMk/>
            <pc:sldMk cId="3892335896" sldId="2147378701"/>
            <ac:spMk id="87" creationId="{CD9851FE-4D0C-5294-CBA4-5F487CD33076}"/>
          </ac:spMkLst>
        </pc:spChg>
        <pc:spChg chg="mod">
          <ac:chgData name="Nina Susikova" userId="2e790aed-c33b-4d01-a589-9fb946013df5" providerId="ADAL" clId="{705CB06D-792F-E54A-9787-3439757F6DF2}" dt="2024-04-26T17:53:51.956" v="1670" actId="1076"/>
          <ac:spMkLst>
            <pc:docMk/>
            <pc:sldMk cId="3892335896" sldId="2147378701"/>
            <ac:spMk id="89" creationId="{AC6EF4A5-7DEC-54BB-1578-5919A52B3873}"/>
          </ac:spMkLst>
        </pc:spChg>
        <pc:spChg chg="mod">
          <ac:chgData name="Nina Susikova" userId="2e790aed-c33b-4d01-a589-9fb946013df5" providerId="ADAL" clId="{705CB06D-792F-E54A-9787-3439757F6DF2}" dt="2024-04-26T17:53:04.690" v="1659" actId="1076"/>
          <ac:spMkLst>
            <pc:docMk/>
            <pc:sldMk cId="3892335896" sldId="2147378701"/>
            <ac:spMk id="90" creationId="{4EB89F4D-1A5A-8660-3469-6123DB536F2D}"/>
          </ac:spMkLst>
        </pc:spChg>
        <pc:spChg chg="mod">
          <ac:chgData name="Nina Susikova" userId="2e790aed-c33b-4d01-a589-9fb946013df5" providerId="ADAL" clId="{705CB06D-792F-E54A-9787-3439757F6DF2}" dt="2024-04-26T17:53:04.690" v="1659" actId="1076"/>
          <ac:spMkLst>
            <pc:docMk/>
            <pc:sldMk cId="3892335896" sldId="2147378701"/>
            <ac:spMk id="91" creationId="{2890C48A-7E0D-424E-1791-81E3FDD97817}"/>
          </ac:spMkLst>
        </pc:spChg>
        <pc:spChg chg="mod">
          <ac:chgData name="Nina Susikova" userId="2e790aed-c33b-4d01-a589-9fb946013df5" providerId="ADAL" clId="{705CB06D-792F-E54A-9787-3439757F6DF2}" dt="2024-04-26T17:53:04.690" v="1659" actId="1076"/>
          <ac:spMkLst>
            <pc:docMk/>
            <pc:sldMk cId="3892335896" sldId="2147378701"/>
            <ac:spMk id="94" creationId="{F0E75357-1A3F-22E3-A697-4F3985871339}"/>
          </ac:spMkLst>
        </pc:spChg>
        <pc:spChg chg="mod">
          <ac:chgData name="Nina Susikova" userId="2e790aed-c33b-4d01-a589-9fb946013df5" providerId="ADAL" clId="{705CB06D-792F-E54A-9787-3439757F6DF2}" dt="2024-04-26T17:53:04.690" v="1659" actId="1076"/>
          <ac:spMkLst>
            <pc:docMk/>
            <pc:sldMk cId="3892335896" sldId="2147378701"/>
            <ac:spMk id="95" creationId="{DD88DE40-EE78-FD6C-12A5-196F0774215D}"/>
          </ac:spMkLst>
        </pc:spChg>
        <pc:spChg chg="mod">
          <ac:chgData name="Nina Susikova" userId="2e790aed-c33b-4d01-a589-9fb946013df5" providerId="ADAL" clId="{705CB06D-792F-E54A-9787-3439757F6DF2}" dt="2024-04-26T17:53:04.690" v="1659" actId="1076"/>
          <ac:spMkLst>
            <pc:docMk/>
            <pc:sldMk cId="3892335896" sldId="2147378701"/>
            <ac:spMk id="96" creationId="{B4C2A538-0490-9DE1-90A0-2CDCBBD851B7}"/>
          </ac:spMkLst>
        </pc:spChg>
        <pc:spChg chg="mod">
          <ac:chgData name="Nina Susikova" userId="2e790aed-c33b-4d01-a589-9fb946013df5" providerId="ADAL" clId="{705CB06D-792F-E54A-9787-3439757F6DF2}" dt="2024-04-26T17:53:05.565" v="1660"/>
          <ac:spMkLst>
            <pc:docMk/>
            <pc:sldMk cId="3892335896" sldId="2147378701"/>
            <ac:spMk id="97" creationId="{EA998467-7637-ED61-184E-B905F91DF161}"/>
          </ac:spMkLst>
        </pc:spChg>
        <pc:spChg chg="del mod">
          <ac:chgData name="Nina Susikova" userId="2e790aed-c33b-4d01-a589-9fb946013df5" providerId="ADAL" clId="{705CB06D-792F-E54A-9787-3439757F6DF2}" dt="2024-04-26T17:53:29.827" v="1665" actId="478"/>
          <ac:spMkLst>
            <pc:docMk/>
            <pc:sldMk cId="3892335896" sldId="2147378701"/>
            <ac:spMk id="98" creationId="{C7E7B0A6-CA68-5BCF-88CC-6D68E8A4450C}"/>
          </ac:spMkLst>
        </pc:spChg>
        <pc:spChg chg="mod">
          <ac:chgData name="Nina Susikova" userId="2e790aed-c33b-4d01-a589-9fb946013df5" providerId="ADAL" clId="{705CB06D-792F-E54A-9787-3439757F6DF2}" dt="2024-04-26T17:53:04.690" v="1659" actId="1076"/>
          <ac:spMkLst>
            <pc:docMk/>
            <pc:sldMk cId="3892335896" sldId="2147378701"/>
            <ac:spMk id="99" creationId="{49E06E6F-EB41-4C49-4E54-7301A59FF000}"/>
          </ac:spMkLst>
        </pc:spChg>
        <pc:spChg chg="add del mod">
          <ac:chgData name="Nina Susikova" userId="2e790aed-c33b-4d01-a589-9fb946013df5" providerId="ADAL" clId="{705CB06D-792F-E54A-9787-3439757F6DF2}" dt="2024-04-26T17:55:07.687" v="1690" actId="478"/>
          <ac:spMkLst>
            <pc:docMk/>
            <pc:sldMk cId="3892335896" sldId="2147378701"/>
            <ac:spMk id="100" creationId="{4CFB29F1-FA39-0A4F-ABE8-C89DAB0B1B20}"/>
          </ac:spMkLst>
        </pc:spChg>
        <pc:spChg chg="mod">
          <ac:chgData name="Nina Susikova" userId="2e790aed-c33b-4d01-a589-9fb946013df5" providerId="ADAL" clId="{705CB06D-792F-E54A-9787-3439757F6DF2}" dt="2024-04-26T17:53:05.565" v="1660"/>
          <ac:spMkLst>
            <pc:docMk/>
            <pc:sldMk cId="3892335896" sldId="2147378701"/>
            <ac:spMk id="102" creationId="{C349A9BA-056D-D89A-45E0-FD69DB2699CF}"/>
          </ac:spMkLst>
        </pc:spChg>
        <pc:spChg chg="mod">
          <ac:chgData name="Nina Susikova" userId="2e790aed-c33b-4d01-a589-9fb946013df5" providerId="ADAL" clId="{705CB06D-792F-E54A-9787-3439757F6DF2}" dt="2024-04-26T17:53:05.565" v="1660"/>
          <ac:spMkLst>
            <pc:docMk/>
            <pc:sldMk cId="3892335896" sldId="2147378701"/>
            <ac:spMk id="103" creationId="{545F6410-0939-3C95-3560-A289BF6041A4}"/>
          </ac:spMkLst>
        </pc:spChg>
        <pc:spChg chg="mod">
          <ac:chgData name="Nina Susikova" userId="2e790aed-c33b-4d01-a589-9fb946013df5" providerId="ADAL" clId="{705CB06D-792F-E54A-9787-3439757F6DF2}" dt="2024-04-26T17:53:05.565" v="1660"/>
          <ac:spMkLst>
            <pc:docMk/>
            <pc:sldMk cId="3892335896" sldId="2147378701"/>
            <ac:spMk id="104" creationId="{A3B1A9D7-B020-DA13-E2A7-8C08177BF7A8}"/>
          </ac:spMkLst>
        </pc:spChg>
        <pc:spChg chg="mod">
          <ac:chgData name="Nina Susikova" userId="2e790aed-c33b-4d01-a589-9fb946013df5" providerId="ADAL" clId="{705CB06D-792F-E54A-9787-3439757F6DF2}" dt="2024-04-26T17:53:05.565" v="1660"/>
          <ac:spMkLst>
            <pc:docMk/>
            <pc:sldMk cId="3892335896" sldId="2147378701"/>
            <ac:spMk id="105" creationId="{A81DC0E6-DA1B-D925-3748-96816FAF0BF2}"/>
          </ac:spMkLst>
        </pc:spChg>
        <pc:spChg chg="mod">
          <ac:chgData name="Nina Susikova" userId="2e790aed-c33b-4d01-a589-9fb946013df5" providerId="ADAL" clId="{705CB06D-792F-E54A-9787-3439757F6DF2}" dt="2024-04-26T17:53:05.565" v="1660"/>
          <ac:spMkLst>
            <pc:docMk/>
            <pc:sldMk cId="3892335896" sldId="2147378701"/>
            <ac:spMk id="106" creationId="{8007E7CF-D937-465C-2C69-069FD447399C}"/>
          </ac:spMkLst>
        </pc:spChg>
        <pc:spChg chg="add del mod">
          <ac:chgData name="Nina Susikova" userId="2e790aed-c33b-4d01-a589-9fb946013df5" providerId="ADAL" clId="{705CB06D-792F-E54A-9787-3439757F6DF2}" dt="2024-04-26T17:55:04.120" v="1688" actId="478"/>
          <ac:spMkLst>
            <pc:docMk/>
            <pc:sldMk cId="3892335896" sldId="2147378701"/>
            <ac:spMk id="107" creationId="{70A36A29-555F-F22B-BD0F-B60F6E4BCE02}"/>
          </ac:spMkLst>
        </pc:spChg>
        <pc:spChg chg="mod">
          <ac:chgData name="Nina Susikova" userId="2e790aed-c33b-4d01-a589-9fb946013df5" providerId="ADAL" clId="{705CB06D-792F-E54A-9787-3439757F6DF2}" dt="2024-04-26T17:53:04.690" v="1659" actId="1076"/>
          <ac:spMkLst>
            <pc:docMk/>
            <pc:sldMk cId="3892335896" sldId="2147378701"/>
            <ac:spMk id="108" creationId="{60856907-E768-0691-1FC4-9250EF98B470}"/>
          </ac:spMkLst>
        </pc:spChg>
        <pc:spChg chg="mod">
          <ac:chgData name="Nina Susikova" userId="2e790aed-c33b-4d01-a589-9fb946013df5" providerId="ADAL" clId="{705CB06D-792F-E54A-9787-3439757F6DF2}" dt="2024-04-26T17:53:04.690" v="1659" actId="1076"/>
          <ac:spMkLst>
            <pc:docMk/>
            <pc:sldMk cId="3892335896" sldId="2147378701"/>
            <ac:spMk id="109" creationId="{2E7F79AB-BE76-95A1-2AF2-D2A45CA89600}"/>
          </ac:spMkLst>
        </pc:spChg>
        <pc:spChg chg="mod">
          <ac:chgData name="Nina Susikova" userId="2e790aed-c33b-4d01-a589-9fb946013df5" providerId="ADAL" clId="{705CB06D-792F-E54A-9787-3439757F6DF2}" dt="2024-04-26T17:53:04.690" v="1659" actId="1076"/>
          <ac:spMkLst>
            <pc:docMk/>
            <pc:sldMk cId="3892335896" sldId="2147378701"/>
            <ac:spMk id="111" creationId="{AAD6A327-A30F-EA2A-B4B8-594746F0D861}"/>
          </ac:spMkLst>
        </pc:spChg>
        <pc:spChg chg="mod">
          <ac:chgData name="Nina Susikova" userId="2e790aed-c33b-4d01-a589-9fb946013df5" providerId="ADAL" clId="{705CB06D-792F-E54A-9787-3439757F6DF2}" dt="2024-04-26T17:53:04.690" v="1659" actId="1076"/>
          <ac:spMkLst>
            <pc:docMk/>
            <pc:sldMk cId="3892335896" sldId="2147378701"/>
            <ac:spMk id="112" creationId="{8C6C3D4B-59A4-F1D6-317D-89D5AD53E3E7}"/>
          </ac:spMkLst>
        </pc:spChg>
        <pc:spChg chg="mod">
          <ac:chgData name="Nina Susikova" userId="2e790aed-c33b-4d01-a589-9fb946013df5" providerId="ADAL" clId="{705CB06D-792F-E54A-9787-3439757F6DF2}" dt="2024-04-26T17:53:04.690" v="1659" actId="1076"/>
          <ac:spMkLst>
            <pc:docMk/>
            <pc:sldMk cId="3892335896" sldId="2147378701"/>
            <ac:spMk id="113" creationId="{504DA348-D901-A366-5785-2157EC9571D3}"/>
          </ac:spMkLst>
        </pc:spChg>
        <pc:spChg chg="mod">
          <ac:chgData name="Nina Susikova" userId="2e790aed-c33b-4d01-a589-9fb946013df5" providerId="ADAL" clId="{705CB06D-792F-E54A-9787-3439757F6DF2}" dt="2024-04-26T17:53:05.565" v="1660"/>
          <ac:spMkLst>
            <pc:docMk/>
            <pc:sldMk cId="3892335896" sldId="2147378701"/>
            <ac:spMk id="115" creationId="{8C6D780A-04BE-ABA0-1DFE-BAFDFA8A127D}"/>
          </ac:spMkLst>
        </pc:spChg>
        <pc:spChg chg="mod">
          <ac:chgData name="Nina Susikova" userId="2e790aed-c33b-4d01-a589-9fb946013df5" providerId="ADAL" clId="{705CB06D-792F-E54A-9787-3439757F6DF2}" dt="2024-04-26T17:53:05.565" v="1660"/>
          <ac:spMkLst>
            <pc:docMk/>
            <pc:sldMk cId="3892335896" sldId="2147378701"/>
            <ac:spMk id="116" creationId="{9207BF48-C024-B085-BA84-8D5748A10A63}"/>
          </ac:spMkLst>
        </pc:spChg>
        <pc:spChg chg="mod">
          <ac:chgData name="Nina Susikova" userId="2e790aed-c33b-4d01-a589-9fb946013df5" providerId="ADAL" clId="{705CB06D-792F-E54A-9787-3439757F6DF2}" dt="2024-04-26T17:53:04.690" v="1659" actId="1076"/>
          <ac:spMkLst>
            <pc:docMk/>
            <pc:sldMk cId="3892335896" sldId="2147378701"/>
            <ac:spMk id="117" creationId="{82288C9A-C36E-2168-30EF-0DD6DBD75536}"/>
          </ac:spMkLst>
        </pc:spChg>
        <pc:spChg chg="mod">
          <ac:chgData name="Nina Susikova" userId="2e790aed-c33b-4d01-a589-9fb946013df5" providerId="ADAL" clId="{705CB06D-792F-E54A-9787-3439757F6DF2}" dt="2024-04-26T17:53:04.690" v="1659" actId="1076"/>
          <ac:spMkLst>
            <pc:docMk/>
            <pc:sldMk cId="3892335896" sldId="2147378701"/>
            <ac:spMk id="118" creationId="{6863F662-0E7E-854A-DAAD-DCE4558860E7}"/>
          </ac:spMkLst>
        </pc:spChg>
        <pc:spChg chg="mod">
          <ac:chgData name="Nina Susikova" userId="2e790aed-c33b-4d01-a589-9fb946013df5" providerId="ADAL" clId="{705CB06D-792F-E54A-9787-3439757F6DF2}" dt="2024-04-26T17:53:04.690" v="1659" actId="1076"/>
          <ac:spMkLst>
            <pc:docMk/>
            <pc:sldMk cId="3892335896" sldId="2147378701"/>
            <ac:spMk id="119" creationId="{F2B63336-482C-8F6A-896A-E2412C62ADA6}"/>
          </ac:spMkLst>
        </pc:spChg>
        <pc:spChg chg="mod">
          <ac:chgData name="Nina Susikova" userId="2e790aed-c33b-4d01-a589-9fb946013df5" providerId="ADAL" clId="{705CB06D-792F-E54A-9787-3439757F6DF2}" dt="2024-04-26T17:53:05.565" v="1660"/>
          <ac:spMkLst>
            <pc:docMk/>
            <pc:sldMk cId="3892335896" sldId="2147378701"/>
            <ac:spMk id="120" creationId="{FB091D02-5E55-E6F2-9E37-859BEA23BE02}"/>
          </ac:spMkLst>
        </pc:spChg>
        <pc:spChg chg="mod">
          <ac:chgData name="Nina Susikova" userId="2e790aed-c33b-4d01-a589-9fb946013df5" providerId="ADAL" clId="{705CB06D-792F-E54A-9787-3439757F6DF2}" dt="2024-04-26T17:53:04.690" v="1659" actId="1076"/>
          <ac:spMkLst>
            <pc:docMk/>
            <pc:sldMk cId="3892335896" sldId="2147378701"/>
            <ac:spMk id="121" creationId="{53130927-EE46-CDE3-F401-1EA127951F33}"/>
          </ac:spMkLst>
        </pc:spChg>
        <pc:spChg chg="mod">
          <ac:chgData name="Nina Susikova" userId="2e790aed-c33b-4d01-a589-9fb946013df5" providerId="ADAL" clId="{705CB06D-792F-E54A-9787-3439757F6DF2}" dt="2024-04-26T17:53:05.565" v="1660"/>
          <ac:spMkLst>
            <pc:docMk/>
            <pc:sldMk cId="3892335896" sldId="2147378701"/>
            <ac:spMk id="122" creationId="{FE9B8D5D-5D09-CFE3-DAE8-F97F1421F1B7}"/>
          </ac:spMkLst>
        </pc:spChg>
        <pc:spChg chg="mod">
          <ac:chgData name="Nina Susikova" userId="2e790aed-c33b-4d01-a589-9fb946013df5" providerId="ADAL" clId="{705CB06D-792F-E54A-9787-3439757F6DF2}" dt="2024-04-26T17:53:04.690" v="1659" actId="1076"/>
          <ac:spMkLst>
            <pc:docMk/>
            <pc:sldMk cId="3892335896" sldId="2147378701"/>
            <ac:spMk id="124" creationId="{01C9ECC3-9A7E-B45E-1380-2B092BCB1E10}"/>
          </ac:spMkLst>
        </pc:spChg>
        <pc:spChg chg="mod">
          <ac:chgData name="Nina Susikova" userId="2e790aed-c33b-4d01-a589-9fb946013df5" providerId="ADAL" clId="{705CB06D-792F-E54A-9787-3439757F6DF2}" dt="2024-04-26T17:53:05.565" v="1660"/>
          <ac:spMkLst>
            <pc:docMk/>
            <pc:sldMk cId="3892335896" sldId="2147378701"/>
            <ac:spMk id="125" creationId="{D5B9CF89-C3C9-02ED-CFCD-C4EBB13552A3}"/>
          </ac:spMkLst>
        </pc:spChg>
        <pc:spChg chg="add del mod">
          <ac:chgData name="Nina Susikova" userId="2e790aed-c33b-4d01-a589-9fb946013df5" providerId="ADAL" clId="{705CB06D-792F-E54A-9787-3439757F6DF2}" dt="2024-04-26T17:53:35.101" v="1667" actId="478"/>
          <ac:spMkLst>
            <pc:docMk/>
            <pc:sldMk cId="3892335896" sldId="2147378701"/>
            <ac:spMk id="126" creationId="{1396D8D7-727A-9B32-F85A-9F9CE6E75B78}"/>
          </ac:spMkLst>
        </pc:spChg>
        <pc:spChg chg="add del mod">
          <ac:chgData name="Nina Susikova" userId="2e790aed-c33b-4d01-a589-9fb946013df5" providerId="ADAL" clId="{705CB06D-792F-E54A-9787-3439757F6DF2}" dt="2024-04-26T17:55:26.277" v="1692" actId="478"/>
          <ac:spMkLst>
            <pc:docMk/>
            <pc:sldMk cId="3892335896" sldId="2147378701"/>
            <ac:spMk id="127" creationId="{0671F984-65BC-DE2E-7093-CC6B1CBE4408}"/>
          </ac:spMkLst>
        </pc:spChg>
        <pc:spChg chg="add del mod">
          <ac:chgData name="Nina Susikova" userId="2e790aed-c33b-4d01-a589-9fb946013df5" providerId="ADAL" clId="{705CB06D-792F-E54A-9787-3439757F6DF2}" dt="2024-04-26T17:53:47.018" v="1669" actId="478"/>
          <ac:spMkLst>
            <pc:docMk/>
            <pc:sldMk cId="3892335896" sldId="2147378701"/>
            <ac:spMk id="128" creationId="{131CC1C3-5092-EACB-0977-331F3BBC9FD7}"/>
          </ac:spMkLst>
        </pc:spChg>
        <pc:spChg chg="add del mod">
          <ac:chgData name="Nina Susikova" userId="2e790aed-c33b-4d01-a589-9fb946013df5" providerId="ADAL" clId="{705CB06D-792F-E54A-9787-3439757F6DF2}" dt="2024-04-26T17:55:26.277" v="1692" actId="478"/>
          <ac:spMkLst>
            <pc:docMk/>
            <pc:sldMk cId="3892335896" sldId="2147378701"/>
            <ac:spMk id="130" creationId="{E9F0671B-37C2-C9BF-4F73-26A0E813BEF6}"/>
          </ac:spMkLst>
        </pc:spChg>
        <pc:spChg chg="mod">
          <ac:chgData name="Nina Susikova" userId="2e790aed-c33b-4d01-a589-9fb946013df5" providerId="ADAL" clId="{705CB06D-792F-E54A-9787-3439757F6DF2}" dt="2024-04-26T17:53:04.690" v="1659" actId="1076"/>
          <ac:spMkLst>
            <pc:docMk/>
            <pc:sldMk cId="3892335896" sldId="2147378701"/>
            <ac:spMk id="131" creationId="{CEF44D3B-CED4-AF3E-E398-4AC686653CA9}"/>
          </ac:spMkLst>
        </pc:spChg>
        <pc:spChg chg="mod">
          <ac:chgData name="Nina Susikova" userId="2e790aed-c33b-4d01-a589-9fb946013df5" providerId="ADAL" clId="{705CB06D-792F-E54A-9787-3439757F6DF2}" dt="2024-04-26T17:53:04.690" v="1659" actId="1076"/>
          <ac:spMkLst>
            <pc:docMk/>
            <pc:sldMk cId="3892335896" sldId="2147378701"/>
            <ac:spMk id="132" creationId="{B02F390F-2E2D-EAD3-2B5F-805857C40AB1}"/>
          </ac:spMkLst>
        </pc:spChg>
        <pc:spChg chg="mod">
          <ac:chgData name="Nina Susikova" userId="2e790aed-c33b-4d01-a589-9fb946013df5" providerId="ADAL" clId="{705CB06D-792F-E54A-9787-3439757F6DF2}" dt="2024-04-26T17:53:04.690" v="1659" actId="1076"/>
          <ac:spMkLst>
            <pc:docMk/>
            <pc:sldMk cId="3892335896" sldId="2147378701"/>
            <ac:spMk id="133" creationId="{AE5CBF4B-960C-2DA1-6566-9B0B27248A64}"/>
          </ac:spMkLst>
        </pc:spChg>
        <pc:spChg chg="mod">
          <ac:chgData name="Nina Susikova" userId="2e790aed-c33b-4d01-a589-9fb946013df5" providerId="ADAL" clId="{705CB06D-792F-E54A-9787-3439757F6DF2}" dt="2024-04-26T17:53:04.690" v="1659" actId="1076"/>
          <ac:spMkLst>
            <pc:docMk/>
            <pc:sldMk cId="3892335896" sldId="2147378701"/>
            <ac:spMk id="134" creationId="{8E352A46-36F2-C7DA-8EB2-3059BC68C77A}"/>
          </ac:spMkLst>
        </pc:spChg>
        <pc:spChg chg="mod">
          <ac:chgData name="Nina Susikova" userId="2e790aed-c33b-4d01-a589-9fb946013df5" providerId="ADAL" clId="{705CB06D-792F-E54A-9787-3439757F6DF2}" dt="2024-04-26T17:53:04.690" v="1659" actId="1076"/>
          <ac:spMkLst>
            <pc:docMk/>
            <pc:sldMk cId="3892335896" sldId="2147378701"/>
            <ac:spMk id="135" creationId="{82829F4C-5A01-7DF4-3DBE-0FFEC732195A}"/>
          </ac:spMkLst>
        </pc:spChg>
        <pc:spChg chg="mod">
          <ac:chgData name="Nina Susikova" userId="2e790aed-c33b-4d01-a589-9fb946013df5" providerId="ADAL" clId="{705CB06D-792F-E54A-9787-3439757F6DF2}" dt="2024-04-26T17:53:04.690" v="1659" actId="1076"/>
          <ac:spMkLst>
            <pc:docMk/>
            <pc:sldMk cId="3892335896" sldId="2147378701"/>
            <ac:spMk id="136" creationId="{0882EF98-850E-1DDC-1923-224D24BBD955}"/>
          </ac:spMkLst>
        </pc:spChg>
        <pc:spChg chg="add del mod">
          <ac:chgData name="Nina Susikova" userId="2e790aed-c33b-4d01-a589-9fb946013df5" providerId="ADAL" clId="{705CB06D-792F-E54A-9787-3439757F6DF2}" dt="2024-04-26T17:55:26.277" v="1692" actId="478"/>
          <ac:spMkLst>
            <pc:docMk/>
            <pc:sldMk cId="3892335896" sldId="2147378701"/>
            <ac:spMk id="138" creationId="{9DCD2060-BE9B-76E8-A0D2-E483533AB585}"/>
          </ac:spMkLst>
        </pc:spChg>
        <pc:spChg chg="add del mod">
          <ac:chgData name="Nina Susikova" userId="2e790aed-c33b-4d01-a589-9fb946013df5" providerId="ADAL" clId="{705CB06D-792F-E54A-9787-3439757F6DF2}" dt="2024-04-26T17:55:26.277" v="1692" actId="478"/>
          <ac:spMkLst>
            <pc:docMk/>
            <pc:sldMk cId="3892335896" sldId="2147378701"/>
            <ac:spMk id="139" creationId="{DCDEB83B-3B05-A7D5-3E2D-DF173ECF1F0E}"/>
          </ac:spMkLst>
        </pc:spChg>
        <pc:spChg chg="mod">
          <ac:chgData name="Nina Susikova" userId="2e790aed-c33b-4d01-a589-9fb946013df5" providerId="ADAL" clId="{705CB06D-792F-E54A-9787-3439757F6DF2}" dt="2024-04-26T17:53:04.690" v="1659" actId="1076"/>
          <ac:spMkLst>
            <pc:docMk/>
            <pc:sldMk cId="3892335896" sldId="2147378701"/>
            <ac:spMk id="156" creationId="{5B6EA915-A238-AFC2-276C-D942872869EE}"/>
          </ac:spMkLst>
        </pc:spChg>
        <pc:spChg chg="mod">
          <ac:chgData name="Nina Susikova" userId="2e790aed-c33b-4d01-a589-9fb946013df5" providerId="ADAL" clId="{705CB06D-792F-E54A-9787-3439757F6DF2}" dt="2024-04-26T17:53:04.690" v="1659" actId="1076"/>
          <ac:spMkLst>
            <pc:docMk/>
            <pc:sldMk cId="3892335896" sldId="2147378701"/>
            <ac:spMk id="157" creationId="{E6775D81-203B-F55A-1CE2-F7826CCEA8C1}"/>
          </ac:spMkLst>
        </pc:spChg>
        <pc:spChg chg="mod">
          <ac:chgData name="Nina Susikova" userId="2e790aed-c33b-4d01-a589-9fb946013df5" providerId="ADAL" clId="{705CB06D-792F-E54A-9787-3439757F6DF2}" dt="2024-04-26T17:53:04.690" v="1659" actId="1076"/>
          <ac:spMkLst>
            <pc:docMk/>
            <pc:sldMk cId="3892335896" sldId="2147378701"/>
            <ac:spMk id="158" creationId="{DAC11B68-6F7F-7441-D6F5-62019ACD928D}"/>
          </ac:spMkLst>
        </pc:spChg>
        <pc:spChg chg="mod">
          <ac:chgData name="Nina Susikova" userId="2e790aed-c33b-4d01-a589-9fb946013df5" providerId="ADAL" clId="{705CB06D-792F-E54A-9787-3439757F6DF2}" dt="2024-04-26T17:53:04.690" v="1659" actId="1076"/>
          <ac:spMkLst>
            <pc:docMk/>
            <pc:sldMk cId="3892335896" sldId="2147378701"/>
            <ac:spMk id="160" creationId="{41AE695C-8859-C1FA-C004-F662424D1DA1}"/>
          </ac:spMkLst>
        </pc:spChg>
        <pc:spChg chg="mod">
          <ac:chgData name="Nina Susikova" userId="2e790aed-c33b-4d01-a589-9fb946013df5" providerId="ADAL" clId="{705CB06D-792F-E54A-9787-3439757F6DF2}" dt="2024-04-26T17:53:04.690" v="1659" actId="1076"/>
          <ac:spMkLst>
            <pc:docMk/>
            <pc:sldMk cId="3892335896" sldId="2147378701"/>
            <ac:spMk id="161" creationId="{D03D1298-14C9-F484-5092-6D29667773D2}"/>
          </ac:spMkLst>
        </pc:spChg>
        <pc:spChg chg="mod">
          <ac:chgData name="Nina Susikova" userId="2e790aed-c33b-4d01-a589-9fb946013df5" providerId="ADAL" clId="{705CB06D-792F-E54A-9787-3439757F6DF2}" dt="2024-04-26T17:53:04.690" v="1659" actId="1076"/>
          <ac:spMkLst>
            <pc:docMk/>
            <pc:sldMk cId="3892335896" sldId="2147378701"/>
            <ac:spMk id="162" creationId="{35F1FA15-A1B2-B8AA-AB88-603BDA793BBD}"/>
          </ac:spMkLst>
        </pc:spChg>
        <pc:spChg chg="mod">
          <ac:chgData name="Nina Susikova" userId="2e790aed-c33b-4d01-a589-9fb946013df5" providerId="ADAL" clId="{705CB06D-792F-E54A-9787-3439757F6DF2}" dt="2024-04-26T17:53:04.690" v="1659" actId="1076"/>
          <ac:spMkLst>
            <pc:docMk/>
            <pc:sldMk cId="3892335896" sldId="2147378701"/>
            <ac:spMk id="163" creationId="{3EAEC446-9DDD-C2EE-5074-0273A5A4CAF5}"/>
          </ac:spMkLst>
        </pc:spChg>
        <pc:spChg chg="mod">
          <ac:chgData name="Nina Susikova" userId="2e790aed-c33b-4d01-a589-9fb946013df5" providerId="ADAL" clId="{705CB06D-792F-E54A-9787-3439757F6DF2}" dt="2024-04-26T17:53:04.690" v="1659" actId="1076"/>
          <ac:spMkLst>
            <pc:docMk/>
            <pc:sldMk cId="3892335896" sldId="2147378701"/>
            <ac:spMk id="164" creationId="{C508DBC8-9A78-051F-4341-CE0D0C533843}"/>
          </ac:spMkLst>
        </pc:spChg>
        <pc:grpChg chg="add del mod">
          <ac:chgData name="Nina Susikova" userId="2e790aed-c33b-4d01-a589-9fb946013df5" providerId="ADAL" clId="{705CB06D-792F-E54A-9787-3439757F6DF2}" dt="2024-04-26T17:53:41.233" v="1668" actId="478"/>
          <ac:grpSpMkLst>
            <pc:docMk/>
            <pc:sldMk cId="3892335896" sldId="2147378701"/>
            <ac:grpSpMk id="19" creationId="{F75DF23B-4612-7D76-9E80-11D31986D72F}"/>
          </ac:grpSpMkLst>
        </pc:grpChg>
        <pc:grpChg chg="add del mod">
          <ac:chgData name="Nina Susikova" userId="2e790aed-c33b-4d01-a589-9fb946013df5" providerId="ADAL" clId="{705CB06D-792F-E54A-9787-3439757F6DF2}" dt="2024-04-26T17:54:46.974" v="1680" actId="478"/>
          <ac:grpSpMkLst>
            <pc:docMk/>
            <pc:sldMk cId="3892335896" sldId="2147378701"/>
            <ac:grpSpMk id="25" creationId="{3E9ECC50-9573-9080-1B1E-9FF79BD9E0FD}"/>
          </ac:grpSpMkLst>
        </pc:grpChg>
        <pc:grpChg chg="mod">
          <ac:chgData name="Nina Susikova" userId="2e790aed-c33b-4d01-a589-9fb946013df5" providerId="ADAL" clId="{705CB06D-792F-E54A-9787-3439757F6DF2}" dt="2024-04-26T17:53:05.565" v="1660"/>
          <ac:grpSpMkLst>
            <pc:docMk/>
            <pc:sldMk cId="3892335896" sldId="2147378701"/>
            <ac:grpSpMk id="27" creationId="{1EB84718-894E-6561-FA54-F807B3902A9A}"/>
          </ac:grpSpMkLst>
        </pc:grpChg>
        <pc:grpChg chg="add del mod">
          <ac:chgData name="Nina Susikova" userId="2e790aed-c33b-4d01-a589-9fb946013df5" providerId="ADAL" clId="{705CB06D-792F-E54A-9787-3439757F6DF2}" dt="2024-04-26T17:54:54.487" v="1682" actId="478"/>
          <ac:grpSpMkLst>
            <pc:docMk/>
            <pc:sldMk cId="3892335896" sldId="2147378701"/>
            <ac:grpSpMk id="30" creationId="{4CE008FE-9016-3AB9-16CB-ACAAEA9B8F9C}"/>
          </ac:grpSpMkLst>
        </pc:grpChg>
        <pc:grpChg chg="del mod topLvl">
          <ac:chgData name="Nina Susikova" userId="2e790aed-c33b-4d01-a589-9fb946013df5" providerId="ADAL" clId="{705CB06D-792F-E54A-9787-3439757F6DF2}" dt="2024-04-26T17:54:55.608" v="1683" actId="478"/>
          <ac:grpSpMkLst>
            <pc:docMk/>
            <pc:sldMk cId="3892335896" sldId="2147378701"/>
            <ac:grpSpMk id="32" creationId="{BAE86F83-2665-4DEC-29EF-EA7FA0CCDF33}"/>
          </ac:grpSpMkLst>
        </pc:grpChg>
        <pc:grpChg chg="add del mod">
          <ac:chgData name="Nina Susikova" userId="2e790aed-c33b-4d01-a589-9fb946013df5" providerId="ADAL" clId="{705CB06D-792F-E54A-9787-3439757F6DF2}" dt="2024-04-26T17:55:00.240" v="1686" actId="478"/>
          <ac:grpSpMkLst>
            <pc:docMk/>
            <pc:sldMk cId="3892335896" sldId="2147378701"/>
            <ac:grpSpMk id="38" creationId="{2A06119B-629C-5816-4396-C870FB81C3A9}"/>
          </ac:grpSpMkLst>
        </pc:grpChg>
        <pc:grpChg chg="del mod">
          <ac:chgData name="Nina Susikova" userId="2e790aed-c33b-4d01-a589-9fb946013df5" providerId="ADAL" clId="{705CB06D-792F-E54A-9787-3439757F6DF2}" dt="2024-04-26T17:55:26.277" v="1692" actId="478"/>
          <ac:grpSpMkLst>
            <pc:docMk/>
            <pc:sldMk cId="3892335896" sldId="2147378701"/>
            <ac:grpSpMk id="42" creationId="{161595DB-D9C6-5697-0B41-79A967A23B40}"/>
          </ac:grpSpMkLst>
        </pc:grpChg>
        <pc:grpChg chg="mod">
          <ac:chgData name="Nina Susikova" userId="2e790aed-c33b-4d01-a589-9fb946013df5" providerId="ADAL" clId="{705CB06D-792F-E54A-9787-3439757F6DF2}" dt="2024-04-26T17:53:22.257" v="1662" actId="1076"/>
          <ac:grpSpMkLst>
            <pc:docMk/>
            <pc:sldMk cId="3892335896" sldId="2147378701"/>
            <ac:grpSpMk id="43" creationId="{C5386548-88C7-B53A-A5FB-AF0C8338CDF9}"/>
          </ac:grpSpMkLst>
        </pc:grpChg>
        <pc:grpChg chg="add del mod">
          <ac:chgData name="Nina Susikova" userId="2e790aed-c33b-4d01-a589-9fb946013df5" providerId="ADAL" clId="{705CB06D-792F-E54A-9787-3439757F6DF2}" dt="2024-04-26T17:55:26.277" v="1692" actId="478"/>
          <ac:grpSpMkLst>
            <pc:docMk/>
            <pc:sldMk cId="3892335896" sldId="2147378701"/>
            <ac:grpSpMk id="44" creationId="{ADEAF400-FB90-0134-5CC1-73225F8AA957}"/>
          </ac:grpSpMkLst>
        </pc:grpChg>
        <pc:grpChg chg="mod">
          <ac:chgData name="Nina Susikova" userId="2e790aed-c33b-4d01-a589-9fb946013df5" providerId="ADAL" clId="{705CB06D-792F-E54A-9787-3439757F6DF2}" dt="2024-04-26T17:53:05.565" v="1660"/>
          <ac:grpSpMkLst>
            <pc:docMk/>
            <pc:sldMk cId="3892335896" sldId="2147378701"/>
            <ac:grpSpMk id="47" creationId="{6E36DD74-4B8D-60C6-7F07-5AE3D46050FA}"/>
          </ac:grpSpMkLst>
        </pc:grpChg>
        <pc:grpChg chg="mod">
          <ac:chgData name="Nina Susikova" userId="2e790aed-c33b-4d01-a589-9fb946013df5" providerId="ADAL" clId="{705CB06D-792F-E54A-9787-3439757F6DF2}" dt="2024-04-26T17:53:22.257" v="1662" actId="1076"/>
          <ac:grpSpMkLst>
            <pc:docMk/>
            <pc:sldMk cId="3892335896" sldId="2147378701"/>
            <ac:grpSpMk id="48" creationId="{E08858AF-1D97-B4D5-276B-0D5A55229FC9}"/>
          </ac:grpSpMkLst>
        </pc:grpChg>
        <pc:grpChg chg="add del mod">
          <ac:chgData name="Nina Susikova" userId="2e790aed-c33b-4d01-a589-9fb946013df5" providerId="ADAL" clId="{705CB06D-792F-E54A-9787-3439757F6DF2}" dt="2024-04-26T17:55:26.277" v="1692" actId="478"/>
          <ac:grpSpMkLst>
            <pc:docMk/>
            <pc:sldMk cId="3892335896" sldId="2147378701"/>
            <ac:grpSpMk id="59" creationId="{123A88A8-4C5C-773F-645F-418CCF33B6B7}"/>
          </ac:grpSpMkLst>
        </pc:grpChg>
        <pc:grpChg chg="mod">
          <ac:chgData name="Nina Susikova" userId="2e790aed-c33b-4d01-a589-9fb946013df5" providerId="ADAL" clId="{705CB06D-792F-E54A-9787-3439757F6DF2}" dt="2024-04-26T17:53:05.565" v="1660"/>
          <ac:grpSpMkLst>
            <pc:docMk/>
            <pc:sldMk cId="3892335896" sldId="2147378701"/>
            <ac:grpSpMk id="61" creationId="{42F8E89F-4C47-5AB3-FAD7-602062BAB22A}"/>
          </ac:grpSpMkLst>
        </pc:grpChg>
        <pc:grpChg chg="add del mod">
          <ac:chgData name="Nina Susikova" userId="2e790aed-c33b-4d01-a589-9fb946013df5" providerId="ADAL" clId="{705CB06D-792F-E54A-9787-3439757F6DF2}" dt="2024-04-26T17:55:26.277" v="1692" actId="478"/>
          <ac:grpSpMkLst>
            <pc:docMk/>
            <pc:sldMk cId="3892335896" sldId="2147378701"/>
            <ac:grpSpMk id="65" creationId="{945F1621-DB37-A7C2-6486-D48A8BD97645}"/>
          </ac:grpSpMkLst>
        </pc:grpChg>
        <pc:grpChg chg="del mod">
          <ac:chgData name="Nina Susikova" userId="2e790aed-c33b-4d01-a589-9fb946013df5" providerId="ADAL" clId="{705CB06D-792F-E54A-9787-3439757F6DF2}" dt="2024-04-26T17:55:26.277" v="1692" actId="478"/>
          <ac:grpSpMkLst>
            <pc:docMk/>
            <pc:sldMk cId="3892335896" sldId="2147378701"/>
            <ac:grpSpMk id="66" creationId="{56064D02-8EC1-A954-9014-F846CB73EC5D}"/>
          </ac:grpSpMkLst>
        </pc:grpChg>
        <pc:grpChg chg="mod">
          <ac:chgData name="Nina Susikova" userId="2e790aed-c33b-4d01-a589-9fb946013df5" providerId="ADAL" clId="{705CB06D-792F-E54A-9787-3439757F6DF2}" dt="2024-04-26T17:53:05.565" v="1660"/>
          <ac:grpSpMkLst>
            <pc:docMk/>
            <pc:sldMk cId="3892335896" sldId="2147378701"/>
            <ac:grpSpMk id="72" creationId="{C6D73F49-832C-8867-3DD8-F2B3D4247502}"/>
          </ac:grpSpMkLst>
        </pc:grpChg>
        <pc:grpChg chg="add del mod">
          <ac:chgData name="Nina Susikova" userId="2e790aed-c33b-4d01-a589-9fb946013df5" providerId="ADAL" clId="{705CB06D-792F-E54A-9787-3439757F6DF2}" dt="2024-04-26T17:54:56.623" v="1684" actId="478"/>
          <ac:grpSpMkLst>
            <pc:docMk/>
            <pc:sldMk cId="3892335896" sldId="2147378701"/>
            <ac:grpSpMk id="81" creationId="{F213053A-6F89-52B4-2B0B-25A3FA26CC04}"/>
          </ac:grpSpMkLst>
        </pc:grpChg>
        <pc:grpChg chg="mod">
          <ac:chgData name="Nina Susikova" userId="2e790aed-c33b-4d01-a589-9fb946013df5" providerId="ADAL" clId="{705CB06D-792F-E54A-9787-3439757F6DF2}" dt="2024-04-26T17:53:04.690" v="1659" actId="1076"/>
          <ac:grpSpMkLst>
            <pc:docMk/>
            <pc:sldMk cId="3892335896" sldId="2147378701"/>
            <ac:grpSpMk id="82" creationId="{4839E888-22B8-B35D-B54D-AED0162C4FAA}"/>
          </ac:grpSpMkLst>
        </pc:grpChg>
        <pc:grpChg chg="mod">
          <ac:chgData name="Nina Susikova" userId="2e790aed-c33b-4d01-a589-9fb946013df5" providerId="ADAL" clId="{705CB06D-792F-E54A-9787-3439757F6DF2}" dt="2024-04-26T17:53:04.690" v="1659" actId="1076"/>
          <ac:grpSpMkLst>
            <pc:docMk/>
            <pc:sldMk cId="3892335896" sldId="2147378701"/>
            <ac:grpSpMk id="93" creationId="{938592E6-CDD2-E66C-D81B-8DC832454BF9}"/>
          </ac:grpSpMkLst>
        </pc:grpChg>
        <pc:grpChg chg="add del mod">
          <ac:chgData name="Nina Susikova" userId="2e790aed-c33b-4d01-a589-9fb946013df5" providerId="ADAL" clId="{705CB06D-792F-E54A-9787-3439757F6DF2}" dt="2024-04-26T17:55:08.993" v="1691" actId="478"/>
          <ac:grpSpMkLst>
            <pc:docMk/>
            <pc:sldMk cId="3892335896" sldId="2147378701"/>
            <ac:grpSpMk id="101" creationId="{6783C3C7-6E12-D6DD-81D6-52423696B105}"/>
          </ac:grpSpMkLst>
        </pc:grpChg>
        <pc:grpChg chg="add del mod">
          <ac:chgData name="Nina Susikova" userId="2e790aed-c33b-4d01-a589-9fb946013df5" providerId="ADAL" clId="{705CB06D-792F-E54A-9787-3439757F6DF2}" dt="2024-04-26T17:55:05.986" v="1689" actId="478"/>
          <ac:grpSpMkLst>
            <pc:docMk/>
            <pc:sldMk cId="3892335896" sldId="2147378701"/>
            <ac:grpSpMk id="114" creationId="{99DB9A06-49C9-E772-D256-B309ED3E3C7F}"/>
          </ac:grpSpMkLst>
        </pc:grpChg>
        <pc:grpChg chg="mod">
          <ac:chgData name="Nina Susikova" userId="2e790aed-c33b-4d01-a589-9fb946013df5" providerId="ADAL" clId="{705CB06D-792F-E54A-9787-3439757F6DF2}" dt="2024-04-26T17:53:04.690" v="1659" actId="1076"/>
          <ac:grpSpMkLst>
            <pc:docMk/>
            <pc:sldMk cId="3892335896" sldId="2147378701"/>
            <ac:grpSpMk id="123" creationId="{B11B4472-E410-F8F3-C7CE-CBB128C8C13D}"/>
          </ac:grpSpMkLst>
        </pc:grpChg>
        <pc:grpChg chg="mod">
          <ac:chgData name="Nina Susikova" userId="2e790aed-c33b-4d01-a589-9fb946013df5" providerId="ADAL" clId="{705CB06D-792F-E54A-9787-3439757F6DF2}" dt="2024-04-26T17:53:04.690" v="1659" actId="1076"/>
          <ac:grpSpMkLst>
            <pc:docMk/>
            <pc:sldMk cId="3892335896" sldId="2147378701"/>
            <ac:grpSpMk id="155" creationId="{00333C80-91CB-B9CC-F5ED-949CF176159D}"/>
          </ac:grpSpMkLst>
        </pc:grpChg>
        <pc:grpChg chg="mod">
          <ac:chgData name="Nina Susikova" userId="2e790aed-c33b-4d01-a589-9fb946013df5" providerId="ADAL" clId="{705CB06D-792F-E54A-9787-3439757F6DF2}" dt="2024-04-26T17:53:04.690" v="1659" actId="1076"/>
          <ac:grpSpMkLst>
            <pc:docMk/>
            <pc:sldMk cId="3892335896" sldId="2147378701"/>
            <ac:grpSpMk id="159" creationId="{332B52F4-7D41-61A9-514E-A922945E0CC9}"/>
          </ac:grpSpMkLst>
        </pc:grpChg>
        <pc:picChg chg="del mod topLvl">
          <ac:chgData name="Nina Susikova" userId="2e790aed-c33b-4d01-a589-9fb946013df5" providerId="ADAL" clId="{705CB06D-792F-E54A-9787-3439757F6DF2}" dt="2024-04-26T17:55:02.806" v="1687" actId="478"/>
          <ac:picMkLst>
            <pc:docMk/>
            <pc:sldMk cId="3892335896" sldId="2147378701"/>
            <ac:picMk id="40" creationId="{76566276-1485-33C7-0161-23F2FF29EEB0}"/>
          </ac:picMkLst>
        </pc:picChg>
        <pc:picChg chg="mod">
          <ac:chgData name="Nina Susikova" userId="2e790aed-c33b-4d01-a589-9fb946013df5" providerId="ADAL" clId="{705CB06D-792F-E54A-9787-3439757F6DF2}" dt="2024-04-26T17:53:22.257" v="1662" actId="1076"/>
          <ac:picMkLst>
            <pc:docMk/>
            <pc:sldMk cId="3892335896" sldId="2147378701"/>
            <ac:picMk id="51" creationId="{4EC041B1-B7FB-BBCB-3888-E94C28A74E72}"/>
          </ac:picMkLst>
        </pc:picChg>
        <pc:picChg chg="mod">
          <ac:chgData name="Nina Susikova" userId="2e790aed-c33b-4d01-a589-9fb946013df5" providerId="ADAL" clId="{705CB06D-792F-E54A-9787-3439757F6DF2}" dt="2024-04-26T17:53:04.690" v="1659" actId="1076"/>
          <ac:picMkLst>
            <pc:docMk/>
            <pc:sldMk cId="3892335896" sldId="2147378701"/>
            <ac:picMk id="53" creationId="{7884E531-4CB7-69B3-2288-033C12D12A9A}"/>
          </ac:picMkLst>
        </pc:picChg>
        <pc:picChg chg="mod">
          <ac:chgData name="Nina Susikova" userId="2e790aed-c33b-4d01-a589-9fb946013df5" providerId="ADAL" clId="{705CB06D-792F-E54A-9787-3439757F6DF2}" dt="2024-04-26T17:53:04.690" v="1659" actId="1076"/>
          <ac:picMkLst>
            <pc:docMk/>
            <pc:sldMk cId="3892335896" sldId="2147378701"/>
            <ac:picMk id="92" creationId="{3761F96F-533E-797E-A94A-D9396769894C}"/>
          </ac:picMkLst>
        </pc:picChg>
        <pc:picChg chg="mod">
          <ac:chgData name="Nina Susikova" userId="2e790aed-c33b-4d01-a589-9fb946013df5" providerId="ADAL" clId="{705CB06D-792F-E54A-9787-3439757F6DF2}" dt="2024-04-26T17:53:04.690" v="1659" actId="1076"/>
          <ac:picMkLst>
            <pc:docMk/>
            <pc:sldMk cId="3892335896" sldId="2147378701"/>
            <ac:picMk id="137" creationId="{E2AA1FC3-5506-5378-E92D-4F67F4F78222}"/>
          </ac:picMkLst>
        </pc:picChg>
        <pc:cxnChg chg="mod">
          <ac:chgData name="Nina Susikova" userId="2e790aed-c33b-4d01-a589-9fb946013df5" providerId="ADAL" clId="{705CB06D-792F-E54A-9787-3439757F6DF2}" dt="2024-04-26T17:53:04.690" v="1659" actId="1076"/>
          <ac:cxnSpMkLst>
            <pc:docMk/>
            <pc:sldMk cId="3892335896" sldId="2147378701"/>
            <ac:cxnSpMk id="5" creationId="{AED9B7FA-39B6-46DD-8326-770C06D7B750}"/>
          </ac:cxnSpMkLst>
        </pc:cxnChg>
        <pc:cxnChg chg="mod">
          <ac:chgData name="Nina Susikova" userId="2e790aed-c33b-4d01-a589-9fb946013df5" providerId="ADAL" clId="{705CB06D-792F-E54A-9787-3439757F6DF2}" dt="2024-04-26T17:53:04.690" v="1659" actId="1076"/>
          <ac:cxnSpMkLst>
            <pc:docMk/>
            <pc:sldMk cId="3892335896" sldId="2147378701"/>
            <ac:cxnSpMk id="88" creationId="{DC5CFFF5-1D72-518E-A498-3B75692172D5}"/>
          </ac:cxnSpMkLst>
        </pc:cxnChg>
        <pc:cxnChg chg="mod">
          <ac:chgData name="Nina Susikova" userId="2e790aed-c33b-4d01-a589-9fb946013df5" providerId="ADAL" clId="{705CB06D-792F-E54A-9787-3439757F6DF2}" dt="2024-04-26T17:53:04.690" v="1659" actId="1076"/>
          <ac:cxnSpMkLst>
            <pc:docMk/>
            <pc:sldMk cId="3892335896" sldId="2147378701"/>
            <ac:cxnSpMk id="129" creationId="{E2D65049-5E28-27A4-FFC4-6512CC2B0E4D}"/>
          </ac:cxnSpMkLst>
        </pc:cxnChg>
      </pc:sldChg>
      <pc:sldChg chg="add mod modShow">
        <pc:chgData name="Nina Susikova" userId="2e790aed-c33b-4d01-a589-9fb946013df5" providerId="ADAL" clId="{705CB06D-792F-E54A-9787-3439757F6DF2}" dt="2024-05-02T12:14:09.197" v="2081" actId="729"/>
        <pc:sldMkLst>
          <pc:docMk/>
          <pc:sldMk cId="72545863" sldId="2147378702"/>
        </pc:sldMkLst>
      </pc:sldChg>
      <pc:sldChg chg="addSp delSp modSp add mod ord addAnim delAnim modAnim modShow">
        <pc:chgData name="Nina Susikova" userId="2e790aed-c33b-4d01-a589-9fb946013df5" providerId="ADAL" clId="{705CB06D-792F-E54A-9787-3439757F6DF2}" dt="2024-05-02T13:53:25.736" v="3004"/>
        <pc:sldMkLst>
          <pc:docMk/>
          <pc:sldMk cId="1345652" sldId="2147378703"/>
        </pc:sldMkLst>
        <pc:spChg chg="del mod">
          <ac:chgData name="Nina Susikova" userId="2e790aed-c33b-4d01-a589-9fb946013df5" providerId="ADAL" clId="{705CB06D-792F-E54A-9787-3439757F6DF2}" dt="2024-05-02T12:16:20.486" v="2084" actId="478"/>
          <ac:spMkLst>
            <pc:docMk/>
            <pc:sldMk cId="1345652" sldId="2147378703"/>
            <ac:spMk id="2" creationId="{FC6E527C-3914-25D5-09B9-A3D6526EB0B5}"/>
          </ac:spMkLst>
        </pc:spChg>
        <pc:spChg chg="add del mod">
          <ac:chgData name="Nina Susikova" userId="2e790aed-c33b-4d01-a589-9fb946013df5" providerId="ADAL" clId="{705CB06D-792F-E54A-9787-3439757F6DF2}" dt="2024-05-02T12:18:48.963" v="2112" actId="21"/>
          <ac:spMkLst>
            <pc:docMk/>
            <pc:sldMk cId="1345652" sldId="2147378703"/>
            <ac:spMk id="3" creationId="{728BC3E3-2F71-790F-403D-B907CA99DF79}"/>
          </ac:spMkLst>
        </pc:spChg>
        <pc:spChg chg="add mod">
          <ac:chgData name="Nina Susikova" userId="2e790aed-c33b-4d01-a589-9fb946013df5" providerId="ADAL" clId="{705CB06D-792F-E54A-9787-3439757F6DF2}" dt="2024-05-02T13:20:59.679" v="2643" actId="164"/>
          <ac:spMkLst>
            <pc:docMk/>
            <pc:sldMk cId="1345652" sldId="2147378703"/>
            <ac:spMk id="4" creationId="{414BD1E4-C819-A3E6-C5BC-F0F63608A660}"/>
          </ac:spMkLst>
        </pc:spChg>
        <pc:spChg chg="add mod">
          <ac:chgData name="Nina Susikova" userId="2e790aed-c33b-4d01-a589-9fb946013df5" providerId="ADAL" clId="{705CB06D-792F-E54A-9787-3439757F6DF2}" dt="2024-05-02T13:32:13.009" v="2845" actId="164"/>
          <ac:spMkLst>
            <pc:docMk/>
            <pc:sldMk cId="1345652" sldId="2147378703"/>
            <ac:spMk id="52" creationId="{C1C1C780-B09C-EB7E-159B-969DC5B0B9C8}"/>
          </ac:spMkLst>
        </pc:spChg>
        <pc:spChg chg="add del mod">
          <ac:chgData name="Nina Susikova" userId="2e790aed-c33b-4d01-a589-9fb946013df5" providerId="ADAL" clId="{705CB06D-792F-E54A-9787-3439757F6DF2}" dt="2024-05-02T12:35:51.496" v="2551" actId="21"/>
          <ac:spMkLst>
            <pc:docMk/>
            <pc:sldMk cId="1345652" sldId="2147378703"/>
            <ac:spMk id="53" creationId="{5AECFFCB-8270-AF3A-7ABC-3F54A0362779}"/>
          </ac:spMkLst>
        </pc:spChg>
        <pc:spChg chg="add mod">
          <ac:chgData name="Nina Susikova" userId="2e790aed-c33b-4d01-a589-9fb946013df5" providerId="ADAL" clId="{705CB06D-792F-E54A-9787-3439757F6DF2}" dt="2024-05-02T13:32:13.009" v="2845" actId="164"/>
          <ac:spMkLst>
            <pc:docMk/>
            <pc:sldMk cId="1345652" sldId="2147378703"/>
            <ac:spMk id="54" creationId="{31AFF8EE-E8E5-DA11-B8BB-A546D48468ED}"/>
          </ac:spMkLst>
        </pc:spChg>
        <pc:spChg chg="add mod">
          <ac:chgData name="Nina Susikova" userId="2e790aed-c33b-4d01-a589-9fb946013df5" providerId="ADAL" clId="{705CB06D-792F-E54A-9787-3439757F6DF2}" dt="2024-05-02T13:32:39.724" v="2851" actId="408"/>
          <ac:spMkLst>
            <pc:docMk/>
            <pc:sldMk cId="1345652" sldId="2147378703"/>
            <ac:spMk id="55" creationId="{2D3697D3-FF3B-B4CA-6031-ABD826F0AA4D}"/>
          </ac:spMkLst>
        </pc:spChg>
        <pc:spChg chg="add mod">
          <ac:chgData name="Nina Susikova" userId="2e790aed-c33b-4d01-a589-9fb946013df5" providerId="ADAL" clId="{705CB06D-792F-E54A-9787-3439757F6DF2}" dt="2024-05-02T13:32:39.724" v="2851" actId="408"/>
          <ac:spMkLst>
            <pc:docMk/>
            <pc:sldMk cId="1345652" sldId="2147378703"/>
            <ac:spMk id="56" creationId="{EE8D4E45-205B-C90A-F5D0-AF219C211B2F}"/>
          </ac:spMkLst>
        </pc:spChg>
        <pc:spChg chg="add mod">
          <ac:chgData name="Nina Susikova" userId="2e790aed-c33b-4d01-a589-9fb946013df5" providerId="ADAL" clId="{705CB06D-792F-E54A-9787-3439757F6DF2}" dt="2024-05-02T13:32:39.724" v="2851" actId="408"/>
          <ac:spMkLst>
            <pc:docMk/>
            <pc:sldMk cId="1345652" sldId="2147378703"/>
            <ac:spMk id="57" creationId="{545C3234-84D8-7D7C-DC09-62326A4FF686}"/>
          </ac:spMkLst>
        </pc:spChg>
        <pc:spChg chg="add mod">
          <ac:chgData name="Nina Susikova" userId="2e790aed-c33b-4d01-a589-9fb946013df5" providerId="ADAL" clId="{705CB06D-792F-E54A-9787-3439757F6DF2}" dt="2024-05-02T13:32:39.724" v="2851" actId="408"/>
          <ac:spMkLst>
            <pc:docMk/>
            <pc:sldMk cId="1345652" sldId="2147378703"/>
            <ac:spMk id="58" creationId="{DE1B1DC5-7B03-FF13-EBB6-5AFBC32C1535}"/>
          </ac:spMkLst>
        </pc:spChg>
        <pc:spChg chg="add mod">
          <ac:chgData name="Nina Susikova" userId="2e790aed-c33b-4d01-a589-9fb946013df5" providerId="ADAL" clId="{705CB06D-792F-E54A-9787-3439757F6DF2}" dt="2024-05-02T13:32:39.724" v="2851" actId="408"/>
          <ac:spMkLst>
            <pc:docMk/>
            <pc:sldMk cId="1345652" sldId="2147378703"/>
            <ac:spMk id="59" creationId="{CC457AB6-3747-4C54-5219-C1FD2D4C2072}"/>
          </ac:spMkLst>
        </pc:spChg>
        <pc:spChg chg="add mod">
          <ac:chgData name="Nina Susikova" userId="2e790aed-c33b-4d01-a589-9fb946013df5" providerId="ADAL" clId="{705CB06D-792F-E54A-9787-3439757F6DF2}" dt="2024-05-02T13:32:39.724" v="2851" actId="408"/>
          <ac:spMkLst>
            <pc:docMk/>
            <pc:sldMk cId="1345652" sldId="2147378703"/>
            <ac:spMk id="60" creationId="{15A2CC9F-5E40-C073-91C8-AEC4FAFD74F0}"/>
          </ac:spMkLst>
        </pc:spChg>
        <pc:spChg chg="add mod">
          <ac:chgData name="Nina Susikova" userId="2e790aed-c33b-4d01-a589-9fb946013df5" providerId="ADAL" clId="{705CB06D-792F-E54A-9787-3439757F6DF2}" dt="2024-05-02T13:33:09.890" v="2856" actId="1076"/>
          <ac:spMkLst>
            <pc:docMk/>
            <pc:sldMk cId="1345652" sldId="2147378703"/>
            <ac:spMk id="61" creationId="{4101E521-6518-914C-481B-C66F712C353F}"/>
          </ac:spMkLst>
        </pc:spChg>
        <pc:spChg chg="add mod">
          <ac:chgData name="Nina Susikova" userId="2e790aed-c33b-4d01-a589-9fb946013df5" providerId="ADAL" clId="{705CB06D-792F-E54A-9787-3439757F6DF2}" dt="2024-05-02T13:33:09.890" v="2856" actId="1076"/>
          <ac:spMkLst>
            <pc:docMk/>
            <pc:sldMk cId="1345652" sldId="2147378703"/>
            <ac:spMk id="62" creationId="{022D66CB-B54C-AE4D-B4FA-90CA0F9B790B}"/>
          </ac:spMkLst>
        </pc:spChg>
        <pc:spChg chg="add mod">
          <ac:chgData name="Nina Susikova" userId="2e790aed-c33b-4d01-a589-9fb946013df5" providerId="ADAL" clId="{705CB06D-792F-E54A-9787-3439757F6DF2}" dt="2024-05-02T13:35:53.738" v="2891" actId="207"/>
          <ac:spMkLst>
            <pc:docMk/>
            <pc:sldMk cId="1345652" sldId="2147378703"/>
            <ac:spMk id="63" creationId="{99C88A22-36F8-2BAD-73C5-15199B8BD842}"/>
          </ac:spMkLst>
        </pc:spChg>
        <pc:spChg chg="add mod">
          <ac:chgData name="Nina Susikova" userId="2e790aed-c33b-4d01-a589-9fb946013df5" providerId="ADAL" clId="{705CB06D-792F-E54A-9787-3439757F6DF2}" dt="2024-05-02T13:32:26.716" v="2849" actId="164"/>
          <ac:spMkLst>
            <pc:docMk/>
            <pc:sldMk cId="1345652" sldId="2147378703"/>
            <ac:spMk id="64" creationId="{7590B332-774E-15AA-9851-B2109A442B28}"/>
          </ac:spMkLst>
        </pc:spChg>
        <pc:spChg chg="add del mod">
          <ac:chgData name="Nina Susikova" userId="2e790aed-c33b-4d01-a589-9fb946013df5" providerId="ADAL" clId="{705CB06D-792F-E54A-9787-3439757F6DF2}" dt="2024-05-02T12:39:20.063" v="2600"/>
          <ac:spMkLst>
            <pc:docMk/>
            <pc:sldMk cId="1345652" sldId="2147378703"/>
            <ac:spMk id="65" creationId="{95E20457-48A1-A5EE-8D17-108DF1F18874}"/>
          </ac:spMkLst>
        </pc:spChg>
        <pc:spChg chg="add del mod">
          <ac:chgData name="Nina Susikova" userId="2e790aed-c33b-4d01-a589-9fb946013df5" providerId="ADAL" clId="{705CB06D-792F-E54A-9787-3439757F6DF2}" dt="2024-05-02T12:39:20.007" v="2598"/>
          <ac:spMkLst>
            <pc:docMk/>
            <pc:sldMk cId="1345652" sldId="2147378703"/>
            <ac:spMk id="66" creationId="{A8F4EEC4-3310-9A97-EC09-0D9BF637EEA4}"/>
          </ac:spMkLst>
        </pc:spChg>
        <pc:spChg chg="add mod">
          <ac:chgData name="Nina Susikova" userId="2e790aed-c33b-4d01-a589-9fb946013df5" providerId="ADAL" clId="{705CB06D-792F-E54A-9787-3439757F6DF2}" dt="2024-05-02T13:43:05.795" v="2950" actId="1076"/>
          <ac:spMkLst>
            <pc:docMk/>
            <pc:sldMk cId="1345652" sldId="2147378703"/>
            <ac:spMk id="67" creationId="{A3190C60-D651-D168-6D53-4A886FE085B2}"/>
          </ac:spMkLst>
        </pc:spChg>
        <pc:spChg chg="mod">
          <ac:chgData name="Nina Susikova" userId="2e790aed-c33b-4d01-a589-9fb946013df5" providerId="ADAL" clId="{705CB06D-792F-E54A-9787-3439757F6DF2}" dt="2024-05-02T12:20:23.550" v="2134" actId="108"/>
          <ac:spMkLst>
            <pc:docMk/>
            <pc:sldMk cId="1345652" sldId="2147378703"/>
            <ac:spMk id="84" creationId="{4741A7A4-9ED9-8E87-7379-7340168D7DF5}"/>
          </ac:spMkLst>
        </pc:spChg>
        <pc:spChg chg="del mod">
          <ac:chgData name="Nina Susikova" userId="2e790aed-c33b-4d01-a589-9fb946013df5" providerId="ADAL" clId="{705CB06D-792F-E54A-9787-3439757F6DF2}" dt="2024-05-02T12:20:14.225" v="2132" actId="478"/>
          <ac:spMkLst>
            <pc:docMk/>
            <pc:sldMk cId="1345652" sldId="2147378703"/>
            <ac:spMk id="86" creationId="{3B7E278F-5D73-09B4-5E3E-AA787853F605}"/>
          </ac:spMkLst>
        </pc:spChg>
        <pc:spChg chg="del mod">
          <ac:chgData name="Nina Susikova" userId="2e790aed-c33b-4d01-a589-9fb946013df5" providerId="ADAL" clId="{705CB06D-792F-E54A-9787-3439757F6DF2}" dt="2024-05-02T12:17:28.164" v="2093" actId="478"/>
          <ac:spMkLst>
            <pc:docMk/>
            <pc:sldMk cId="1345652" sldId="2147378703"/>
            <ac:spMk id="92" creationId="{7C55D60D-5A48-C1BA-0ABB-935006BBC417}"/>
          </ac:spMkLst>
        </pc:spChg>
        <pc:spChg chg="mod">
          <ac:chgData name="Nina Susikova" userId="2e790aed-c33b-4d01-a589-9fb946013df5" providerId="ADAL" clId="{705CB06D-792F-E54A-9787-3439757F6DF2}" dt="2024-05-02T13:21:18.454" v="2646" actId="408"/>
          <ac:spMkLst>
            <pc:docMk/>
            <pc:sldMk cId="1345652" sldId="2147378703"/>
            <ac:spMk id="101" creationId="{E3DC05B3-FCDB-FDB5-FF51-E91482D03F53}"/>
          </ac:spMkLst>
        </pc:spChg>
        <pc:spChg chg="mod">
          <ac:chgData name="Nina Susikova" userId="2e790aed-c33b-4d01-a589-9fb946013df5" providerId="ADAL" clId="{705CB06D-792F-E54A-9787-3439757F6DF2}" dt="2024-05-02T13:24:43.831" v="2761" actId="465"/>
          <ac:spMkLst>
            <pc:docMk/>
            <pc:sldMk cId="1345652" sldId="2147378703"/>
            <ac:spMk id="104" creationId="{37FD36C0-4A26-F886-B919-5639EE1E4E45}"/>
          </ac:spMkLst>
        </pc:spChg>
        <pc:spChg chg="mod">
          <ac:chgData name="Nina Susikova" userId="2e790aed-c33b-4d01-a589-9fb946013df5" providerId="ADAL" clId="{705CB06D-792F-E54A-9787-3439757F6DF2}" dt="2024-05-02T12:22:44.340" v="2408" actId="1076"/>
          <ac:spMkLst>
            <pc:docMk/>
            <pc:sldMk cId="1345652" sldId="2147378703"/>
            <ac:spMk id="107" creationId="{6E55C2CC-10CD-CC04-0020-14EA50A9FE4A}"/>
          </ac:spMkLst>
        </pc:spChg>
        <pc:spChg chg="mod topLvl">
          <ac:chgData name="Nina Susikova" userId="2e790aed-c33b-4d01-a589-9fb946013df5" providerId="ADAL" clId="{705CB06D-792F-E54A-9787-3439757F6DF2}" dt="2024-05-02T13:21:18.454" v="2646" actId="408"/>
          <ac:spMkLst>
            <pc:docMk/>
            <pc:sldMk cId="1345652" sldId="2147378703"/>
            <ac:spMk id="109" creationId="{68CA7C87-F53B-A989-CEF4-B96A987BE919}"/>
          </ac:spMkLst>
        </pc:spChg>
        <pc:spChg chg="mod">
          <ac:chgData name="Nina Susikova" userId="2e790aed-c33b-4d01-a589-9fb946013df5" providerId="ADAL" clId="{705CB06D-792F-E54A-9787-3439757F6DF2}" dt="2024-05-02T13:21:18.454" v="2646" actId="408"/>
          <ac:spMkLst>
            <pc:docMk/>
            <pc:sldMk cId="1345652" sldId="2147378703"/>
            <ac:spMk id="114" creationId="{A370E650-1372-310D-80B4-32A391A1557C}"/>
          </ac:spMkLst>
        </pc:spChg>
        <pc:spChg chg="mod">
          <ac:chgData name="Nina Susikova" userId="2e790aed-c33b-4d01-a589-9fb946013df5" providerId="ADAL" clId="{705CB06D-792F-E54A-9787-3439757F6DF2}" dt="2024-05-02T13:22:58.616" v="2734" actId="1036"/>
          <ac:spMkLst>
            <pc:docMk/>
            <pc:sldMk cId="1345652" sldId="2147378703"/>
            <ac:spMk id="117" creationId="{EA4D78E8-962B-9597-B0EA-6CFEED5A4043}"/>
          </ac:spMkLst>
        </pc:spChg>
        <pc:spChg chg="mod">
          <ac:chgData name="Nina Susikova" userId="2e790aed-c33b-4d01-a589-9fb946013df5" providerId="ADAL" clId="{705CB06D-792F-E54A-9787-3439757F6DF2}" dt="2024-05-02T12:29:12.303" v="2479" actId="1076"/>
          <ac:spMkLst>
            <pc:docMk/>
            <pc:sldMk cId="1345652" sldId="2147378703"/>
            <ac:spMk id="127" creationId="{2208099E-B553-570E-DFA7-0A73520A454F}"/>
          </ac:spMkLst>
        </pc:spChg>
        <pc:spChg chg="mod">
          <ac:chgData name="Nina Susikova" userId="2e790aed-c33b-4d01-a589-9fb946013df5" providerId="ADAL" clId="{705CB06D-792F-E54A-9787-3439757F6DF2}" dt="2024-05-02T12:29:00.725" v="2477" actId="1076"/>
          <ac:spMkLst>
            <pc:docMk/>
            <pc:sldMk cId="1345652" sldId="2147378703"/>
            <ac:spMk id="130" creationId="{557B0691-FC55-A289-3FDF-2AEE9F519DC3}"/>
          </ac:spMkLst>
        </pc:spChg>
        <pc:spChg chg="del mod">
          <ac:chgData name="Nina Susikova" userId="2e790aed-c33b-4d01-a589-9fb946013df5" providerId="ADAL" clId="{705CB06D-792F-E54A-9787-3439757F6DF2}" dt="2024-05-02T12:18:57.225" v="2115" actId="478"/>
          <ac:spMkLst>
            <pc:docMk/>
            <pc:sldMk cId="1345652" sldId="2147378703"/>
            <ac:spMk id="133" creationId="{3F33BEF1-EAF3-60A8-9646-F1707AD3EA29}"/>
          </ac:spMkLst>
        </pc:spChg>
        <pc:spChg chg="del mod">
          <ac:chgData name="Nina Susikova" userId="2e790aed-c33b-4d01-a589-9fb946013df5" providerId="ADAL" clId="{705CB06D-792F-E54A-9787-3439757F6DF2}" dt="2024-05-02T12:18:53.507" v="2113" actId="478"/>
          <ac:spMkLst>
            <pc:docMk/>
            <pc:sldMk cId="1345652" sldId="2147378703"/>
            <ac:spMk id="147" creationId="{5A1D3373-C506-06A0-C8BF-F3C6C16941C1}"/>
          </ac:spMkLst>
        </pc:spChg>
        <pc:spChg chg="add mod">
          <ac:chgData name="Nina Susikova" userId="2e790aed-c33b-4d01-a589-9fb946013df5" providerId="ADAL" clId="{705CB06D-792F-E54A-9787-3439757F6DF2}" dt="2024-05-02T13:35:22.484" v="2887" actId="1035"/>
          <ac:spMkLst>
            <pc:docMk/>
            <pc:sldMk cId="1345652" sldId="2147378703"/>
            <ac:spMk id="157" creationId="{84AC66FE-8BD6-DE4B-ECB4-6C3B32C761A3}"/>
          </ac:spMkLst>
        </pc:spChg>
        <pc:spChg chg="add mod">
          <ac:chgData name="Nina Susikova" userId="2e790aed-c33b-4d01-a589-9fb946013df5" providerId="ADAL" clId="{705CB06D-792F-E54A-9787-3439757F6DF2}" dt="2024-05-02T13:35:22.484" v="2887" actId="1035"/>
          <ac:spMkLst>
            <pc:docMk/>
            <pc:sldMk cId="1345652" sldId="2147378703"/>
            <ac:spMk id="158" creationId="{D51882CA-A2C8-7CDA-8A4E-04F3E4D4DCD8}"/>
          </ac:spMkLst>
        </pc:spChg>
        <pc:spChg chg="add mod">
          <ac:chgData name="Nina Susikova" userId="2e790aed-c33b-4d01-a589-9fb946013df5" providerId="ADAL" clId="{705CB06D-792F-E54A-9787-3439757F6DF2}" dt="2024-05-02T13:35:22.484" v="2887" actId="1035"/>
          <ac:spMkLst>
            <pc:docMk/>
            <pc:sldMk cId="1345652" sldId="2147378703"/>
            <ac:spMk id="159" creationId="{2C160541-96FB-008B-C4FC-1776D9619407}"/>
          </ac:spMkLst>
        </pc:spChg>
        <pc:spChg chg="add mod">
          <ac:chgData name="Nina Susikova" userId="2e790aed-c33b-4d01-a589-9fb946013df5" providerId="ADAL" clId="{705CB06D-792F-E54A-9787-3439757F6DF2}" dt="2024-05-02T13:35:22.484" v="2887" actId="1035"/>
          <ac:spMkLst>
            <pc:docMk/>
            <pc:sldMk cId="1345652" sldId="2147378703"/>
            <ac:spMk id="160" creationId="{5E91F4F1-8305-3F06-4515-60B002C3B94B}"/>
          </ac:spMkLst>
        </pc:spChg>
        <pc:spChg chg="add mod">
          <ac:chgData name="Nina Susikova" userId="2e790aed-c33b-4d01-a589-9fb946013df5" providerId="ADAL" clId="{705CB06D-792F-E54A-9787-3439757F6DF2}" dt="2024-05-02T13:39:05.677" v="2894" actId="207"/>
          <ac:spMkLst>
            <pc:docMk/>
            <pc:sldMk cId="1345652" sldId="2147378703"/>
            <ac:spMk id="161" creationId="{B8B91C60-09D1-CE55-D76F-477FD50E038A}"/>
          </ac:spMkLst>
        </pc:spChg>
        <pc:spChg chg="mod">
          <ac:chgData name="Nina Susikova" userId="2e790aed-c33b-4d01-a589-9fb946013df5" providerId="ADAL" clId="{705CB06D-792F-E54A-9787-3439757F6DF2}" dt="2024-05-02T13:39:50.133" v="2907" actId="1076"/>
          <ac:spMkLst>
            <pc:docMk/>
            <pc:sldMk cId="1345652" sldId="2147378703"/>
            <ac:spMk id="162" creationId="{6DE6B67F-FADB-8865-045B-4C274091F801}"/>
          </ac:spMkLst>
        </pc:spChg>
        <pc:spChg chg="mod">
          <ac:chgData name="Nina Susikova" userId="2e790aed-c33b-4d01-a589-9fb946013df5" providerId="ADAL" clId="{705CB06D-792F-E54A-9787-3439757F6DF2}" dt="2024-05-02T13:39:37.318" v="2906" actId="1036"/>
          <ac:spMkLst>
            <pc:docMk/>
            <pc:sldMk cId="1345652" sldId="2147378703"/>
            <ac:spMk id="164" creationId="{3745D23A-766B-94AC-B2AA-EE2DA1919A91}"/>
          </ac:spMkLst>
        </pc:spChg>
        <pc:spChg chg="mod">
          <ac:chgData name="Nina Susikova" userId="2e790aed-c33b-4d01-a589-9fb946013df5" providerId="ADAL" clId="{705CB06D-792F-E54A-9787-3439757F6DF2}" dt="2024-05-02T13:39:37.318" v="2906" actId="1036"/>
          <ac:spMkLst>
            <pc:docMk/>
            <pc:sldMk cId="1345652" sldId="2147378703"/>
            <ac:spMk id="165" creationId="{80E49190-D942-925D-27DD-271294B29059}"/>
          </ac:spMkLst>
        </pc:spChg>
        <pc:spChg chg="add mod">
          <ac:chgData name="Nina Susikova" userId="2e790aed-c33b-4d01-a589-9fb946013df5" providerId="ADAL" clId="{705CB06D-792F-E54A-9787-3439757F6DF2}" dt="2024-05-02T13:48:10.125" v="2994"/>
          <ac:spMkLst>
            <pc:docMk/>
            <pc:sldMk cId="1345652" sldId="2147378703"/>
            <ac:spMk id="169" creationId="{ECA3BB86-BDE9-665E-E01A-F068FAB86A0A}"/>
          </ac:spMkLst>
        </pc:spChg>
        <pc:spChg chg="mod">
          <ac:chgData name="Nina Susikova" userId="2e790aed-c33b-4d01-a589-9fb946013df5" providerId="ADAL" clId="{705CB06D-792F-E54A-9787-3439757F6DF2}" dt="2024-05-02T13:24:18.736" v="2756" actId="1076"/>
          <ac:spMkLst>
            <pc:docMk/>
            <pc:sldMk cId="1345652" sldId="2147378703"/>
            <ac:spMk id="180" creationId="{EC958A79-1CAC-78A9-1531-BF19CA028451}"/>
          </ac:spMkLst>
        </pc:spChg>
        <pc:spChg chg="mod">
          <ac:chgData name="Nina Susikova" userId="2e790aed-c33b-4d01-a589-9fb946013df5" providerId="ADAL" clId="{705CB06D-792F-E54A-9787-3439757F6DF2}" dt="2024-05-02T12:18:19.314" v="2100" actId="21"/>
          <ac:spMkLst>
            <pc:docMk/>
            <pc:sldMk cId="1345652" sldId="2147378703"/>
            <ac:spMk id="191" creationId="{0B743349-1355-D49F-FDEB-D3200B704826}"/>
          </ac:spMkLst>
        </pc:spChg>
        <pc:spChg chg="mod">
          <ac:chgData name="Nina Susikova" userId="2e790aed-c33b-4d01-a589-9fb946013df5" providerId="ADAL" clId="{705CB06D-792F-E54A-9787-3439757F6DF2}" dt="2024-05-02T12:18:08.279" v="2098" actId="571"/>
          <ac:spMkLst>
            <pc:docMk/>
            <pc:sldMk cId="1345652" sldId="2147378703"/>
            <ac:spMk id="201" creationId="{EFD1344D-3100-DDE4-9E6A-1FD8C09DB9A4}"/>
          </ac:spMkLst>
        </pc:spChg>
        <pc:spChg chg="mod">
          <ac:chgData name="Nina Susikova" userId="2e790aed-c33b-4d01-a589-9fb946013df5" providerId="ADAL" clId="{705CB06D-792F-E54A-9787-3439757F6DF2}" dt="2024-05-02T13:21:18.454" v="2646" actId="408"/>
          <ac:spMkLst>
            <pc:docMk/>
            <pc:sldMk cId="1345652" sldId="2147378703"/>
            <ac:spMk id="248" creationId="{C6CA6594-119F-5A8D-705F-E6F36A6C84EB}"/>
          </ac:spMkLst>
        </pc:spChg>
        <pc:spChg chg="mod">
          <ac:chgData name="Nina Susikova" userId="2e790aed-c33b-4d01-a589-9fb946013df5" providerId="ADAL" clId="{705CB06D-792F-E54A-9787-3439757F6DF2}" dt="2024-05-02T13:21:18.454" v="2646" actId="408"/>
          <ac:spMkLst>
            <pc:docMk/>
            <pc:sldMk cId="1345652" sldId="2147378703"/>
            <ac:spMk id="249" creationId="{157C9CEB-D49B-2A66-9E4D-FFC41075AB4E}"/>
          </ac:spMkLst>
        </pc:spChg>
        <pc:spChg chg="mod">
          <ac:chgData name="Nina Susikova" userId="2e790aed-c33b-4d01-a589-9fb946013df5" providerId="ADAL" clId="{705CB06D-792F-E54A-9787-3439757F6DF2}" dt="2024-05-02T13:21:18.454" v="2646" actId="408"/>
          <ac:spMkLst>
            <pc:docMk/>
            <pc:sldMk cId="1345652" sldId="2147378703"/>
            <ac:spMk id="250" creationId="{9EFAE68E-E0F7-104B-0B54-80FB7D96FE29}"/>
          </ac:spMkLst>
        </pc:spChg>
        <pc:spChg chg="del mod topLvl">
          <ac:chgData name="Nina Susikova" userId="2e790aed-c33b-4d01-a589-9fb946013df5" providerId="ADAL" clId="{705CB06D-792F-E54A-9787-3439757F6DF2}" dt="2024-05-02T12:17:26.657" v="2092" actId="478"/>
          <ac:spMkLst>
            <pc:docMk/>
            <pc:sldMk cId="1345652" sldId="2147378703"/>
            <ac:spMk id="280" creationId="{66EB4180-252F-FF28-EC2A-82A24651E6CD}"/>
          </ac:spMkLst>
        </pc:spChg>
        <pc:spChg chg="del mod topLvl">
          <ac:chgData name="Nina Susikova" userId="2e790aed-c33b-4d01-a589-9fb946013df5" providerId="ADAL" clId="{705CB06D-792F-E54A-9787-3439757F6DF2}" dt="2024-05-02T12:39:38.454" v="2605" actId="21"/>
          <ac:spMkLst>
            <pc:docMk/>
            <pc:sldMk cId="1345652" sldId="2147378703"/>
            <ac:spMk id="281" creationId="{60880833-3829-4A91-C870-22BAEC12DAD5}"/>
          </ac:spMkLst>
        </pc:spChg>
        <pc:spChg chg="del mod">
          <ac:chgData name="Nina Susikova" userId="2e790aed-c33b-4d01-a589-9fb946013df5" providerId="ADAL" clId="{705CB06D-792F-E54A-9787-3439757F6DF2}" dt="2024-05-02T12:39:09.162" v="2592" actId="478"/>
          <ac:spMkLst>
            <pc:docMk/>
            <pc:sldMk cId="1345652" sldId="2147378703"/>
            <ac:spMk id="285" creationId="{3D52EC1E-20DD-E6F9-EF19-9846C77445DF}"/>
          </ac:spMkLst>
        </pc:spChg>
        <pc:spChg chg="del mod">
          <ac:chgData name="Nina Susikova" userId="2e790aed-c33b-4d01-a589-9fb946013df5" providerId="ADAL" clId="{705CB06D-792F-E54A-9787-3439757F6DF2}" dt="2024-05-02T12:38:46.162" v="2587" actId="478"/>
          <ac:spMkLst>
            <pc:docMk/>
            <pc:sldMk cId="1345652" sldId="2147378703"/>
            <ac:spMk id="286" creationId="{3118A4BB-16D5-838B-2D70-CD4382273DEC}"/>
          </ac:spMkLst>
        </pc:spChg>
        <pc:spChg chg="del mod">
          <ac:chgData name="Nina Susikova" userId="2e790aed-c33b-4d01-a589-9fb946013df5" providerId="ADAL" clId="{705CB06D-792F-E54A-9787-3439757F6DF2}" dt="2024-05-02T12:38:46.162" v="2587" actId="478"/>
          <ac:spMkLst>
            <pc:docMk/>
            <pc:sldMk cId="1345652" sldId="2147378703"/>
            <ac:spMk id="287" creationId="{03AB3CE3-6F27-8FDA-D23E-D66501F3881C}"/>
          </ac:spMkLst>
        </pc:spChg>
        <pc:spChg chg="del mod">
          <ac:chgData name="Nina Susikova" userId="2e790aed-c33b-4d01-a589-9fb946013df5" providerId="ADAL" clId="{705CB06D-792F-E54A-9787-3439757F6DF2}" dt="2024-05-02T12:38:46.162" v="2587" actId="478"/>
          <ac:spMkLst>
            <pc:docMk/>
            <pc:sldMk cId="1345652" sldId="2147378703"/>
            <ac:spMk id="290" creationId="{B2BB012A-B2DD-66E8-8606-BB71806ADAA1}"/>
          </ac:spMkLst>
        </pc:spChg>
        <pc:spChg chg="del mod">
          <ac:chgData name="Nina Susikova" userId="2e790aed-c33b-4d01-a589-9fb946013df5" providerId="ADAL" clId="{705CB06D-792F-E54A-9787-3439757F6DF2}" dt="2024-05-02T12:39:05.715" v="2591" actId="478"/>
          <ac:spMkLst>
            <pc:docMk/>
            <pc:sldMk cId="1345652" sldId="2147378703"/>
            <ac:spMk id="291" creationId="{C7E0FE47-4394-7BAE-FCA3-8DD9C15CF44C}"/>
          </ac:spMkLst>
        </pc:spChg>
        <pc:spChg chg="del mod">
          <ac:chgData name="Nina Susikova" userId="2e790aed-c33b-4d01-a589-9fb946013df5" providerId="ADAL" clId="{705CB06D-792F-E54A-9787-3439757F6DF2}" dt="2024-05-02T12:38:59.407" v="2590" actId="478"/>
          <ac:spMkLst>
            <pc:docMk/>
            <pc:sldMk cId="1345652" sldId="2147378703"/>
            <ac:spMk id="292" creationId="{BD2D93A7-3608-9C0E-3542-B05C42D56429}"/>
          </ac:spMkLst>
        </pc:spChg>
        <pc:spChg chg="del mod">
          <ac:chgData name="Nina Susikova" userId="2e790aed-c33b-4d01-a589-9fb946013df5" providerId="ADAL" clId="{705CB06D-792F-E54A-9787-3439757F6DF2}" dt="2024-05-02T12:38:46.162" v="2587" actId="478"/>
          <ac:spMkLst>
            <pc:docMk/>
            <pc:sldMk cId="1345652" sldId="2147378703"/>
            <ac:spMk id="295" creationId="{6CF1C669-B375-EB68-A700-2B0B5AC557E1}"/>
          </ac:spMkLst>
        </pc:spChg>
        <pc:spChg chg="mod">
          <ac:chgData name="Nina Susikova" userId="2e790aed-c33b-4d01-a589-9fb946013df5" providerId="ADAL" clId="{705CB06D-792F-E54A-9787-3439757F6DF2}" dt="2024-05-02T12:39:26.655" v="2602" actId="478"/>
          <ac:spMkLst>
            <pc:docMk/>
            <pc:sldMk cId="1345652" sldId="2147378703"/>
            <ac:spMk id="296" creationId="{7A817FA6-EA84-941D-DF83-1C1614A73A4C}"/>
          </ac:spMkLst>
        </pc:spChg>
        <pc:spChg chg="mod">
          <ac:chgData name="Nina Susikova" userId="2e790aed-c33b-4d01-a589-9fb946013df5" providerId="ADAL" clId="{705CB06D-792F-E54A-9787-3439757F6DF2}" dt="2024-05-02T12:39:26.655" v="2602" actId="478"/>
          <ac:spMkLst>
            <pc:docMk/>
            <pc:sldMk cId="1345652" sldId="2147378703"/>
            <ac:spMk id="297" creationId="{329921EF-CD64-675F-3127-058E6C1C6D2C}"/>
          </ac:spMkLst>
        </pc:spChg>
        <pc:spChg chg="mod">
          <ac:chgData name="Nina Susikova" userId="2e790aed-c33b-4d01-a589-9fb946013df5" providerId="ADAL" clId="{705CB06D-792F-E54A-9787-3439757F6DF2}" dt="2024-05-02T12:39:26.655" v="2602" actId="478"/>
          <ac:spMkLst>
            <pc:docMk/>
            <pc:sldMk cId="1345652" sldId="2147378703"/>
            <ac:spMk id="298" creationId="{C21923A9-B276-59F7-1F09-AF1A23E1C456}"/>
          </ac:spMkLst>
        </pc:spChg>
        <pc:spChg chg="mod">
          <ac:chgData name="Nina Susikova" userId="2e790aed-c33b-4d01-a589-9fb946013df5" providerId="ADAL" clId="{705CB06D-792F-E54A-9787-3439757F6DF2}" dt="2024-05-02T12:39:26.655" v="2602" actId="478"/>
          <ac:spMkLst>
            <pc:docMk/>
            <pc:sldMk cId="1345652" sldId="2147378703"/>
            <ac:spMk id="299" creationId="{C4A35646-E88A-B5E9-707B-DCC1B8122673}"/>
          </ac:spMkLst>
        </pc:spChg>
        <pc:spChg chg="del mod">
          <ac:chgData name="Nina Susikova" userId="2e790aed-c33b-4d01-a589-9fb946013df5" providerId="ADAL" clId="{705CB06D-792F-E54A-9787-3439757F6DF2}" dt="2024-05-02T12:38:46.162" v="2587" actId="478"/>
          <ac:spMkLst>
            <pc:docMk/>
            <pc:sldMk cId="1345652" sldId="2147378703"/>
            <ac:spMk id="301" creationId="{555574A8-550D-217D-07C2-FDA2BA61AC67}"/>
          </ac:spMkLst>
        </pc:spChg>
        <pc:spChg chg="del mod">
          <ac:chgData name="Nina Susikova" userId="2e790aed-c33b-4d01-a589-9fb946013df5" providerId="ADAL" clId="{705CB06D-792F-E54A-9787-3439757F6DF2}" dt="2024-05-02T12:39:12.648" v="2594" actId="478"/>
          <ac:spMkLst>
            <pc:docMk/>
            <pc:sldMk cId="1345652" sldId="2147378703"/>
            <ac:spMk id="303" creationId="{28D756F6-7777-E01A-A72C-3E0701B7A470}"/>
          </ac:spMkLst>
        </pc:spChg>
        <pc:spChg chg="del mod">
          <ac:chgData name="Nina Susikova" userId="2e790aed-c33b-4d01-a589-9fb946013df5" providerId="ADAL" clId="{705CB06D-792F-E54A-9787-3439757F6DF2}" dt="2024-05-02T12:39:14.052" v="2595" actId="478"/>
          <ac:spMkLst>
            <pc:docMk/>
            <pc:sldMk cId="1345652" sldId="2147378703"/>
            <ac:spMk id="304" creationId="{1DD6B514-6528-3536-BF61-8B1847752801}"/>
          </ac:spMkLst>
        </pc:spChg>
        <pc:spChg chg="del mod">
          <ac:chgData name="Nina Susikova" userId="2e790aed-c33b-4d01-a589-9fb946013df5" providerId="ADAL" clId="{705CB06D-792F-E54A-9787-3439757F6DF2}" dt="2024-05-02T12:39:11.186" v="2593" actId="478"/>
          <ac:spMkLst>
            <pc:docMk/>
            <pc:sldMk cId="1345652" sldId="2147378703"/>
            <ac:spMk id="305" creationId="{C5368D54-061E-FA8F-9E5E-9E3E4C5C3245}"/>
          </ac:spMkLst>
        </pc:spChg>
        <pc:spChg chg="del mod">
          <ac:chgData name="Nina Susikova" userId="2e790aed-c33b-4d01-a589-9fb946013df5" providerId="ADAL" clId="{705CB06D-792F-E54A-9787-3439757F6DF2}" dt="2024-05-02T12:39:24.874" v="2601" actId="478"/>
          <ac:spMkLst>
            <pc:docMk/>
            <pc:sldMk cId="1345652" sldId="2147378703"/>
            <ac:spMk id="306" creationId="{7BEABE54-58B5-53A6-4D22-D65D6359F3A6}"/>
          </ac:spMkLst>
        </pc:spChg>
        <pc:spChg chg="mod">
          <ac:chgData name="Nina Susikova" userId="2e790aed-c33b-4d01-a589-9fb946013df5" providerId="ADAL" clId="{705CB06D-792F-E54A-9787-3439757F6DF2}" dt="2024-05-02T12:39:26.655" v="2602" actId="478"/>
          <ac:spMkLst>
            <pc:docMk/>
            <pc:sldMk cId="1345652" sldId="2147378703"/>
            <ac:spMk id="308" creationId="{0F74980C-4FD7-E3DF-BB07-A51CB8BA8487}"/>
          </ac:spMkLst>
        </pc:spChg>
        <pc:spChg chg="mod">
          <ac:chgData name="Nina Susikova" userId="2e790aed-c33b-4d01-a589-9fb946013df5" providerId="ADAL" clId="{705CB06D-792F-E54A-9787-3439757F6DF2}" dt="2024-05-02T12:39:26.655" v="2602" actId="478"/>
          <ac:spMkLst>
            <pc:docMk/>
            <pc:sldMk cId="1345652" sldId="2147378703"/>
            <ac:spMk id="309" creationId="{DD9F0F0D-EDAB-7943-CD6B-193F4E2240C0}"/>
          </ac:spMkLst>
        </pc:spChg>
        <pc:spChg chg="del mod">
          <ac:chgData name="Nina Susikova" userId="2e790aed-c33b-4d01-a589-9fb946013df5" providerId="ADAL" clId="{705CB06D-792F-E54A-9787-3439757F6DF2}" dt="2024-05-02T12:38:57.925" v="2589" actId="478"/>
          <ac:spMkLst>
            <pc:docMk/>
            <pc:sldMk cId="1345652" sldId="2147378703"/>
            <ac:spMk id="310" creationId="{B9AAAC61-E706-9FA7-0D38-CF76088914C3}"/>
          </ac:spMkLst>
        </pc:spChg>
        <pc:spChg chg="del mod">
          <ac:chgData name="Nina Susikova" userId="2e790aed-c33b-4d01-a589-9fb946013df5" providerId="ADAL" clId="{705CB06D-792F-E54A-9787-3439757F6DF2}" dt="2024-05-02T12:38:46.162" v="2587" actId="478"/>
          <ac:spMkLst>
            <pc:docMk/>
            <pc:sldMk cId="1345652" sldId="2147378703"/>
            <ac:spMk id="311" creationId="{3437DE99-82A4-B709-7AC6-E047C053BDB8}"/>
          </ac:spMkLst>
        </pc:spChg>
        <pc:spChg chg="del mod">
          <ac:chgData name="Nina Susikova" userId="2e790aed-c33b-4d01-a589-9fb946013df5" providerId="ADAL" clId="{705CB06D-792F-E54A-9787-3439757F6DF2}" dt="2024-05-02T12:38:46.162" v="2587" actId="478"/>
          <ac:spMkLst>
            <pc:docMk/>
            <pc:sldMk cId="1345652" sldId="2147378703"/>
            <ac:spMk id="313" creationId="{410C3B4F-5847-C7C3-73D3-77948978909B}"/>
          </ac:spMkLst>
        </pc:spChg>
        <pc:spChg chg="del mod">
          <ac:chgData name="Nina Susikova" userId="2e790aed-c33b-4d01-a589-9fb946013df5" providerId="ADAL" clId="{705CB06D-792F-E54A-9787-3439757F6DF2}" dt="2024-05-02T12:39:26.655" v="2602" actId="478"/>
          <ac:spMkLst>
            <pc:docMk/>
            <pc:sldMk cId="1345652" sldId="2147378703"/>
            <ac:spMk id="315" creationId="{DF8CB054-BAED-201A-1952-535D98CF9C3A}"/>
          </ac:spMkLst>
        </pc:spChg>
        <pc:spChg chg="mod">
          <ac:chgData name="Nina Susikova" userId="2e790aed-c33b-4d01-a589-9fb946013df5" providerId="ADAL" clId="{705CB06D-792F-E54A-9787-3439757F6DF2}" dt="2024-05-02T12:39:26.655" v="2602" actId="478"/>
          <ac:spMkLst>
            <pc:docMk/>
            <pc:sldMk cId="1345652" sldId="2147378703"/>
            <ac:spMk id="317" creationId="{4E3164A3-AD8A-A473-0603-BE1483EBFEFF}"/>
          </ac:spMkLst>
        </pc:spChg>
        <pc:spChg chg="mod">
          <ac:chgData name="Nina Susikova" userId="2e790aed-c33b-4d01-a589-9fb946013df5" providerId="ADAL" clId="{705CB06D-792F-E54A-9787-3439757F6DF2}" dt="2024-05-02T12:39:26.655" v="2602" actId="478"/>
          <ac:spMkLst>
            <pc:docMk/>
            <pc:sldMk cId="1345652" sldId="2147378703"/>
            <ac:spMk id="318" creationId="{DA9E2EFA-B997-C9C8-E28B-82E1EA9A2FD0}"/>
          </ac:spMkLst>
        </pc:spChg>
        <pc:spChg chg="del">
          <ac:chgData name="Nina Susikova" userId="2e790aed-c33b-4d01-a589-9fb946013df5" providerId="ADAL" clId="{705CB06D-792F-E54A-9787-3439757F6DF2}" dt="2024-05-02T12:17:11.633" v="2085" actId="478"/>
          <ac:spMkLst>
            <pc:docMk/>
            <pc:sldMk cId="1345652" sldId="2147378703"/>
            <ac:spMk id="327" creationId="{9EF2D908-DC29-DD60-B8F6-3477142FE95E}"/>
          </ac:spMkLst>
        </pc:spChg>
        <pc:grpChg chg="add mod">
          <ac:chgData name="Nina Susikova" userId="2e790aed-c33b-4d01-a589-9fb946013df5" providerId="ADAL" clId="{705CB06D-792F-E54A-9787-3439757F6DF2}" dt="2024-05-02T13:51:39.261" v="2995" actId="164"/>
          <ac:grpSpMkLst>
            <pc:docMk/>
            <pc:sldMk cId="1345652" sldId="2147378703"/>
            <ac:grpSpMk id="69" creationId="{125BC53B-777A-4313-10D5-537B59612568}"/>
          </ac:grpSpMkLst>
        </pc:grpChg>
        <pc:grpChg chg="add mod ord">
          <ac:chgData name="Nina Susikova" userId="2e790aed-c33b-4d01-a589-9fb946013df5" providerId="ADAL" clId="{705CB06D-792F-E54A-9787-3439757F6DF2}" dt="2024-05-02T13:41:41.902" v="2940" actId="13244"/>
          <ac:grpSpMkLst>
            <pc:docMk/>
            <pc:sldMk cId="1345652" sldId="2147378703"/>
            <ac:grpSpMk id="75" creationId="{CADCA86B-46E5-65A6-7038-3E9DEF5E667B}"/>
          </ac:grpSpMkLst>
        </pc:grpChg>
        <pc:grpChg chg="mod">
          <ac:chgData name="Nina Susikova" userId="2e790aed-c33b-4d01-a589-9fb946013df5" providerId="ADAL" clId="{705CB06D-792F-E54A-9787-3439757F6DF2}" dt="2024-05-02T13:51:39.261" v="2995" actId="164"/>
          <ac:grpSpMkLst>
            <pc:docMk/>
            <pc:sldMk cId="1345652" sldId="2147378703"/>
            <ac:grpSpMk id="83" creationId="{46B8BD8D-5D96-3FD4-1638-567A27961C72}"/>
          </ac:grpSpMkLst>
        </pc:grpChg>
        <pc:grpChg chg="del mod">
          <ac:chgData name="Nina Susikova" userId="2e790aed-c33b-4d01-a589-9fb946013df5" providerId="ADAL" clId="{705CB06D-792F-E54A-9787-3439757F6DF2}" dt="2024-05-02T13:27:51.425" v="2789" actId="478"/>
          <ac:grpSpMkLst>
            <pc:docMk/>
            <pc:sldMk cId="1345652" sldId="2147378703"/>
            <ac:grpSpMk id="94" creationId="{B4A9D0C8-884D-DA85-C7FA-A8ABD0727B4D}"/>
          </ac:grpSpMkLst>
        </pc:grpChg>
        <pc:grpChg chg="mod">
          <ac:chgData name="Nina Susikova" userId="2e790aed-c33b-4d01-a589-9fb946013df5" providerId="ADAL" clId="{705CB06D-792F-E54A-9787-3439757F6DF2}" dt="2024-05-02T13:40:17.766" v="2918" actId="1035"/>
          <ac:grpSpMkLst>
            <pc:docMk/>
            <pc:sldMk cId="1345652" sldId="2147378703"/>
            <ac:grpSpMk id="99" creationId="{AA2A77F5-5148-146C-147F-7077305A9436}"/>
          </ac:grpSpMkLst>
        </pc:grpChg>
        <pc:grpChg chg="mod">
          <ac:chgData name="Nina Susikova" userId="2e790aed-c33b-4d01-a589-9fb946013df5" providerId="ADAL" clId="{705CB06D-792F-E54A-9787-3439757F6DF2}" dt="2024-05-02T13:40:17.766" v="2918" actId="1035"/>
          <ac:grpSpMkLst>
            <pc:docMk/>
            <pc:sldMk cId="1345652" sldId="2147378703"/>
            <ac:grpSpMk id="102" creationId="{4FCF8AC1-70F6-5556-FB63-AFEFF72D8401}"/>
          </ac:grpSpMkLst>
        </pc:grpChg>
        <pc:grpChg chg="mod">
          <ac:chgData name="Nina Susikova" userId="2e790aed-c33b-4d01-a589-9fb946013df5" providerId="ADAL" clId="{705CB06D-792F-E54A-9787-3439757F6DF2}" dt="2024-05-02T13:40:17.766" v="2918" actId="1035"/>
          <ac:grpSpMkLst>
            <pc:docMk/>
            <pc:sldMk cId="1345652" sldId="2147378703"/>
            <ac:grpSpMk id="105" creationId="{82967589-3B28-F941-3A81-10E2320941C1}"/>
          </ac:grpSpMkLst>
        </pc:grpChg>
        <pc:grpChg chg="mod">
          <ac:chgData name="Nina Susikova" userId="2e790aed-c33b-4d01-a589-9fb946013df5" providerId="ADAL" clId="{705CB06D-792F-E54A-9787-3439757F6DF2}" dt="2024-05-02T13:40:17.766" v="2918" actId="1035"/>
          <ac:grpSpMkLst>
            <pc:docMk/>
            <pc:sldMk cId="1345652" sldId="2147378703"/>
            <ac:grpSpMk id="112" creationId="{309EC9DD-D1EF-8647-23CD-B72D919B7C8F}"/>
          </ac:grpSpMkLst>
        </pc:grpChg>
        <pc:grpChg chg="mod">
          <ac:chgData name="Nina Susikova" userId="2e790aed-c33b-4d01-a589-9fb946013df5" providerId="ADAL" clId="{705CB06D-792F-E54A-9787-3439757F6DF2}" dt="2024-05-02T13:40:17.766" v="2918" actId="1035"/>
          <ac:grpSpMkLst>
            <pc:docMk/>
            <pc:sldMk cId="1345652" sldId="2147378703"/>
            <ac:grpSpMk id="115" creationId="{E9FB7AF0-6359-4DD6-EBF3-C74CBE1ECDD1}"/>
          </ac:grpSpMkLst>
        </pc:grpChg>
        <pc:grpChg chg="mod">
          <ac:chgData name="Nina Susikova" userId="2e790aed-c33b-4d01-a589-9fb946013df5" providerId="ADAL" clId="{705CB06D-792F-E54A-9787-3439757F6DF2}" dt="2024-05-02T13:40:17.766" v="2918" actId="1035"/>
          <ac:grpSpMkLst>
            <pc:docMk/>
            <pc:sldMk cId="1345652" sldId="2147378703"/>
            <ac:grpSpMk id="125" creationId="{28D72812-6091-ABC1-472A-C2EB8490114B}"/>
          </ac:grpSpMkLst>
        </pc:grpChg>
        <pc:grpChg chg="mod">
          <ac:chgData name="Nina Susikova" userId="2e790aed-c33b-4d01-a589-9fb946013df5" providerId="ADAL" clId="{705CB06D-792F-E54A-9787-3439757F6DF2}" dt="2024-05-02T13:40:17.766" v="2918" actId="1035"/>
          <ac:grpSpMkLst>
            <pc:docMk/>
            <pc:sldMk cId="1345652" sldId="2147378703"/>
            <ac:grpSpMk id="128" creationId="{DCBB0796-591C-04D4-BD48-0E8272798204}"/>
          </ac:grpSpMkLst>
        </pc:grpChg>
        <pc:grpChg chg="del mod">
          <ac:chgData name="Nina Susikova" userId="2e790aed-c33b-4d01-a589-9fb946013df5" providerId="ADAL" clId="{705CB06D-792F-E54A-9787-3439757F6DF2}" dt="2024-05-02T12:18:57.225" v="2115" actId="478"/>
          <ac:grpSpMkLst>
            <pc:docMk/>
            <pc:sldMk cId="1345652" sldId="2147378703"/>
            <ac:grpSpMk id="131" creationId="{16710D06-101A-B8B9-6861-2D0DD4C8201E}"/>
          </ac:grpSpMkLst>
        </pc:grpChg>
        <pc:grpChg chg="del">
          <ac:chgData name="Nina Susikova" userId="2e790aed-c33b-4d01-a589-9fb946013df5" providerId="ADAL" clId="{705CB06D-792F-E54A-9787-3439757F6DF2}" dt="2024-05-02T12:17:23.391" v="2088" actId="478"/>
          <ac:grpSpMkLst>
            <pc:docMk/>
            <pc:sldMk cId="1345652" sldId="2147378703"/>
            <ac:grpSpMk id="134" creationId="{01B151CB-6B42-EF22-78A4-BBCB5D484372}"/>
          </ac:grpSpMkLst>
        </pc:grpChg>
        <pc:grpChg chg="add mod">
          <ac:chgData name="Nina Susikova" userId="2e790aed-c33b-4d01-a589-9fb946013df5" providerId="ADAL" clId="{705CB06D-792F-E54A-9787-3439757F6DF2}" dt="2024-05-02T13:35:14.089" v="2873" actId="555"/>
          <ac:grpSpMkLst>
            <pc:docMk/>
            <pc:sldMk cId="1345652" sldId="2147378703"/>
            <ac:grpSpMk id="152" creationId="{ED7CD34D-B214-33C3-87DC-4BF897B87387}"/>
          </ac:grpSpMkLst>
        </pc:grpChg>
        <pc:grpChg chg="add mod">
          <ac:chgData name="Nina Susikova" userId="2e790aed-c33b-4d01-a589-9fb946013df5" providerId="ADAL" clId="{705CB06D-792F-E54A-9787-3439757F6DF2}" dt="2024-05-02T13:34:57.251" v="2870" actId="12788"/>
          <ac:grpSpMkLst>
            <pc:docMk/>
            <pc:sldMk cId="1345652" sldId="2147378703"/>
            <ac:grpSpMk id="153" creationId="{1CB82734-B1B6-89AC-1DCC-3006D9013D86}"/>
          </ac:grpSpMkLst>
        </pc:grpChg>
        <pc:grpChg chg="add mod">
          <ac:chgData name="Nina Susikova" userId="2e790aed-c33b-4d01-a589-9fb946013df5" providerId="ADAL" clId="{705CB06D-792F-E54A-9787-3439757F6DF2}" dt="2024-05-02T13:34:51.178" v="2869" actId="12788"/>
          <ac:grpSpMkLst>
            <pc:docMk/>
            <pc:sldMk cId="1345652" sldId="2147378703"/>
            <ac:grpSpMk id="154" creationId="{AB286C82-1DE5-09AD-B134-25B5CE62B93E}"/>
          </ac:grpSpMkLst>
        </pc:grpChg>
        <pc:grpChg chg="add mod">
          <ac:chgData name="Nina Susikova" userId="2e790aed-c33b-4d01-a589-9fb946013df5" providerId="ADAL" clId="{705CB06D-792F-E54A-9787-3439757F6DF2}" dt="2024-05-02T13:34:46.010" v="2868" actId="12788"/>
          <ac:grpSpMkLst>
            <pc:docMk/>
            <pc:sldMk cId="1345652" sldId="2147378703"/>
            <ac:grpSpMk id="155" creationId="{4A3C34D1-0A4A-2579-F629-07BF569A3146}"/>
          </ac:grpSpMkLst>
        </pc:grpChg>
        <pc:grpChg chg="add mod">
          <ac:chgData name="Nina Susikova" userId="2e790aed-c33b-4d01-a589-9fb946013df5" providerId="ADAL" clId="{705CB06D-792F-E54A-9787-3439757F6DF2}" dt="2024-05-02T13:34:40.322" v="2867" actId="12788"/>
          <ac:grpSpMkLst>
            <pc:docMk/>
            <pc:sldMk cId="1345652" sldId="2147378703"/>
            <ac:grpSpMk id="156" creationId="{8838993B-64CB-3C91-9ADC-34C3F5A65AEC}"/>
          </ac:grpSpMkLst>
        </pc:grpChg>
        <pc:grpChg chg="add mod">
          <ac:chgData name="Nina Susikova" userId="2e790aed-c33b-4d01-a589-9fb946013df5" providerId="ADAL" clId="{705CB06D-792F-E54A-9787-3439757F6DF2}" dt="2024-05-02T13:39:37.318" v="2906" actId="1036"/>
          <ac:grpSpMkLst>
            <pc:docMk/>
            <pc:sldMk cId="1345652" sldId="2147378703"/>
            <ac:grpSpMk id="163" creationId="{CA47D211-FD20-2E10-29C1-AFD6A843DEBC}"/>
          </ac:grpSpMkLst>
        </pc:grpChg>
        <pc:grpChg chg="add mod">
          <ac:chgData name="Nina Susikova" userId="2e790aed-c33b-4d01-a589-9fb946013df5" providerId="ADAL" clId="{705CB06D-792F-E54A-9787-3439757F6DF2}" dt="2024-05-02T13:51:39.261" v="2995" actId="164"/>
          <ac:grpSpMkLst>
            <pc:docMk/>
            <pc:sldMk cId="1345652" sldId="2147378703"/>
            <ac:grpSpMk id="170" creationId="{79B72B97-BEFF-E827-80BA-1F4FFE4FD9BC}"/>
          </ac:grpSpMkLst>
        </pc:grpChg>
        <pc:grpChg chg="del mod">
          <ac:chgData name="Nina Susikova" userId="2e790aed-c33b-4d01-a589-9fb946013df5" providerId="ADAL" clId="{705CB06D-792F-E54A-9787-3439757F6DF2}" dt="2024-05-02T12:18:53.507" v="2113" actId="478"/>
          <ac:grpSpMkLst>
            <pc:docMk/>
            <pc:sldMk cId="1345652" sldId="2147378703"/>
            <ac:grpSpMk id="190" creationId="{5CC1515B-5E0D-4E6A-37B4-5E56452A6758}"/>
          </ac:grpSpMkLst>
        </pc:grpChg>
        <pc:grpChg chg="del mod">
          <ac:chgData name="Nina Susikova" userId="2e790aed-c33b-4d01-a589-9fb946013df5" providerId="ADAL" clId="{705CB06D-792F-E54A-9787-3439757F6DF2}" dt="2024-05-02T12:19:01.059" v="2117" actId="21"/>
          <ac:grpSpMkLst>
            <pc:docMk/>
            <pc:sldMk cId="1345652" sldId="2147378703"/>
            <ac:grpSpMk id="199" creationId="{3493E3D9-99D0-21C0-0FFD-04F4BD9745FF}"/>
          </ac:grpSpMkLst>
        </pc:grpChg>
        <pc:grpChg chg="mod">
          <ac:chgData name="Nina Susikova" userId="2e790aed-c33b-4d01-a589-9fb946013df5" providerId="ADAL" clId="{705CB06D-792F-E54A-9787-3439757F6DF2}" dt="2024-05-02T13:40:17.766" v="2918" actId="1035"/>
          <ac:grpSpMkLst>
            <pc:docMk/>
            <pc:sldMk cId="1345652" sldId="2147378703"/>
            <ac:grpSpMk id="213" creationId="{514C7AB7-D3DC-818A-4FA9-109EC7AB31FE}"/>
          </ac:grpSpMkLst>
        </pc:grpChg>
        <pc:grpChg chg="add del mod">
          <ac:chgData name="Nina Susikova" userId="2e790aed-c33b-4d01-a589-9fb946013df5" providerId="ADAL" clId="{705CB06D-792F-E54A-9787-3439757F6DF2}" dt="2024-05-02T12:19:02.569" v="2118" actId="478"/>
          <ac:grpSpMkLst>
            <pc:docMk/>
            <pc:sldMk cId="1345652" sldId="2147378703"/>
            <ac:grpSpMk id="214" creationId="{D67585FB-EB9F-4402-B7C8-B411B34A32C6}"/>
          </ac:grpSpMkLst>
        </pc:grpChg>
        <pc:grpChg chg="mod topLvl">
          <ac:chgData name="Nina Susikova" userId="2e790aed-c33b-4d01-a589-9fb946013df5" providerId="ADAL" clId="{705CB06D-792F-E54A-9787-3439757F6DF2}" dt="2024-05-02T13:21:18.454" v="2646" actId="408"/>
          <ac:grpSpMkLst>
            <pc:docMk/>
            <pc:sldMk cId="1345652" sldId="2147378703"/>
            <ac:grpSpMk id="247" creationId="{3634C739-681D-FADD-9FBA-239C5E35E1E4}"/>
          </ac:grpSpMkLst>
        </pc:grpChg>
        <pc:grpChg chg="del mod">
          <ac:chgData name="Nina Susikova" userId="2e790aed-c33b-4d01-a589-9fb946013df5" providerId="ADAL" clId="{705CB06D-792F-E54A-9787-3439757F6DF2}" dt="2024-05-02T12:38:46.162" v="2587" actId="478"/>
          <ac:grpSpMkLst>
            <pc:docMk/>
            <pc:sldMk cId="1345652" sldId="2147378703"/>
            <ac:grpSpMk id="284" creationId="{C6ED7A86-66EF-E211-C06A-CD9F468015D6}"/>
          </ac:grpSpMkLst>
        </pc:grpChg>
        <pc:grpChg chg="del mod">
          <ac:chgData name="Nina Susikova" userId="2e790aed-c33b-4d01-a589-9fb946013df5" providerId="ADAL" clId="{705CB06D-792F-E54A-9787-3439757F6DF2}" dt="2024-05-02T12:38:46.162" v="2587" actId="478"/>
          <ac:grpSpMkLst>
            <pc:docMk/>
            <pc:sldMk cId="1345652" sldId="2147378703"/>
            <ac:grpSpMk id="288" creationId="{8047BAB2-8373-5DF9-0B2D-CFA6339AEB34}"/>
          </ac:grpSpMkLst>
        </pc:grpChg>
        <pc:grpChg chg="del mod">
          <ac:chgData name="Nina Susikova" userId="2e790aed-c33b-4d01-a589-9fb946013df5" providerId="ADAL" clId="{705CB06D-792F-E54A-9787-3439757F6DF2}" dt="2024-05-02T12:38:59.407" v="2590" actId="478"/>
          <ac:grpSpMkLst>
            <pc:docMk/>
            <pc:sldMk cId="1345652" sldId="2147378703"/>
            <ac:grpSpMk id="289" creationId="{7D1C3182-B267-CB44-C549-5A8C3F611F6B}"/>
          </ac:grpSpMkLst>
        </pc:grpChg>
        <pc:grpChg chg="del mod">
          <ac:chgData name="Nina Susikova" userId="2e790aed-c33b-4d01-a589-9fb946013df5" providerId="ADAL" clId="{705CB06D-792F-E54A-9787-3439757F6DF2}" dt="2024-05-02T12:38:46.162" v="2587" actId="478"/>
          <ac:grpSpMkLst>
            <pc:docMk/>
            <pc:sldMk cId="1345652" sldId="2147378703"/>
            <ac:grpSpMk id="293" creationId="{2544E6F5-7C91-6B83-488D-429E10C4FB33}"/>
          </ac:grpSpMkLst>
        </pc:grpChg>
        <pc:grpChg chg="mod">
          <ac:chgData name="Nina Susikova" userId="2e790aed-c33b-4d01-a589-9fb946013df5" providerId="ADAL" clId="{705CB06D-792F-E54A-9787-3439757F6DF2}" dt="2024-05-02T12:39:26.655" v="2602" actId="478"/>
          <ac:grpSpMkLst>
            <pc:docMk/>
            <pc:sldMk cId="1345652" sldId="2147378703"/>
            <ac:grpSpMk id="294" creationId="{21E92FBE-1188-222E-620D-3218E3216FF1}"/>
          </ac:grpSpMkLst>
        </pc:grpChg>
        <pc:grpChg chg="del mod">
          <ac:chgData name="Nina Susikova" userId="2e790aed-c33b-4d01-a589-9fb946013df5" providerId="ADAL" clId="{705CB06D-792F-E54A-9787-3439757F6DF2}" dt="2024-05-02T12:38:46.162" v="2587" actId="478"/>
          <ac:grpSpMkLst>
            <pc:docMk/>
            <pc:sldMk cId="1345652" sldId="2147378703"/>
            <ac:grpSpMk id="300" creationId="{A4C86D2D-0738-33F6-216A-D5FEA6D7D38A}"/>
          </ac:grpSpMkLst>
        </pc:grpChg>
        <pc:grpChg chg="del mod">
          <ac:chgData name="Nina Susikova" userId="2e790aed-c33b-4d01-a589-9fb946013df5" providerId="ADAL" clId="{705CB06D-792F-E54A-9787-3439757F6DF2}" dt="2024-05-02T12:39:14.052" v="2595" actId="478"/>
          <ac:grpSpMkLst>
            <pc:docMk/>
            <pc:sldMk cId="1345652" sldId="2147378703"/>
            <ac:grpSpMk id="302" creationId="{60D18A68-384C-1844-CCDD-C3CC0281DEA5}"/>
          </ac:grpSpMkLst>
        </pc:grpChg>
        <pc:grpChg chg="mod">
          <ac:chgData name="Nina Susikova" userId="2e790aed-c33b-4d01-a589-9fb946013df5" providerId="ADAL" clId="{705CB06D-792F-E54A-9787-3439757F6DF2}" dt="2024-05-02T12:39:26.655" v="2602" actId="478"/>
          <ac:grpSpMkLst>
            <pc:docMk/>
            <pc:sldMk cId="1345652" sldId="2147378703"/>
            <ac:grpSpMk id="307" creationId="{B8A22B79-0AA4-73D7-EDC0-C70BFAF8ED68}"/>
          </ac:grpSpMkLst>
        </pc:grpChg>
        <pc:grpChg chg="del mod">
          <ac:chgData name="Nina Susikova" userId="2e790aed-c33b-4d01-a589-9fb946013df5" providerId="ADAL" clId="{705CB06D-792F-E54A-9787-3439757F6DF2}" dt="2024-05-02T12:38:46.162" v="2587" actId="478"/>
          <ac:grpSpMkLst>
            <pc:docMk/>
            <pc:sldMk cId="1345652" sldId="2147378703"/>
            <ac:grpSpMk id="312" creationId="{D1574BB7-2CE5-885D-2180-F0407597E4BF}"/>
          </ac:grpSpMkLst>
        </pc:grpChg>
        <pc:grpChg chg="del mod">
          <ac:chgData name="Nina Susikova" userId="2e790aed-c33b-4d01-a589-9fb946013df5" providerId="ADAL" clId="{705CB06D-792F-E54A-9787-3439757F6DF2}" dt="2024-05-02T12:39:26.655" v="2602" actId="478"/>
          <ac:grpSpMkLst>
            <pc:docMk/>
            <pc:sldMk cId="1345652" sldId="2147378703"/>
            <ac:grpSpMk id="314" creationId="{60301E2E-8A9A-89C2-DBD6-1FD9C2630563}"/>
          </ac:grpSpMkLst>
        </pc:grpChg>
        <pc:grpChg chg="mod">
          <ac:chgData name="Nina Susikova" userId="2e790aed-c33b-4d01-a589-9fb946013df5" providerId="ADAL" clId="{705CB06D-792F-E54A-9787-3439757F6DF2}" dt="2024-05-02T12:39:26.655" v="2602" actId="478"/>
          <ac:grpSpMkLst>
            <pc:docMk/>
            <pc:sldMk cId="1345652" sldId="2147378703"/>
            <ac:grpSpMk id="316" creationId="{01E2D2DD-3DD9-7B77-01EF-706676D1C6A3}"/>
          </ac:grpSpMkLst>
        </pc:grpChg>
        <pc:grpChg chg="del">
          <ac:chgData name="Nina Susikova" userId="2e790aed-c33b-4d01-a589-9fb946013df5" providerId="ADAL" clId="{705CB06D-792F-E54A-9787-3439757F6DF2}" dt="2024-05-02T12:17:24.785" v="2090" actId="478"/>
          <ac:grpSpMkLst>
            <pc:docMk/>
            <pc:sldMk cId="1345652" sldId="2147378703"/>
            <ac:grpSpMk id="321" creationId="{67BFA518-EA14-5423-7E7F-57D12469DB3B}"/>
          </ac:grpSpMkLst>
        </pc:grpChg>
        <pc:grpChg chg="del mod">
          <ac:chgData name="Nina Susikova" userId="2e790aed-c33b-4d01-a589-9fb946013df5" providerId="ADAL" clId="{705CB06D-792F-E54A-9787-3439757F6DF2}" dt="2024-05-02T12:39:38.454" v="2605" actId="21"/>
          <ac:grpSpMkLst>
            <pc:docMk/>
            <pc:sldMk cId="1345652" sldId="2147378703"/>
            <ac:grpSpMk id="323" creationId="{E14A7CA0-90F3-22D4-7484-C9663EE9190D}"/>
          </ac:grpSpMkLst>
        </pc:grpChg>
        <pc:grpChg chg="del mod topLvl">
          <ac:chgData name="Nina Susikova" userId="2e790aed-c33b-4d01-a589-9fb946013df5" providerId="ADAL" clId="{705CB06D-792F-E54A-9787-3439757F6DF2}" dt="2024-05-02T12:39:40.369" v="2606" actId="478"/>
          <ac:grpSpMkLst>
            <pc:docMk/>
            <pc:sldMk cId="1345652" sldId="2147378703"/>
            <ac:grpSpMk id="326" creationId="{3BF945B5-7321-27D1-828A-E453B5F7A6D7}"/>
          </ac:grpSpMkLst>
        </pc:grpChg>
        <pc:grpChg chg="add del mod">
          <ac:chgData name="Nina Susikova" userId="2e790aed-c33b-4d01-a589-9fb946013df5" providerId="ADAL" clId="{705CB06D-792F-E54A-9787-3439757F6DF2}" dt="2024-05-02T12:39:38.454" v="2605" actId="21"/>
          <ac:grpSpMkLst>
            <pc:docMk/>
            <pc:sldMk cId="1345652" sldId="2147378703"/>
            <ac:grpSpMk id="328" creationId="{F423841C-A432-49FA-CCC9-9EEDB27C8949}"/>
          </ac:grpSpMkLst>
        </pc:grpChg>
        <pc:grpChg chg="del">
          <ac:chgData name="Nina Susikova" userId="2e790aed-c33b-4d01-a589-9fb946013df5" providerId="ADAL" clId="{705CB06D-792F-E54A-9787-3439757F6DF2}" dt="2024-05-02T12:23:42.373" v="2412" actId="165"/>
          <ac:grpSpMkLst>
            <pc:docMk/>
            <pc:sldMk cId="1345652" sldId="2147378703"/>
            <ac:grpSpMk id="329" creationId="{792DADC7-C64D-9E63-F5BE-1BA860949529}"/>
          </ac:grpSpMkLst>
        </pc:grpChg>
        <pc:picChg chg="add mod">
          <ac:chgData name="Nina Susikova" userId="2e790aed-c33b-4d01-a589-9fb946013df5" providerId="ADAL" clId="{705CB06D-792F-E54A-9787-3439757F6DF2}" dt="2024-05-02T13:20:59.679" v="2643" actId="164"/>
          <ac:picMkLst>
            <pc:docMk/>
            <pc:sldMk cId="1345652" sldId="2147378703"/>
            <ac:picMk id="5" creationId="{8B69FE31-C7B9-1352-8E73-A2328525299D}"/>
          </ac:picMkLst>
        </pc:picChg>
        <pc:picChg chg="add mod">
          <ac:chgData name="Nina Susikova" userId="2e790aed-c33b-4d01-a589-9fb946013df5" providerId="ADAL" clId="{705CB06D-792F-E54A-9787-3439757F6DF2}" dt="2024-05-02T13:43:05.795" v="2950" actId="1076"/>
          <ac:picMkLst>
            <pc:docMk/>
            <pc:sldMk cId="1345652" sldId="2147378703"/>
            <ac:picMk id="68" creationId="{FC375BBD-B67D-9FF3-538D-506935CBED14}"/>
          </ac:picMkLst>
        </pc:picChg>
        <pc:picChg chg="mod">
          <ac:chgData name="Nina Susikova" userId="2e790aed-c33b-4d01-a589-9fb946013df5" providerId="ADAL" clId="{705CB06D-792F-E54A-9787-3439757F6DF2}" dt="2024-05-02T13:21:18.454" v="2646" actId="408"/>
          <ac:picMkLst>
            <pc:docMk/>
            <pc:sldMk cId="1345652" sldId="2147378703"/>
            <ac:picMk id="100" creationId="{AA82B864-D939-D020-C972-6C63A9468716}"/>
          </ac:picMkLst>
        </pc:picChg>
        <pc:picChg chg="mod">
          <ac:chgData name="Nina Susikova" userId="2e790aed-c33b-4d01-a589-9fb946013df5" providerId="ADAL" clId="{705CB06D-792F-E54A-9787-3439757F6DF2}" dt="2024-05-02T13:24:43.831" v="2761" actId="465"/>
          <ac:picMkLst>
            <pc:docMk/>
            <pc:sldMk cId="1345652" sldId="2147378703"/>
            <ac:picMk id="103" creationId="{44D3C5F7-AABF-B893-1BFD-8475C0F7D1C4}"/>
          </ac:picMkLst>
        </pc:picChg>
        <pc:picChg chg="mod">
          <ac:chgData name="Nina Susikova" userId="2e790aed-c33b-4d01-a589-9fb946013df5" providerId="ADAL" clId="{705CB06D-792F-E54A-9787-3439757F6DF2}" dt="2024-05-02T12:31:34.226" v="2520" actId="1035"/>
          <ac:picMkLst>
            <pc:docMk/>
            <pc:sldMk cId="1345652" sldId="2147378703"/>
            <ac:picMk id="106" creationId="{C68EFA67-7C4C-79F3-5573-4D3688760CD5}"/>
          </ac:picMkLst>
        </pc:picChg>
        <pc:picChg chg="mod">
          <ac:chgData name="Nina Susikova" userId="2e790aed-c33b-4d01-a589-9fb946013df5" providerId="ADAL" clId="{705CB06D-792F-E54A-9787-3439757F6DF2}" dt="2024-05-02T13:21:18.454" v="2646" actId="408"/>
          <ac:picMkLst>
            <pc:docMk/>
            <pc:sldMk cId="1345652" sldId="2147378703"/>
            <ac:picMk id="113" creationId="{300854EF-1B86-A9BE-6426-116FC97B9640}"/>
          </ac:picMkLst>
        </pc:picChg>
        <pc:picChg chg="mod">
          <ac:chgData name="Nina Susikova" userId="2e790aed-c33b-4d01-a589-9fb946013df5" providerId="ADAL" clId="{705CB06D-792F-E54A-9787-3439757F6DF2}" dt="2024-05-02T13:22:58.616" v="2734" actId="1036"/>
          <ac:picMkLst>
            <pc:docMk/>
            <pc:sldMk cId="1345652" sldId="2147378703"/>
            <ac:picMk id="116" creationId="{F91738DD-AC6D-5F3A-FCEF-F67D243C5D37}"/>
          </ac:picMkLst>
        </pc:picChg>
        <pc:picChg chg="mod">
          <ac:chgData name="Nina Susikova" userId="2e790aed-c33b-4d01-a589-9fb946013df5" providerId="ADAL" clId="{705CB06D-792F-E54A-9787-3439757F6DF2}" dt="2024-05-02T12:29:08.130" v="2478" actId="1076"/>
          <ac:picMkLst>
            <pc:docMk/>
            <pc:sldMk cId="1345652" sldId="2147378703"/>
            <ac:picMk id="126" creationId="{D6AE6892-A76E-DE1C-1F6D-D95FB5421376}"/>
          </ac:picMkLst>
        </pc:picChg>
        <pc:picChg chg="mod">
          <ac:chgData name="Nina Susikova" userId="2e790aed-c33b-4d01-a589-9fb946013df5" providerId="ADAL" clId="{705CB06D-792F-E54A-9787-3439757F6DF2}" dt="2024-05-02T12:28:54.587" v="2476" actId="1076"/>
          <ac:picMkLst>
            <pc:docMk/>
            <pc:sldMk cId="1345652" sldId="2147378703"/>
            <ac:picMk id="129" creationId="{5122D785-0CE1-9268-9651-6CBDF217933B}"/>
          </ac:picMkLst>
        </pc:picChg>
        <pc:picChg chg="del mod">
          <ac:chgData name="Nina Susikova" userId="2e790aed-c33b-4d01-a589-9fb946013df5" providerId="ADAL" clId="{705CB06D-792F-E54A-9787-3439757F6DF2}" dt="2024-05-02T12:19:01.059" v="2117" actId="21"/>
          <ac:picMkLst>
            <pc:docMk/>
            <pc:sldMk cId="1345652" sldId="2147378703"/>
            <ac:picMk id="132" creationId="{86ABFE05-43B2-80E2-5F3F-DEA52812B65E}"/>
          </ac:picMkLst>
        </pc:picChg>
        <pc:picChg chg="add mod ord modCrop">
          <ac:chgData name="Nina Susikova" userId="2e790aed-c33b-4d01-a589-9fb946013df5" providerId="ADAL" clId="{705CB06D-792F-E54A-9787-3439757F6DF2}" dt="2024-05-02T13:45:40.622" v="2980" actId="14100"/>
          <ac:picMkLst>
            <pc:docMk/>
            <pc:sldMk cId="1345652" sldId="2147378703"/>
            <ac:picMk id="166" creationId="{A716A538-BC58-63CC-1A66-0C6D03F438D5}"/>
          </ac:picMkLst>
        </pc:picChg>
        <pc:picChg chg="add mod">
          <ac:chgData name="Nina Susikova" userId="2e790aed-c33b-4d01-a589-9fb946013df5" providerId="ADAL" clId="{705CB06D-792F-E54A-9787-3439757F6DF2}" dt="2024-05-02T13:46:18.826" v="2982"/>
          <ac:picMkLst>
            <pc:docMk/>
            <pc:sldMk cId="1345652" sldId="2147378703"/>
            <ac:picMk id="167" creationId="{54569F48-4F07-04B1-3D38-E1B00F118EB6}"/>
          </ac:picMkLst>
        </pc:picChg>
        <pc:picChg chg="add del mod">
          <ac:chgData name="Nina Susikova" userId="2e790aed-c33b-4d01-a589-9fb946013df5" providerId="ADAL" clId="{705CB06D-792F-E54A-9787-3439757F6DF2}" dt="2024-05-02T13:47:18.162" v="2990" actId="478"/>
          <ac:picMkLst>
            <pc:docMk/>
            <pc:sldMk cId="1345652" sldId="2147378703"/>
            <ac:picMk id="168" creationId="{C52A44DB-FA77-1EE7-69DC-626747DB1587}"/>
          </ac:picMkLst>
        </pc:picChg>
        <pc:picChg chg="mod">
          <ac:chgData name="Nina Susikova" userId="2e790aed-c33b-4d01-a589-9fb946013df5" providerId="ADAL" clId="{705CB06D-792F-E54A-9787-3439757F6DF2}" dt="2024-05-02T13:23:58.745" v="2749" actId="1076"/>
          <ac:picMkLst>
            <pc:docMk/>
            <pc:sldMk cId="1345652" sldId="2147378703"/>
            <ac:picMk id="182" creationId="{9F0F4197-0F37-E6C9-1774-D6131CE21262}"/>
          </ac:picMkLst>
        </pc:picChg>
        <pc:picChg chg="del topLvl">
          <ac:chgData name="Nina Susikova" userId="2e790aed-c33b-4d01-a589-9fb946013df5" providerId="ADAL" clId="{705CB06D-792F-E54A-9787-3439757F6DF2}" dt="2024-05-02T12:17:24.785" v="2090" actId="478"/>
          <ac:picMkLst>
            <pc:docMk/>
            <pc:sldMk cId="1345652" sldId="2147378703"/>
            <ac:picMk id="282" creationId="{14A08EF5-B83A-D21C-0005-4CA92A86D75D}"/>
          </ac:picMkLst>
        </pc:picChg>
        <pc:picChg chg="del mod">
          <ac:chgData name="Nina Susikova" userId="2e790aed-c33b-4d01-a589-9fb946013df5" providerId="ADAL" clId="{705CB06D-792F-E54A-9787-3439757F6DF2}" dt="2024-05-02T12:39:38.454" v="2605" actId="21"/>
          <ac:picMkLst>
            <pc:docMk/>
            <pc:sldMk cId="1345652" sldId="2147378703"/>
            <ac:picMk id="283" creationId="{3D33CD11-00CE-8E44-A506-B4DDA5F19F02}"/>
          </ac:picMkLst>
        </pc:picChg>
        <pc:cxnChg chg="add del mod">
          <ac:chgData name="Nina Susikova" userId="2e790aed-c33b-4d01-a589-9fb946013df5" providerId="ADAL" clId="{705CB06D-792F-E54A-9787-3439757F6DF2}" dt="2024-05-02T13:27:53.578" v="2790" actId="478"/>
          <ac:cxnSpMkLst>
            <pc:docMk/>
            <pc:sldMk cId="1345652" sldId="2147378703"/>
            <ac:cxnSpMk id="76" creationId="{1A9EBF7D-A4E5-F1BD-4E10-6D8B9A3D8EDE}"/>
          </ac:cxnSpMkLst>
        </pc:cxnChg>
        <pc:cxnChg chg="add mod">
          <ac:chgData name="Nina Susikova" userId="2e790aed-c33b-4d01-a589-9fb946013df5" providerId="ADAL" clId="{705CB06D-792F-E54A-9787-3439757F6DF2}" dt="2024-05-02T13:40:17.766" v="2918" actId="1035"/>
          <ac:cxnSpMkLst>
            <pc:docMk/>
            <pc:sldMk cId="1345652" sldId="2147378703"/>
            <ac:cxnSpMk id="77" creationId="{E9609717-7BA9-0FDB-DD99-399DB3188E02}"/>
          </ac:cxnSpMkLst>
        </pc:cxnChg>
        <pc:cxnChg chg="add mod">
          <ac:chgData name="Nina Susikova" userId="2e790aed-c33b-4d01-a589-9fb946013df5" providerId="ADAL" clId="{705CB06D-792F-E54A-9787-3439757F6DF2}" dt="2024-05-02T13:40:17.766" v="2918" actId="1035"/>
          <ac:cxnSpMkLst>
            <pc:docMk/>
            <pc:sldMk cId="1345652" sldId="2147378703"/>
            <ac:cxnSpMk id="78" creationId="{B918FB99-EAF1-116E-436F-BD13D79C8EF3}"/>
          </ac:cxnSpMkLst>
        </pc:cxnChg>
        <pc:cxnChg chg="add mod">
          <ac:chgData name="Nina Susikova" userId="2e790aed-c33b-4d01-a589-9fb946013df5" providerId="ADAL" clId="{705CB06D-792F-E54A-9787-3439757F6DF2}" dt="2024-05-02T13:40:17.766" v="2918" actId="1035"/>
          <ac:cxnSpMkLst>
            <pc:docMk/>
            <pc:sldMk cId="1345652" sldId="2147378703"/>
            <ac:cxnSpMk id="79" creationId="{C1867847-4CD1-3F4D-CC38-35C00EFE56EB}"/>
          </ac:cxnSpMkLst>
        </pc:cxnChg>
        <pc:cxnChg chg="del mod">
          <ac:chgData name="Nina Susikova" userId="2e790aed-c33b-4d01-a589-9fb946013df5" providerId="ADAL" clId="{705CB06D-792F-E54A-9787-3439757F6DF2}" dt="2024-05-02T12:17:21.541" v="2086" actId="478"/>
          <ac:cxnSpMkLst>
            <pc:docMk/>
            <pc:sldMk cId="1345652" sldId="2147378703"/>
            <ac:cxnSpMk id="89" creationId="{24CD4C9C-9806-1438-6D0E-8241D6C48CED}"/>
          </ac:cxnSpMkLst>
        </pc:cxnChg>
        <pc:cxnChg chg="mod">
          <ac:chgData name="Nina Susikova" userId="2e790aed-c33b-4d01-a589-9fb946013df5" providerId="ADAL" clId="{705CB06D-792F-E54A-9787-3439757F6DF2}" dt="2024-05-02T13:51:39.261" v="2995" actId="164"/>
          <ac:cxnSpMkLst>
            <pc:docMk/>
            <pc:sldMk cId="1345652" sldId="2147378703"/>
            <ac:cxnSpMk id="93" creationId="{B542F822-1348-616C-035C-D72E9A28E264}"/>
          </ac:cxnSpMkLst>
        </pc:cxnChg>
        <pc:cxnChg chg="del mod">
          <ac:chgData name="Nina Susikova" userId="2e790aed-c33b-4d01-a589-9fb946013df5" providerId="ADAL" clId="{705CB06D-792F-E54A-9787-3439757F6DF2}" dt="2024-05-02T13:27:28.036" v="2786" actId="478"/>
          <ac:cxnSpMkLst>
            <pc:docMk/>
            <pc:sldMk cId="1345652" sldId="2147378703"/>
            <ac:cxnSpMk id="95" creationId="{B080D135-00A8-DB92-92EF-73D4B179CA6D}"/>
          </ac:cxnSpMkLst>
        </pc:cxnChg>
        <pc:cxnChg chg="mod">
          <ac:chgData name="Nina Susikova" userId="2e790aed-c33b-4d01-a589-9fb946013df5" providerId="ADAL" clId="{705CB06D-792F-E54A-9787-3439757F6DF2}" dt="2024-05-02T13:27:51.425" v="2789" actId="478"/>
          <ac:cxnSpMkLst>
            <pc:docMk/>
            <pc:sldMk cId="1345652" sldId="2147378703"/>
            <ac:cxnSpMk id="96" creationId="{BD74D424-59A6-C12D-E62F-7882E5DE72EA}"/>
          </ac:cxnSpMkLst>
        </pc:cxnChg>
        <pc:cxnChg chg="mod">
          <ac:chgData name="Nina Susikova" userId="2e790aed-c33b-4d01-a589-9fb946013df5" providerId="ADAL" clId="{705CB06D-792F-E54A-9787-3439757F6DF2}" dt="2024-05-02T13:27:25.375" v="2785" actId="14100"/>
          <ac:cxnSpMkLst>
            <pc:docMk/>
            <pc:sldMk cId="1345652" sldId="2147378703"/>
            <ac:cxnSpMk id="97" creationId="{82F36CE8-B883-8A2B-1AA6-DAB090FB35E5}"/>
          </ac:cxnSpMkLst>
        </pc:cxnChg>
        <pc:cxnChg chg="del mod">
          <ac:chgData name="Nina Susikova" userId="2e790aed-c33b-4d01-a589-9fb946013df5" providerId="ADAL" clId="{705CB06D-792F-E54A-9787-3439757F6DF2}" dt="2024-05-02T13:23:16.811" v="2736" actId="478"/>
          <ac:cxnSpMkLst>
            <pc:docMk/>
            <pc:sldMk cId="1345652" sldId="2147378703"/>
            <ac:cxnSpMk id="98" creationId="{98B3305C-46A1-0A25-D0D0-9FF5A76DD1BC}"/>
          </ac:cxnSpMkLst>
        </pc:cxnChg>
        <pc:cxnChg chg="del mod">
          <ac:chgData name="Nina Susikova" userId="2e790aed-c33b-4d01-a589-9fb946013df5" providerId="ADAL" clId="{705CB06D-792F-E54A-9787-3439757F6DF2}" dt="2024-05-02T13:23:17.980" v="2737" actId="478"/>
          <ac:cxnSpMkLst>
            <pc:docMk/>
            <pc:sldMk cId="1345652" sldId="2147378703"/>
            <ac:cxnSpMk id="111" creationId="{FC1ACBFC-9FF2-C231-672E-AB1E3280E9AA}"/>
          </ac:cxnSpMkLst>
        </pc:cxnChg>
        <pc:cxnChg chg="del mod">
          <ac:chgData name="Nina Susikova" userId="2e790aed-c33b-4d01-a589-9fb946013df5" providerId="ADAL" clId="{705CB06D-792F-E54A-9787-3439757F6DF2}" dt="2024-05-02T13:23:18.957" v="2738" actId="478"/>
          <ac:cxnSpMkLst>
            <pc:docMk/>
            <pc:sldMk cId="1345652" sldId="2147378703"/>
            <ac:cxnSpMk id="118" creationId="{28A56320-7474-AAB4-70F4-66D01493AF1B}"/>
          </ac:cxnSpMkLst>
        </pc:cxnChg>
        <pc:cxnChg chg="mod">
          <ac:chgData name="Nina Susikova" userId="2e790aed-c33b-4d01-a589-9fb946013df5" providerId="ADAL" clId="{705CB06D-792F-E54A-9787-3439757F6DF2}" dt="2024-05-02T13:40:17.766" v="2918" actId="1035"/>
          <ac:cxnSpMkLst>
            <pc:docMk/>
            <pc:sldMk cId="1345652" sldId="2147378703"/>
            <ac:cxnSpMk id="119" creationId="{5D6336F4-8400-873B-0E3D-F08E3D813B9D}"/>
          </ac:cxnSpMkLst>
        </pc:cxnChg>
        <pc:cxnChg chg="mod">
          <ac:chgData name="Nina Susikova" userId="2e790aed-c33b-4d01-a589-9fb946013df5" providerId="ADAL" clId="{705CB06D-792F-E54A-9787-3439757F6DF2}" dt="2024-05-02T13:40:17.766" v="2918" actId="1035"/>
          <ac:cxnSpMkLst>
            <pc:docMk/>
            <pc:sldMk cId="1345652" sldId="2147378703"/>
            <ac:cxnSpMk id="120" creationId="{DFC4C5A4-E21F-57A9-D242-33F31531F68F}"/>
          </ac:cxnSpMkLst>
        </pc:cxnChg>
        <pc:cxnChg chg="del mod">
          <ac:chgData name="Nina Susikova" userId="2e790aed-c33b-4d01-a589-9fb946013df5" providerId="ADAL" clId="{705CB06D-792F-E54A-9787-3439757F6DF2}" dt="2024-05-02T13:23:20.923" v="2739" actId="478"/>
          <ac:cxnSpMkLst>
            <pc:docMk/>
            <pc:sldMk cId="1345652" sldId="2147378703"/>
            <ac:cxnSpMk id="121" creationId="{F094358B-D1EB-05E1-71D8-456240F09418}"/>
          </ac:cxnSpMkLst>
        </pc:cxnChg>
        <pc:cxnChg chg="add mod">
          <ac:chgData name="Nina Susikova" userId="2e790aed-c33b-4d01-a589-9fb946013df5" providerId="ADAL" clId="{705CB06D-792F-E54A-9787-3439757F6DF2}" dt="2024-05-02T13:40:17.766" v="2918" actId="1035"/>
          <ac:cxnSpMkLst>
            <pc:docMk/>
            <pc:sldMk cId="1345652" sldId="2147378703"/>
            <ac:cxnSpMk id="149" creationId="{5C2B337D-8795-CFB3-1661-3D04529E9F43}"/>
          </ac:cxnSpMkLst>
        </pc:cxnChg>
        <pc:cxnChg chg="add mod">
          <ac:chgData name="Nina Susikova" userId="2e790aed-c33b-4d01-a589-9fb946013df5" providerId="ADAL" clId="{705CB06D-792F-E54A-9787-3439757F6DF2}" dt="2024-05-02T13:40:17.766" v="2918" actId="1035"/>
          <ac:cxnSpMkLst>
            <pc:docMk/>
            <pc:sldMk cId="1345652" sldId="2147378703"/>
            <ac:cxnSpMk id="150" creationId="{11C65FA5-FA4E-4ED2-3FC3-F888643B36EA}"/>
          </ac:cxnSpMkLst>
        </pc:cxnChg>
        <pc:cxnChg chg="add mod">
          <ac:chgData name="Nina Susikova" userId="2e790aed-c33b-4d01-a589-9fb946013df5" providerId="ADAL" clId="{705CB06D-792F-E54A-9787-3439757F6DF2}" dt="2024-05-02T13:40:17.766" v="2918" actId="1035"/>
          <ac:cxnSpMkLst>
            <pc:docMk/>
            <pc:sldMk cId="1345652" sldId="2147378703"/>
            <ac:cxnSpMk id="151" creationId="{03578413-70B7-8D32-EEA8-82F0D5CF7056}"/>
          </ac:cxnSpMkLst>
        </pc:cxnChg>
        <pc:cxnChg chg="mod">
          <ac:chgData name="Nina Susikova" userId="2e790aed-c33b-4d01-a589-9fb946013df5" providerId="ADAL" clId="{705CB06D-792F-E54A-9787-3439757F6DF2}" dt="2024-05-02T13:40:17.766" v="2918" actId="1035"/>
          <ac:cxnSpMkLst>
            <pc:docMk/>
            <pc:sldMk cId="1345652" sldId="2147378703"/>
            <ac:cxnSpMk id="181" creationId="{17DB7729-0A83-7528-2CBD-EA089D04AAEA}"/>
          </ac:cxnSpMkLst>
        </pc:cxnChg>
        <pc:cxnChg chg="mod">
          <ac:chgData name="Nina Susikova" userId="2e790aed-c33b-4d01-a589-9fb946013df5" providerId="ADAL" clId="{705CB06D-792F-E54A-9787-3439757F6DF2}" dt="2024-05-02T13:40:17.766" v="2918" actId="1035"/>
          <ac:cxnSpMkLst>
            <pc:docMk/>
            <pc:sldMk cId="1345652" sldId="2147378703"/>
            <ac:cxnSpMk id="183" creationId="{736C250F-41F8-C4BE-8A11-A3C2A1335DE5}"/>
          </ac:cxnSpMkLst>
        </pc:cxnChg>
        <pc:cxnChg chg="del">
          <ac:chgData name="Nina Susikova" userId="2e790aed-c33b-4d01-a589-9fb946013df5" providerId="ADAL" clId="{705CB06D-792F-E54A-9787-3439757F6DF2}" dt="2024-05-02T12:30:56.231" v="2494" actId="478"/>
          <ac:cxnSpMkLst>
            <pc:docMk/>
            <pc:sldMk cId="1345652" sldId="2147378703"/>
            <ac:cxnSpMk id="187" creationId="{46AB9289-014E-2088-A999-91D350AFEBCE}"/>
          </ac:cxnSpMkLst>
        </pc:cxnChg>
        <pc:cxnChg chg="mod">
          <ac:chgData name="Nina Susikova" userId="2e790aed-c33b-4d01-a589-9fb946013df5" providerId="ADAL" clId="{705CB06D-792F-E54A-9787-3439757F6DF2}" dt="2024-05-02T13:40:17.766" v="2918" actId="1035"/>
          <ac:cxnSpMkLst>
            <pc:docMk/>
            <pc:sldMk cId="1345652" sldId="2147378703"/>
            <ac:cxnSpMk id="194" creationId="{B99A5A1D-4A39-7986-B773-CA88D4183130}"/>
          </ac:cxnSpMkLst>
        </pc:cxnChg>
        <pc:cxnChg chg="mod">
          <ac:chgData name="Nina Susikova" userId="2e790aed-c33b-4d01-a589-9fb946013df5" providerId="ADAL" clId="{705CB06D-792F-E54A-9787-3439757F6DF2}" dt="2024-05-02T13:40:17.766" v="2918" actId="1035"/>
          <ac:cxnSpMkLst>
            <pc:docMk/>
            <pc:sldMk cId="1345652" sldId="2147378703"/>
            <ac:cxnSpMk id="204" creationId="{EEFBBF35-8FE1-D1FB-0F50-9A7F81030063}"/>
          </ac:cxnSpMkLst>
        </pc:cxnChg>
      </pc:sldChg>
      <pc:sldChg chg="addSp delSp modSp mod">
        <pc:chgData name="Nina Susikova" userId="2e790aed-c33b-4d01-a589-9fb946013df5" providerId="ADAL" clId="{705CB06D-792F-E54A-9787-3439757F6DF2}" dt="2024-05-21T10:42:28.783" v="3113" actId="1036"/>
        <pc:sldMkLst>
          <pc:docMk/>
          <pc:sldMk cId="2595809604" sldId="2147378717"/>
        </pc:sldMkLst>
        <pc:spChg chg="add del">
          <ac:chgData name="Nina Susikova" userId="2e790aed-c33b-4d01-a589-9fb946013df5" providerId="ADAL" clId="{705CB06D-792F-E54A-9787-3439757F6DF2}" dt="2024-05-21T10:42:06.916" v="3101" actId="478"/>
          <ac:spMkLst>
            <pc:docMk/>
            <pc:sldMk cId="2595809604" sldId="2147378717"/>
            <ac:spMk id="6" creationId="{8B8876BB-F774-028F-6C92-AF0742E5BF08}"/>
          </ac:spMkLst>
        </pc:spChg>
        <pc:spChg chg="mod">
          <ac:chgData name="Nina Susikova" userId="2e790aed-c33b-4d01-a589-9fb946013df5" providerId="ADAL" clId="{705CB06D-792F-E54A-9787-3439757F6DF2}" dt="2024-05-21T10:42:28.783" v="3113" actId="1036"/>
          <ac:spMkLst>
            <pc:docMk/>
            <pc:sldMk cId="2595809604" sldId="2147378717"/>
            <ac:spMk id="8" creationId="{79756F76-E9A5-22AA-9731-B59C6C974AA7}"/>
          </ac:spMkLst>
        </pc:spChg>
        <pc:spChg chg="mod">
          <ac:chgData name="Nina Susikova" userId="2e790aed-c33b-4d01-a589-9fb946013df5" providerId="ADAL" clId="{705CB06D-792F-E54A-9787-3439757F6DF2}" dt="2024-05-21T10:42:28.783" v="3113" actId="1036"/>
          <ac:spMkLst>
            <pc:docMk/>
            <pc:sldMk cId="2595809604" sldId="2147378717"/>
            <ac:spMk id="9" creationId="{9B83DF2E-2F18-47A0-E623-ABE547C138F3}"/>
          </ac:spMkLst>
        </pc:spChg>
        <pc:spChg chg="mod">
          <ac:chgData name="Nina Susikova" userId="2e790aed-c33b-4d01-a589-9fb946013df5" providerId="ADAL" clId="{705CB06D-792F-E54A-9787-3439757F6DF2}" dt="2024-05-21T10:42:28.783" v="3113" actId="1036"/>
          <ac:spMkLst>
            <pc:docMk/>
            <pc:sldMk cId="2595809604" sldId="2147378717"/>
            <ac:spMk id="10" creationId="{017B57F5-2123-F124-5EF4-459FA54FDEB5}"/>
          </ac:spMkLst>
        </pc:spChg>
        <pc:spChg chg="mod">
          <ac:chgData name="Nina Susikova" userId="2e790aed-c33b-4d01-a589-9fb946013df5" providerId="ADAL" clId="{705CB06D-792F-E54A-9787-3439757F6DF2}" dt="2024-05-21T10:42:28.783" v="3113" actId="1036"/>
          <ac:spMkLst>
            <pc:docMk/>
            <pc:sldMk cId="2595809604" sldId="2147378717"/>
            <ac:spMk id="15" creationId="{B65BE528-1134-CBFF-D2F1-CD338109C57D}"/>
          </ac:spMkLst>
        </pc:spChg>
        <pc:spChg chg="mod">
          <ac:chgData name="Nina Susikova" userId="2e790aed-c33b-4d01-a589-9fb946013df5" providerId="ADAL" clId="{705CB06D-792F-E54A-9787-3439757F6DF2}" dt="2024-05-21T10:42:28.783" v="3113" actId="1036"/>
          <ac:spMkLst>
            <pc:docMk/>
            <pc:sldMk cId="2595809604" sldId="2147378717"/>
            <ac:spMk id="16" creationId="{A9C6D31C-78E7-65EB-8B8B-8310EBC296C2}"/>
          </ac:spMkLst>
        </pc:spChg>
        <pc:spChg chg="mod">
          <ac:chgData name="Nina Susikova" userId="2e790aed-c33b-4d01-a589-9fb946013df5" providerId="ADAL" clId="{705CB06D-792F-E54A-9787-3439757F6DF2}" dt="2024-05-21T10:42:28.783" v="3113" actId="1036"/>
          <ac:spMkLst>
            <pc:docMk/>
            <pc:sldMk cId="2595809604" sldId="2147378717"/>
            <ac:spMk id="17" creationId="{34F71447-AFC2-13AB-CE6B-FE2C068F4CEF}"/>
          </ac:spMkLst>
        </pc:spChg>
        <pc:spChg chg="mod">
          <ac:chgData name="Nina Susikova" userId="2e790aed-c33b-4d01-a589-9fb946013df5" providerId="ADAL" clId="{705CB06D-792F-E54A-9787-3439757F6DF2}" dt="2024-05-21T10:42:28.783" v="3113" actId="1036"/>
          <ac:spMkLst>
            <pc:docMk/>
            <pc:sldMk cId="2595809604" sldId="2147378717"/>
            <ac:spMk id="19" creationId="{528DF69C-060A-CDE2-FC3B-B32AEF7B7692}"/>
          </ac:spMkLst>
        </pc:spChg>
        <pc:spChg chg="mod">
          <ac:chgData name="Nina Susikova" userId="2e790aed-c33b-4d01-a589-9fb946013df5" providerId="ADAL" clId="{705CB06D-792F-E54A-9787-3439757F6DF2}" dt="2024-05-21T10:42:28.783" v="3113" actId="1036"/>
          <ac:spMkLst>
            <pc:docMk/>
            <pc:sldMk cId="2595809604" sldId="2147378717"/>
            <ac:spMk id="27" creationId="{B957B225-FC76-E6AA-D49B-A793EBA2963C}"/>
          </ac:spMkLst>
        </pc:spChg>
        <pc:spChg chg="mod">
          <ac:chgData name="Nina Susikova" userId="2e790aed-c33b-4d01-a589-9fb946013df5" providerId="ADAL" clId="{705CB06D-792F-E54A-9787-3439757F6DF2}" dt="2024-05-21T10:42:28.783" v="3113" actId="1036"/>
          <ac:spMkLst>
            <pc:docMk/>
            <pc:sldMk cId="2595809604" sldId="2147378717"/>
            <ac:spMk id="33" creationId="{8896AC52-B303-7C96-30D5-EFECBAC80B64}"/>
          </ac:spMkLst>
        </pc:spChg>
        <pc:spChg chg="mod">
          <ac:chgData name="Nina Susikova" userId="2e790aed-c33b-4d01-a589-9fb946013df5" providerId="ADAL" clId="{705CB06D-792F-E54A-9787-3439757F6DF2}" dt="2024-05-21T10:42:28.783" v="3113" actId="1036"/>
          <ac:spMkLst>
            <pc:docMk/>
            <pc:sldMk cId="2595809604" sldId="2147378717"/>
            <ac:spMk id="36" creationId="{674C86C0-4BAB-1865-FD18-749AEF8D0C17}"/>
          </ac:spMkLst>
        </pc:spChg>
        <pc:spChg chg="mod">
          <ac:chgData name="Nina Susikova" userId="2e790aed-c33b-4d01-a589-9fb946013df5" providerId="ADAL" clId="{705CB06D-792F-E54A-9787-3439757F6DF2}" dt="2024-05-21T10:42:28.783" v="3113" actId="1036"/>
          <ac:spMkLst>
            <pc:docMk/>
            <pc:sldMk cId="2595809604" sldId="2147378717"/>
            <ac:spMk id="37" creationId="{7C8E5EC0-3AA9-BB78-547D-64F0186A4D93}"/>
          </ac:spMkLst>
        </pc:spChg>
        <pc:spChg chg="mod">
          <ac:chgData name="Nina Susikova" userId="2e790aed-c33b-4d01-a589-9fb946013df5" providerId="ADAL" clId="{705CB06D-792F-E54A-9787-3439757F6DF2}" dt="2024-05-21T10:42:28.783" v="3113" actId="1036"/>
          <ac:spMkLst>
            <pc:docMk/>
            <pc:sldMk cId="2595809604" sldId="2147378717"/>
            <ac:spMk id="39" creationId="{82C9F967-C7C7-A257-0991-BF42D67D48EC}"/>
          </ac:spMkLst>
        </pc:spChg>
        <pc:spChg chg="mod">
          <ac:chgData name="Nina Susikova" userId="2e790aed-c33b-4d01-a589-9fb946013df5" providerId="ADAL" clId="{705CB06D-792F-E54A-9787-3439757F6DF2}" dt="2024-05-21T10:42:28.783" v="3113" actId="1036"/>
          <ac:spMkLst>
            <pc:docMk/>
            <pc:sldMk cId="2595809604" sldId="2147378717"/>
            <ac:spMk id="41" creationId="{1AC3CD07-DE47-E69E-4927-28A0CEA1F17D}"/>
          </ac:spMkLst>
        </pc:spChg>
        <pc:spChg chg="mod">
          <ac:chgData name="Nina Susikova" userId="2e790aed-c33b-4d01-a589-9fb946013df5" providerId="ADAL" clId="{705CB06D-792F-E54A-9787-3439757F6DF2}" dt="2024-05-21T10:42:28.783" v="3113" actId="1036"/>
          <ac:spMkLst>
            <pc:docMk/>
            <pc:sldMk cId="2595809604" sldId="2147378717"/>
            <ac:spMk id="42" creationId="{EA525A54-D839-1526-7DC8-FA23AD69C2AB}"/>
          </ac:spMkLst>
        </pc:spChg>
        <pc:grpChg chg="mod">
          <ac:chgData name="Nina Susikova" userId="2e790aed-c33b-4d01-a589-9fb946013df5" providerId="ADAL" clId="{705CB06D-792F-E54A-9787-3439757F6DF2}" dt="2024-05-21T10:42:28.783" v="3113" actId="1036"/>
          <ac:grpSpMkLst>
            <pc:docMk/>
            <pc:sldMk cId="2595809604" sldId="2147378717"/>
            <ac:grpSpMk id="7" creationId="{26F135B2-0251-2A13-DD22-995D02285BBF}"/>
          </ac:grpSpMkLst>
        </pc:grpChg>
        <pc:grpChg chg="mod">
          <ac:chgData name="Nina Susikova" userId="2e790aed-c33b-4d01-a589-9fb946013df5" providerId="ADAL" clId="{705CB06D-792F-E54A-9787-3439757F6DF2}" dt="2024-05-21T10:42:28.783" v="3113" actId="1036"/>
          <ac:grpSpMkLst>
            <pc:docMk/>
            <pc:sldMk cId="2595809604" sldId="2147378717"/>
            <ac:grpSpMk id="14" creationId="{1BDDF1A9-4CA9-078B-8202-71BF54119B1E}"/>
          </ac:grpSpMkLst>
        </pc:grpChg>
        <pc:grpChg chg="mod">
          <ac:chgData name="Nina Susikova" userId="2e790aed-c33b-4d01-a589-9fb946013df5" providerId="ADAL" clId="{705CB06D-792F-E54A-9787-3439757F6DF2}" dt="2024-05-21T10:42:28.783" v="3113" actId="1036"/>
          <ac:grpSpMkLst>
            <pc:docMk/>
            <pc:sldMk cId="2595809604" sldId="2147378717"/>
            <ac:grpSpMk id="32" creationId="{30BEC425-A923-B54F-00BD-4644DEBDF396}"/>
          </ac:grpSpMkLst>
        </pc:grpChg>
        <pc:grpChg chg="mod">
          <ac:chgData name="Nina Susikova" userId="2e790aed-c33b-4d01-a589-9fb946013df5" providerId="ADAL" clId="{705CB06D-792F-E54A-9787-3439757F6DF2}" dt="2024-05-21T10:42:28.783" v="3113" actId="1036"/>
          <ac:grpSpMkLst>
            <pc:docMk/>
            <pc:sldMk cId="2595809604" sldId="2147378717"/>
            <ac:grpSpMk id="34" creationId="{521D4964-4AB9-A695-5A6F-0FDE1300A258}"/>
          </ac:grpSpMkLst>
        </pc:grpChg>
        <pc:picChg chg="mod">
          <ac:chgData name="Nina Susikova" userId="2e790aed-c33b-4d01-a589-9fb946013df5" providerId="ADAL" clId="{705CB06D-792F-E54A-9787-3439757F6DF2}" dt="2024-05-21T10:42:28.783" v="3113" actId="1036"/>
          <ac:picMkLst>
            <pc:docMk/>
            <pc:sldMk cId="2595809604" sldId="2147378717"/>
            <ac:picMk id="13" creationId="{E59ECEFE-D84D-2777-CB22-1BCB1CCB2049}"/>
          </ac:picMkLst>
        </pc:picChg>
      </pc:sldChg>
      <pc:sldChg chg="modSp mod">
        <pc:chgData name="Nina Susikova" userId="2e790aed-c33b-4d01-a589-9fb946013df5" providerId="ADAL" clId="{705CB06D-792F-E54A-9787-3439757F6DF2}" dt="2024-05-21T10:35:43.067" v="3007" actId="20577"/>
        <pc:sldMkLst>
          <pc:docMk/>
          <pc:sldMk cId="2337788637" sldId="2147378718"/>
        </pc:sldMkLst>
        <pc:spChg chg="mod">
          <ac:chgData name="Nina Susikova" userId="2e790aed-c33b-4d01-a589-9fb946013df5" providerId="ADAL" clId="{705CB06D-792F-E54A-9787-3439757F6DF2}" dt="2024-05-21T10:35:43.067" v="3007" actId="20577"/>
          <ac:spMkLst>
            <pc:docMk/>
            <pc:sldMk cId="2337788637" sldId="2147378718"/>
            <ac:spMk id="15" creationId="{6B5430B9-9E73-D6ED-A8C4-919C57BA0073}"/>
          </ac:spMkLst>
        </pc:spChg>
      </pc:sldChg>
      <pc:sldChg chg="modSp mod">
        <pc:chgData name="Nina Susikova" userId="2e790aed-c33b-4d01-a589-9fb946013df5" providerId="ADAL" clId="{705CB06D-792F-E54A-9787-3439757F6DF2}" dt="2024-05-21T10:42:52.363" v="3114" actId="20577"/>
        <pc:sldMkLst>
          <pc:docMk/>
          <pc:sldMk cId="254672054" sldId="2147378721"/>
        </pc:sldMkLst>
        <pc:spChg chg="mod">
          <ac:chgData name="Nina Susikova" userId="2e790aed-c33b-4d01-a589-9fb946013df5" providerId="ADAL" clId="{705CB06D-792F-E54A-9787-3439757F6DF2}" dt="2024-05-21T10:42:52.363" v="3114" actId="20577"/>
          <ac:spMkLst>
            <pc:docMk/>
            <pc:sldMk cId="254672054" sldId="2147378721"/>
            <ac:spMk id="3" creationId="{B2548532-7D25-7009-3EF3-C9C2D2F72B5D}"/>
          </ac:spMkLst>
        </pc:spChg>
      </pc:sldChg>
    </pc:docChg>
  </pc:docChgLst>
</pc:chgInfo>
</file>

<file path=ppt/comments/modernComment_103_AB3EA30D.xml><?xml version="1.0" encoding="utf-8"?>
<p188:cmLst xmlns:a="http://schemas.openxmlformats.org/drawingml/2006/main" xmlns:r="http://schemas.openxmlformats.org/officeDocument/2006/relationships" xmlns:p188="http://schemas.microsoft.com/office/powerpoint/2018/8/main">
  <p188:cm id="{EE59697F-BB84-43E1-9F07-2B15D57B1E50}" authorId="{590E3487-3912-F973-683E-91BA76535C73}" created="2024-05-16T09:41:41.799">
    <pc:sldMkLst xmlns:pc="http://schemas.microsoft.com/office/powerpoint/2013/main/command">
      <pc:docMk/>
      <pc:sldMk cId="2873008909" sldId="259"/>
    </pc:sldMkLst>
    <p188:replyLst>
      <p188:reply id="{12EB984B-9397-46B2-ACB3-52EB0A1A321E}" authorId="{590E3487-3912-F973-683E-91BA76535C73}" created="2024-05-16T09:42:45.035">
        <p188:txBody>
          <a:bodyPr/>
          <a:lstStyle/>
          <a:p>
            <a:r>
              <a:rPr lang="en-US"/>
              <a:t>Or actually looks like that's done already</a:t>
            </a:r>
          </a:p>
        </p188:txBody>
      </p188:reply>
      <p188:reply id="{3BC263EA-DC9A-0E4D-9BF7-8FF52443A075}" authorId="{84CEF042-0E80-61A8-0B42-3F92EDC2EF5B}" created="2024-05-21T10:40:20.516">
        <p188:txBody>
          <a:bodyPr/>
          <a:lstStyle/>
          <a:p>
            <a:r>
              <a:rPr lang="en-US"/>
              <a:t>[@Rose-Maria Erkkila] updated
</a:t>
            </a:r>
          </a:p>
        </p188:txBody>
      </p188:reply>
    </p188:replyLst>
    <p188:txBody>
      <a:bodyPr/>
      <a:lstStyle/>
      <a:p>
        <a:r>
          <a:rPr lang="en-US"/>
          <a:t>[@Nina Susikova]  let's update this with Endpoint Security DB image at https://withsecure.sharepoint.com/:i:/r/sites/CustomerOperations/product%20management%20(old)-Commercial%20Restricted/Elements%20Messaging%20Team/XDR%20LAUNCH%202024/XDR%20ESC%20UI%20Screenshots/EndpointSecurity-dashboard.png?csf=1&amp;web=1&amp;e=h5PaFf</a:t>
        </a:r>
      </a:p>
    </p188:txBody>
  </p188:cm>
</p188:cmLst>
</file>

<file path=ppt/comments/modernComment_7FFE65F4_27E9C373.xml><?xml version="1.0" encoding="utf-8"?>
<p188:cmLst xmlns:a="http://schemas.openxmlformats.org/drawingml/2006/main" xmlns:r="http://schemas.openxmlformats.org/officeDocument/2006/relationships" xmlns:p188="http://schemas.microsoft.com/office/powerpoint/2018/8/main">
  <p188:cm id="{D81E3097-5CDE-4E2F-92DB-526FCE95BF97}" authorId="{46142BE3-7B52-4E3E-D99F-FD8AE16BA900}" status="resolved" created="2024-04-22T15:10:10.634" complete="100000">
    <ac:deMkLst xmlns:ac="http://schemas.microsoft.com/office/drawing/2013/main/command">
      <pc:docMk xmlns:pc="http://schemas.microsoft.com/office/powerpoint/2013/main/command"/>
      <pc:sldMk xmlns:pc="http://schemas.microsoft.com/office/powerpoint/2013/main/command" cId="669631347" sldId="2147378676"/>
      <ac:spMk id="9" creationId="{AB3E9AA0-2936-0580-E535-EB07AD42913E}"/>
    </ac:deMkLst>
    <p188:txBody>
      <a:bodyPr/>
      <a:lstStyle/>
      <a:p>
        <a:r>
          <a:rPr lang="en-GB"/>
          <a:t>This is only relevant for P1 and P2 license so I have suggested something else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F6AB42-6CF6-45D6-8559-F74DE98F4E2B}" type="doc">
      <dgm:prSet loTypeId="urn:microsoft.com/office/officeart/2005/8/layout/chevron1" loCatId="process" qsTypeId="urn:microsoft.com/office/officeart/2005/8/quickstyle/simple1" qsCatId="simple" csTypeId="urn:microsoft.com/office/officeart/2005/8/colors/accent1_2" csCatId="accent1" phldr="1"/>
      <dgm:spPr/>
    </dgm:pt>
    <dgm:pt modelId="{4C49B916-C42B-4562-A725-35A200482306}">
      <dgm:prSet phldrT="[Text]"/>
      <dgm:spPr>
        <a:solidFill>
          <a:schemeClr val="accent3"/>
        </a:solidFill>
      </dgm:spPr>
      <dgm:t>
        <a:bodyPr/>
        <a:lstStyle/>
        <a:p>
          <a:r>
            <a:rPr lang="en-US" dirty="0" err="1"/>
            <a:t>Acceso</a:t>
          </a:r>
          <a:r>
            <a:rPr lang="en-US" dirty="0"/>
            <a:t> </a:t>
          </a:r>
          <a:r>
            <a:rPr lang="en-US" dirty="0" err="1"/>
            <a:t>Inicial</a:t>
          </a:r>
          <a:endParaRPr lang="en-US" dirty="0"/>
        </a:p>
      </dgm:t>
    </dgm:pt>
    <dgm:pt modelId="{13345F76-CC08-4B47-BA29-9EB248387537}" type="parTrans" cxnId="{FBB71DB2-212E-4C26-9EC6-BA0620147617}">
      <dgm:prSet/>
      <dgm:spPr/>
      <dgm:t>
        <a:bodyPr/>
        <a:lstStyle/>
        <a:p>
          <a:endParaRPr lang="en-US"/>
        </a:p>
      </dgm:t>
    </dgm:pt>
    <dgm:pt modelId="{E208BE9E-02CE-4B9E-8A52-2BDE34EC9BD2}" type="sibTrans" cxnId="{FBB71DB2-212E-4C26-9EC6-BA0620147617}">
      <dgm:prSet/>
      <dgm:spPr/>
      <dgm:t>
        <a:bodyPr/>
        <a:lstStyle/>
        <a:p>
          <a:endParaRPr lang="en-US"/>
        </a:p>
      </dgm:t>
    </dgm:pt>
    <dgm:pt modelId="{1A6FCE86-3C26-4729-8B3E-D30B96A025D3}">
      <dgm:prSet phldrT="[Text]"/>
      <dgm:spPr>
        <a:solidFill>
          <a:schemeClr val="accent2"/>
        </a:solidFill>
      </dgm:spPr>
      <dgm:t>
        <a:bodyPr/>
        <a:lstStyle/>
        <a:p>
          <a:r>
            <a:rPr lang="en-US" dirty="0" err="1"/>
            <a:t>Persistencia</a:t>
          </a:r>
          <a:endParaRPr lang="en-US" dirty="0"/>
        </a:p>
      </dgm:t>
    </dgm:pt>
    <dgm:pt modelId="{2E0A9580-62B2-4DAD-A52D-B10EF5B7E08B}" type="parTrans" cxnId="{1DEB2661-CEA2-48E1-B73D-A336A920B9CB}">
      <dgm:prSet/>
      <dgm:spPr/>
      <dgm:t>
        <a:bodyPr/>
        <a:lstStyle/>
        <a:p>
          <a:endParaRPr lang="en-US"/>
        </a:p>
      </dgm:t>
    </dgm:pt>
    <dgm:pt modelId="{9BF8B65E-C214-4F46-8FFD-5022F1927884}" type="sibTrans" cxnId="{1DEB2661-CEA2-48E1-B73D-A336A920B9CB}">
      <dgm:prSet/>
      <dgm:spPr/>
      <dgm:t>
        <a:bodyPr/>
        <a:lstStyle/>
        <a:p>
          <a:endParaRPr lang="en-US"/>
        </a:p>
      </dgm:t>
    </dgm:pt>
    <dgm:pt modelId="{CF094CD6-EFCF-4858-B8AE-5EA91E5F398F}">
      <dgm:prSet phldrT="[Text]"/>
      <dgm:spPr/>
      <dgm:t>
        <a:bodyPr/>
        <a:lstStyle/>
        <a:p>
          <a:r>
            <a:rPr lang="en-US" dirty="0" err="1"/>
            <a:t>Escalada</a:t>
          </a:r>
          <a:r>
            <a:rPr lang="en-US" dirty="0"/>
            <a:t> de </a:t>
          </a:r>
          <a:r>
            <a:rPr lang="en-US" dirty="0" err="1"/>
            <a:t>privilegios</a:t>
          </a:r>
          <a:endParaRPr lang="en-US" dirty="0"/>
        </a:p>
      </dgm:t>
    </dgm:pt>
    <dgm:pt modelId="{24418AA1-2A9B-4F94-81C4-32631AB83654}" type="parTrans" cxnId="{C23A91EB-41D2-488A-9E18-ECFABBE9CF4C}">
      <dgm:prSet/>
      <dgm:spPr/>
      <dgm:t>
        <a:bodyPr/>
        <a:lstStyle/>
        <a:p>
          <a:endParaRPr lang="en-US"/>
        </a:p>
      </dgm:t>
    </dgm:pt>
    <dgm:pt modelId="{B20DC966-02CD-496D-A93C-D05DE85483C1}" type="sibTrans" cxnId="{C23A91EB-41D2-488A-9E18-ECFABBE9CF4C}">
      <dgm:prSet/>
      <dgm:spPr/>
      <dgm:t>
        <a:bodyPr/>
        <a:lstStyle/>
        <a:p>
          <a:endParaRPr lang="en-US"/>
        </a:p>
      </dgm:t>
    </dgm:pt>
    <dgm:pt modelId="{BF6645FC-5682-44F7-A191-7C5CE7F037CE}">
      <dgm:prSet phldrT="[Text]"/>
      <dgm:spPr>
        <a:solidFill>
          <a:schemeClr val="tx2"/>
        </a:solidFill>
      </dgm:spPr>
      <dgm:t>
        <a:bodyPr/>
        <a:lstStyle/>
        <a:p>
          <a:r>
            <a:rPr lang="en-US" dirty="0" err="1"/>
            <a:t>Evasión</a:t>
          </a:r>
          <a:r>
            <a:rPr lang="en-US" dirty="0"/>
            <a:t> de </a:t>
          </a:r>
          <a:r>
            <a:rPr lang="en-US" dirty="0" err="1"/>
            <a:t>defensa</a:t>
          </a:r>
          <a:endParaRPr lang="en-US" dirty="0"/>
        </a:p>
      </dgm:t>
    </dgm:pt>
    <dgm:pt modelId="{44332539-1152-4EB4-B4CC-B9921953EE24}" type="parTrans" cxnId="{6665F103-F148-4FB5-9AF8-30E69A520D8D}">
      <dgm:prSet/>
      <dgm:spPr/>
      <dgm:t>
        <a:bodyPr/>
        <a:lstStyle/>
        <a:p>
          <a:endParaRPr lang="en-US"/>
        </a:p>
      </dgm:t>
    </dgm:pt>
    <dgm:pt modelId="{595E7EDD-E300-467C-B907-5A0B82CECF68}" type="sibTrans" cxnId="{6665F103-F148-4FB5-9AF8-30E69A520D8D}">
      <dgm:prSet/>
      <dgm:spPr/>
      <dgm:t>
        <a:bodyPr/>
        <a:lstStyle/>
        <a:p>
          <a:endParaRPr lang="en-US"/>
        </a:p>
      </dgm:t>
    </dgm:pt>
    <dgm:pt modelId="{6DB23D7C-2043-4D3B-98DE-087515AA4C87}">
      <dgm:prSet phldrT="[Text]"/>
      <dgm:spPr>
        <a:solidFill>
          <a:schemeClr val="tx1"/>
        </a:solidFill>
      </dgm:spPr>
      <dgm:t>
        <a:bodyPr/>
        <a:lstStyle/>
        <a:p>
          <a:r>
            <a:rPr lang="en-US" dirty="0" err="1"/>
            <a:t>Acceso</a:t>
          </a:r>
          <a:r>
            <a:rPr lang="en-US" dirty="0"/>
            <a:t> a </a:t>
          </a:r>
          <a:r>
            <a:rPr lang="en-US" dirty="0" err="1"/>
            <a:t>credenciales</a:t>
          </a:r>
          <a:endParaRPr lang="en-US" dirty="0"/>
        </a:p>
      </dgm:t>
    </dgm:pt>
    <dgm:pt modelId="{17782250-92B2-4AC1-8D7D-9B40BAB07E24}" type="parTrans" cxnId="{E4E44A7D-9489-4304-84E0-C605E5B18D03}">
      <dgm:prSet/>
      <dgm:spPr/>
      <dgm:t>
        <a:bodyPr/>
        <a:lstStyle/>
        <a:p>
          <a:endParaRPr lang="en-US"/>
        </a:p>
      </dgm:t>
    </dgm:pt>
    <dgm:pt modelId="{B97CF20D-1AE5-499B-B417-3AAFC2BDA840}" type="sibTrans" cxnId="{E4E44A7D-9489-4304-84E0-C605E5B18D03}">
      <dgm:prSet/>
      <dgm:spPr/>
      <dgm:t>
        <a:bodyPr/>
        <a:lstStyle/>
        <a:p>
          <a:endParaRPr lang="en-US"/>
        </a:p>
      </dgm:t>
    </dgm:pt>
    <dgm:pt modelId="{F2785C55-5DD8-4DFF-B2A8-92271BC33E1C}" type="pres">
      <dgm:prSet presAssocID="{D9F6AB42-6CF6-45D6-8559-F74DE98F4E2B}" presName="Name0" presStyleCnt="0">
        <dgm:presLayoutVars>
          <dgm:dir/>
          <dgm:animLvl val="lvl"/>
          <dgm:resizeHandles val="exact"/>
        </dgm:presLayoutVars>
      </dgm:prSet>
      <dgm:spPr/>
    </dgm:pt>
    <dgm:pt modelId="{4247E4DB-2887-4CBD-AA87-A7276AAD4741}" type="pres">
      <dgm:prSet presAssocID="{4C49B916-C42B-4562-A725-35A200482306}" presName="parTxOnly" presStyleLbl="node1" presStyleIdx="0" presStyleCnt="5">
        <dgm:presLayoutVars>
          <dgm:chMax val="0"/>
          <dgm:chPref val="0"/>
          <dgm:bulletEnabled val="1"/>
        </dgm:presLayoutVars>
      </dgm:prSet>
      <dgm:spPr/>
    </dgm:pt>
    <dgm:pt modelId="{19BE0EF0-8944-4EF5-82CA-FFF0F98D4DC2}" type="pres">
      <dgm:prSet presAssocID="{E208BE9E-02CE-4B9E-8A52-2BDE34EC9BD2}" presName="parTxOnlySpace" presStyleCnt="0"/>
      <dgm:spPr/>
    </dgm:pt>
    <dgm:pt modelId="{4B5CDAF2-CB1D-49E0-9275-907283474C23}" type="pres">
      <dgm:prSet presAssocID="{1A6FCE86-3C26-4729-8B3E-D30B96A025D3}" presName="parTxOnly" presStyleLbl="node1" presStyleIdx="1" presStyleCnt="5">
        <dgm:presLayoutVars>
          <dgm:chMax val="0"/>
          <dgm:chPref val="0"/>
          <dgm:bulletEnabled val="1"/>
        </dgm:presLayoutVars>
      </dgm:prSet>
      <dgm:spPr/>
    </dgm:pt>
    <dgm:pt modelId="{B0A024BD-5C4A-4DF3-AA22-FE46D9B792E3}" type="pres">
      <dgm:prSet presAssocID="{9BF8B65E-C214-4F46-8FFD-5022F1927884}" presName="parTxOnlySpace" presStyleCnt="0"/>
      <dgm:spPr/>
    </dgm:pt>
    <dgm:pt modelId="{E8384387-E057-43F1-81AB-F8A8156A8320}" type="pres">
      <dgm:prSet presAssocID="{CF094CD6-EFCF-4858-B8AE-5EA91E5F398F}" presName="parTxOnly" presStyleLbl="node1" presStyleIdx="2" presStyleCnt="5">
        <dgm:presLayoutVars>
          <dgm:chMax val="0"/>
          <dgm:chPref val="0"/>
          <dgm:bulletEnabled val="1"/>
        </dgm:presLayoutVars>
      </dgm:prSet>
      <dgm:spPr/>
    </dgm:pt>
    <dgm:pt modelId="{21A7B457-A96E-447F-81E2-4F1A3851436C}" type="pres">
      <dgm:prSet presAssocID="{B20DC966-02CD-496D-A93C-D05DE85483C1}" presName="parTxOnlySpace" presStyleCnt="0"/>
      <dgm:spPr/>
    </dgm:pt>
    <dgm:pt modelId="{16D384E0-003D-42B7-A6D7-67AFEAD0DF20}" type="pres">
      <dgm:prSet presAssocID="{BF6645FC-5682-44F7-A191-7C5CE7F037CE}" presName="parTxOnly" presStyleLbl="node1" presStyleIdx="3" presStyleCnt="5">
        <dgm:presLayoutVars>
          <dgm:chMax val="0"/>
          <dgm:chPref val="0"/>
          <dgm:bulletEnabled val="1"/>
        </dgm:presLayoutVars>
      </dgm:prSet>
      <dgm:spPr/>
    </dgm:pt>
    <dgm:pt modelId="{2831EFAA-539E-41D5-BEEC-73E9B4B9DF99}" type="pres">
      <dgm:prSet presAssocID="{595E7EDD-E300-467C-B907-5A0B82CECF68}" presName="parTxOnlySpace" presStyleCnt="0"/>
      <dgm:spPr/>
    </dgm:pt>
    <dgm:pt modelId="{71B99C9B-3139-4595-8658-AA29288B9DDE}" type="pres">
      <dgm:prSet presAssocID="{6DB23D7C-2043-4D3B-98DE-087515AA4C87}" presName="parTxOnly" presStyleLbl="node1" presStyleIdx="4" presStyleCnt="5">
        <dgm:presLayoutVars>
          <dgm:chMax val="0"/>
          <dgm:chPref val="0"/>
          <dgm:bulletEnabled val="1"/>
        </dgm:presLayoutVars>
      </dgm:prSet>
      <dgm:spPr/>
    </dgm:pt>
  </dgm:ptLst>
  <dgm:cxnLst>
    <dgm:cxn modelId="{6665F103-F148-4FB5-9AF8-30E69A520D8D}" srcId="{D9F6AB42-6CF6-45D6-8559-F74DE98F4E2B}" destId="{BF6645FC-5682-44F7-A191-7C5CE7F037CE}" srcOrd="3" destOrd="0" parTransId="{44332539-1152-4EB4-B4CC-B9921953EE24}" sibTransId="{595E7EDD-E300-467C-B907-5A0B82CECF68}"/>
    <dgm:cxn modelId="{15795B08-2A54-427C-A2F5-5F57F9D7F25E}" type="presOf" srcId="{6DB23D7C-2043-4D3B-98DE-087515AA4C87}" destId="{71B99C9B-3139-4595-8658-AA29288B9DDE}" srcOrd="0" destOrd="0" presId="urn:microsoft.com/office/officeart/2005/8/layout/chevron1"/>
    <dgm:cxn modelId="{41B4DC12-7875-486E-B6C2-3488B1AD6A09}" type="presOf" srcId="{BF6645FC-5682-44F7-A191-7C5CE7F037CE}" destId="{16D384E0-003D-42B7-A6D7-67AFEAD0DF20}" srcOrd="0" destOrd="0" presId="urn:microsoft.com/office/officeart/2005/8/layout/chevron1"/>
    <dgm:cxn modelId="{24E7EB5C-D267-4175-8A52-1BFCF19B5149}" type="presOf" srcId="{D9F6AB42-6CF6-45D6-8559-F74DE98F4E2B}" destId="{F2785C55-5DD8-4DFF-B2A8-92271BC33E1C}" srcOrd="0" destOrd="0" presId="urn:microsoft.com/office/officeart/2005/8/layout/chevron1"/>
    <dgm:cxn modelId="{1DEB2661-CEA2-48E1-B73D-A336A920B9CB}" srcId="{D9F6AB42-6CF6-45D6-8559-F74DE98F4E2B}" destId="{1A6FCE86-3C26-4729-8B3E-D30B96A025D3}" srcOrd="1" destOrd="0" parTransId="{2E0A9580-62B2-4DAD-A52D-B10EF5B7E08B}" sibTransId="{9BF8B65E-C214-4F46-8FFD-5022F1927884}"/>
    <dgm:cxn modelId="{2074B270-7055-46B9-B6B6-502438409002}" type="presOf" srcId="{1A6FCE86-3C26-4729-8B3E-D30B96A025D3}" destId="{4B5CDAF2-CB1D-49E0-9275-907283474C23}" srcOrd="0" destOrd="0" presId="urn:microsoft.com/office/officeart/2005/8/layout/chevron1"/>
    <dgm:cxn modelId="{79510253-945A-4200-B294-ACEF82C4B537}" type="presOf" srcId="{4C49B916-C42B-4562-A725-35A200482306}" destId="{4247E4DB-2887-4CBD-AA87-A7276AAD4741}" srcOrd="0" destOrd="0" presId="urn:microsoft.com/office/officeart/2005/8/layout/chevron1"/>
    <dgm:cxn modelId="{E4E44A7D-9489-4304-84E0-C605E5B18D03}" srcId="{D9F6AB42-6CF6-45D6-8559-F74DE98F4E2B}" destId="{6DB23D7C-2043-4D3B-98DE-087515AA4C87}" srcOrd="4" destOrd="0" parTransId="{17782250-92B2-4AC1-8D7D-9B40BAB07E24}" sibTransId="{B97CF20D-1AE5-499B-B417-3AAFC2BDA840}"/>
    <dgm:cxn modelId="{A46CBA7E-80BB-46A4-8F18-EB1E54A6D7B8}" type="presOf" srcId="{CF094CD6-EFCF-4858-B8AE-5EA91E5F398F}" destId="{E8384387-E057-43F1-81AB-F8A8156A8320}" srcOrd="0" destOrd="0" presId="urn:microsoft.com/office/officeart/2005/8/layout/chevron1"/>
    <dgm:cxn modelId="{FBB71DB2-212E-4C26-9EC6-BA0620147617}" srcId="{D9F6AB42-6CF6-45D6-8559-F74DE98F4E2B}" destId="{4C49B916-C42B-4562-A725-35A200482306}" srcOrd="0" destOrd="0" parTransId="{13345F76-CC08-4B47-BA29-9EB248387537}" sibTransId="{E208BE9E-02CE-4B9E-8A52-2BDE34EC9BD2}"/>
    <dgm:cxn modelId="{C23A91EB-41D2-488A-9E18-ECFABBE9CF4C}" srcId="{D9F6AB42-6CF6-45D6-8559-F74DE98F4E2B}" destId="{CF094CD6-EFCF-4858-B8AE-5EA91E5F398F}" srcOrd="2" destOrd="0" parTransId="{24418AA1-2A9B-4F94-81C4-32631AB83654}" sibTransId="{B20DC966-02CD-496D-A93C-D05DE85483C1}"/>
    <dgm:cxn modelId="{16E5D4B2-E018-46D3-A7F8-27CCF71C048F}" type="presParOf" srcId="{F2785C55-5DD8-4DFF-B2A8-92271BC33E1C}" destId="{4247E4DB-2887-4CBD-AA87-A7276AAD4741}" srcOrd="0" destOrd="0" presId="urn:microsoft.com/office/officeart/2005/8/layout/chevron1"/>
    <dgm:cxn modelId="{C0BCB790-069C-4742-A134-CD7C8F20FC59}" type="presParOf" srcId="{F2785C55-5DD8-4DFF-B2A8-92271BC33E1C}" destId="{19BE0EF0-8944-4EF5-82CA-FFF0F98D4DC2}" srcOrd="1" destOrd="0" presId="urn:microsoft.com/office/officeart/2005/8/layout/chevron1"/>
    <dgm:cxn modelId="{294EA83B-E276-437E-9F6F-4F985F68FAB0}" type="presParOf" srcId="{F2785C55-5DD8-4DFF-B2A8-92271BC33E1C}" destId="{4B5CDAF2-CB1D-49E0-9275-907283474C23}" srcOrd="2" destOrd="0" presId="urn:microsoft.com/office/officeart/2005/8/layout/chevron1"/>
    <dgm:cxn modelId="{00DEF090-C53E-4878-9732-8489F434FB56}" type="presParOf" srcId="{F2785C55-5DD8-4DFF-B2A8-92271BC33E1C}" destId="{B0A024BD-5C4A-4DF3-AA22-FE46D9B792E3}" srcOrd="3" destOrd="0" presId="urn:microsoft.com/office/officeart/2005/8/layout/chevron1"/>
    <dgm:cxn modelId="{95D6D435-190B-4A21-A039-578E7E52CA4F}" type="presParOf" srcId="{F2785C55-5DD8-4DFF-B2A8-92271BC33E1C}" destId="{E8384387-E057-43F1-81AB-F8A8156A8320}" srcOrd="4" destOrd="0" presId="urn:microsoft.com/office/officeart/2005/8/layout/chevron1"/>
    <dgm:cxn modelId="{6C720C14-C4B6-4C88-B71F-5E6F8B4CE8ED}" type="presParOf" srcId="{F2785C55-5DD8-4DFF-B2A8-92271BC33E1C}" destId="{21A7B457-A96E-447F-81E2-4F1A3851436C}" srcOrd="5" destOrd="0" presId="urn:microsoft.com/office/officeart/2005/8/layout/chevron1"/>
    <dgm:cxn modelId="{DDB01613-CB0E-4DBC-9158-BF4A5B77303B}" type="presParOf" srcId="{F2785C55-5DD8-4DFF-B2A8-92271BC33E1C}" destId="{16D384E0-003D-42B7-A6D7-67AFEAD0DF20}" srcOrd="6" destOrd="0" presId="urn:microsoft.com/office/officeart/2005/8/layout/chevron1"/>
    <dgm:cxn modelId="{C4BC97AD-1D0D-4C63-9224-788276D57903}" type="presParOf" srcId="{F2785C55-5DD8-4DFF-B2A8-92271BC33E1C}" destId="{2831EFAA-539E-41D5-BEEC-73E9B4B9DF99}" srcOrd="7" destOrd="0" presId="urn:microsoft.com/office/officeart/2005/8/layout/chevron1"/>
    <dgm:cxn modelId="{EA1F1DC7-4908-4770-AA32-C3AEF7E900FE}" type="presParOf" srcId="{F2785C55-5DD8-4DFF-B2A8-92271BC33E1C}" destId="{71B99C9B-3139-4595-8658-AA29288B9DDE}"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6BCFA2-7623-4FF4-8735-D0566551B005}"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FI"/>
        </a:p>
      </dgm:t>
    </dgm:pt>
    <dgm:pt modelId="{7BAF3AC3-A829-4023-A0E5-9092DCDD7133}">
      <dgm:prSet phldrT="[Text]" custT="1"/>
      <dgm:spPr>
        <a:ln>
          <a:noFill/>
        </a:ln>
      </dgm:spPr>
      <dgm:t>
        <a:bodyPr lIns="274320" rIns="274320"/>
        <a:lstStyle/>
        <a:p>
          <a:pPr>
            <a:spcAft>
              <a:spcPts val="1200"/>
            </a:spcAft>
          </a:pPr>
          <a:endParaRPr lang="en-US" sz="1800" b="1" dirty="0"/>
        </a:p>
        <a:p>
          <a:pPr>
            <a:spcAft>
              <a:spcPts val="1200"/>
            </a:spcAft>
          </a:pPr>
          <a:r>
            <a:rPr lang="es-ES" sz="1800" b="1" dirty="0"/>
            <a:t>Una solución unificada para ganar visibilidad</a:t>
          </a:r>
          <a:endParaRPr lang="en-US" sz="1800" b="1" dirty="0"/>
        </a:p>
        <a:p>
          <a:pPr>
            <a:spcAft>
              <a:spcPct val="35000"/>
            </a:spcAft>
          </a:pPr>
          <a:r>
            <a:rPr lang="es-ES" sz="1400" dirty="0"/>
            <a:t>para proteger los activos de TI modernos y minimizar el impacto de los ataques</a:t>
          </a:r>
          <a:endParaRPr lang="en-FI" sz="1100" dirty="0"/>
        </a:p>
      </dgm:t>
    </dgm:pt>
    <dgm:pt modelId="{289AB362-3B4B-4A7F-BE4E-528C4D87E982}" type="parTrans" cxnId="{924DFA32-3FD6-4DB0-8743-BBB6B56C2BCC}">
      <dgm:prSet/>
      <dgm:spPr/>
      <dgm:t>
        <a:bodyPr/>
        <a:lstStyle/>
        <a:p>
          <a:endParaRPr lang="en-FI"/>
        </a:p>
      </dgm:t>
    </dgm:pt>
    <dgm:pt modelId="{2CC7F3C6-9268-49B8-A48B-C158E7193746}" type="sibTrans" cxnId="{924DFA32-3FD6-4DB0-8743-BBB6B56C2BCC}">
      <dgm:prSet/>
      <dgm:spPr/>
      <dgm:t>
        <a:bodyPr/>
        <a:lstStyle/>
        <a:p>
          <a:endParaRPr lang="en-FI"/>
        </a:p>
      </dgm:t>
    </dgm:pt>
    <dgm:pt modelId="{FDBA01C1-2B84-46D3-BE4F-2BA7B0AC2656}">
      <dgm:prSet phldrT="[Text]" custT="1"/>
      <dgm:spPr>
        <a:ln>
          <a:noFill/>
        </a:ln>
      </dgm:spPr>
      <dgm:t>
        <a:bodyPr lIns="182880" rIns="182880"/>
        <a:lstStyle/>
        <a:p>
          <a:pPr>
            <a:spcAft>
              <a:spcPts val="1200"/>
            </a:spcAft>
          </a:pPr>
          <a:endParaRPr lang="en-US" sz="1800" b="1" dirty="0"/>
        </a:p>
        <a:p>
          <a:pPr>
            <a:spcAft>
              <a:spcPts val="1200"/>
            </a:spcAft>
          </a:pPr>
          <a:r>
            <a:rPr lang="en-US" sz="1800" b="1" dirty="0" err="1"/>
            <a:t>Prevención</a:t>
          </a:r>
          <a:r>
            <a:rPr lang="en-US" sz="1800" b="1" dirty="0"/>
            <a:t> </a:t>
          </a:r>
          <a:r>
            <a:rPr lang="en-US" sz="1800" b="1" dirty="0" err="1"/>
            <a:t>avanzada</a:t>
          </a:r>
          <a:endParaRPr lang="en-US" sz="1800" b="1" dirty="0"/>
        </a:p>
        <a:p>
          <a:pPr>
            <a:spcAft>
              <a:spcPct val="35000"/>
            </a:spcAft>
          </a:pPr>
          <a:r>
            <a:rPr lang="es-ES" sz="1400" dirty="0"/>
            <a:t>con protección galardonada que permite que XDR sea efectivo</a:t>
          </a:r>
          <a:endParaRPr lang="en-FI" sz="1100" dirty="0"/>
        </a:p>
      </dgm:t>
    </dgm:pt>
    <dgm:pt modelId="{9CA08610-0F0A-4A79-9E40-81E73D15B3DC}" type="parTrans" cxnId="{0B897A36-7255-4549-B294-A52EB7935CBB}">
      <dgm:prSet/>
      <dgm:spPr/>
      <dgm:t>
        <a:bodyPr/>
        <a:lstStyle/>
        <a:p>
          <a:endParaRPr lang="en-FI"/>
        </a:p>
      </dgm:t>
    </dgm:pt>
    <dgm:pt modelId="{D9E96779-9862-4A0B-8449-5FA053D2430F}" type="sibTrans" cxnId="{0B897A36-7255-4549-B294-A52EB7935CBB}">
      <dgm:prSet/>
      <dgm:spPr/>
      <dgm:t>
        <a:bodyPr/>
        <a:lstStyle/>
        <a:p>
          <a:endParaRPr lang="en-FI"/>
        </a:p>
      </dgm:t>
    </dgm:pt>
    <dgm:pt modelId="{34640174-4E27-4A2F-ABCC-B111C161D891}">
      <dgm:prSet phldrT="[Text]" custT="1"/>
      <dgm:spPr>
        <a:ln>
          <a:noFill/>
        </a:ln>
      </dgm:spPr>
      <dgm:t>
        <a:bodyPr lIns="183600" rIns="183600"/>
        <a:lstStyle/>
        <a:p>
          <a:pPr>
            <a:spcAft>
              <a:spcPts val="1200"/>
            </a:spcAft>
          </a:pPr>
          <a:endParaRPr lang="en-US" sz="1800" b="1" dirty="0"/>
        </a:p>
        <a:p>
          <a:pPr>
            <a:spcAft>
              <a:spcPts val="1200"/>
            </a:spcAft>
          </a:pPr>
          <a:r>
            <a:rPr lang="en-US" sz="1800" b="1" dirty="0" err="1"/>
            <a:t>Herramientas</a:t>
          </a:r>
          <a:r>
            <a:rPr lang="en-US" sz="1800" b="1" dirty="0"/>
            <a:t> </a:t>
          </a:r>
          <a:r>
            <a:rPr lang="en-US" sz="1800" b="1" dirty="0" err="1"/>
            <a:t>impulsadas</a:t>
          </a:r>
          <a:r>
            <a:rPr lang="en-US" sz="1800" b="1" dirty="0"/>
            <a:t> </a:t>
          </a:r>
          <a:r>
            <a:rPr lang="en-US" sz="1800" b="1" dirty="0" err="1"/>
            <a:t>por</a:t>
          </a:r>
          <a:r>
            <a:rPr lang="en-US" sz="1800" b="1" dirty="0"/>
            <a:t> IA </a:t>
          </a:r>
        </a:p>
        <a:p>
          <a:pPr>
            <a:spcAft>
              <a:spcPct val="35000"/>
            </a:spcAft>
          </a:pPr>
          <a:r>
            <a:rPr lang="es-ES" sz="1400" dirty="0"/>
            <a:t>para una rápida detección, investigación y respuesta a amenazas en un contexto más amplio</a:t>
          </a:r>
          <a:endParaRPr lang="en-FI" sz="1100" dirty="0"/>
        </a:p>
      </dgm:t>
    </dgm:pt>
    <dgm:pt modelId="{18182F0C-4567-4A49-B91B-E8DC735E3F2E}" type="parTrans" cxnId="{40202642-3090-4B5A-BA50-B546B992A91B}">
      <dgm:prSet/>
      <dgm:spPr/>
      <dgm:t>
        <a:bodyPr/>
        <a:lstStyle/>
        <a:p>
          <a:endParaRPr lang="en-FI"/>
        </a:p>
      </dgm:t>
    </dgm:pt>
    <dgm:pt modelId="{3B65317A-F72F-4AF3-BB51-90237F3E1310}" type="sibTrans" cxnId="{40202642-3090-4B5A-BA50-B546B992A91B}">
      <dgm:prSet/>
      <dgm:spPr/>
      <dgm:t>
        <a:bodyPr/>
        <a:lstStyle/>
        <a:p>
          <a:endParaRPr lang="en-FI"/>
        </a:p>
      </dgm:t>
    </dgm:pt>
    <dgm:pt modelId="{8686284A-5071-40DC-9369-5A738D8CD4A7}">
      <dgm:prSet phldrT="[Text]" custT="1"/>
      <dgm:spPr>
        <a:ln>
          <a:noFill/>
        </a:ln>
      </dgm:spPr>
      <dgm:t>
        <a:bodyPr lIns="274320" rIns="274320"/>
        <a:lstStyle/>
        <a:p>
          <a:pPr>
            <a:spcAft>
              <a:spcPts val="1200"/>
            </a:spcAft>
          </a:pPr>
          <a:endParaRPr lang="en-US" sz="1800" b="1" dirty="0"/>
        </a:p>
        <a:p>
          <a:pPr>
            <a:spcAft>
              <a:spcPts val="1200"/>
            </a:spcAft>
          </a:pPr>
          <a:r>
            <a:rPr lang="es-ES" sz="1800" b="1" dirty="0"/>
            <a:t>Fácil acceso para aumentar su equipo</a:t>
          </a:r>
          <a:r>
            <a:rPr lang="en-US" sz="1800" b="1" dirty="0"/>
            <a:t> </a:t>
          </a:r>
        </a:p>
        <a:p>
          <a:pPr>
            <a:spcAft>
              <a:spcPct val="35000"/>
            </a:spcAft>
          </a:pPr>
          <a:r>
            <a:rPr lang="es-ES" sz="1400" dirty="0"/>
            <a:t>con servicios expertos flexibles y las 24 horas</a:t>
          </a:r>
          <a:endParaRPr lang="en-FI" sz="1100" dirty="0"/>
        </a:p>
      </dgm:t>
    </dgm:pt>
    <dgm:pt modelId="{0E5ADC20-9F5A-4FD4-B156-5C826E221545}" type="parTrans" cxnId="{809BCCC6-F6CE-491D-B610-FFF58D15215F}">
      <dgm:prSet/>
      <dgm:spPr/>
      <dgm:t>
        <a:bodyPr/>
        <a:lstStyle/>
        <a:p>
          <a:endParaRPr lang="en-FI"/>
        </a:p>
      </dgm:t>
    </dgm:pt>
    <dgm:pt modelId="{56031747-C7FF-4E00-B0CA-6F54BDEA9096}" type="sibTrans" cxnId="{809BCCC6-F6CE-491D-B610-FFF58D15215F}">
      <dgm:prSet/>
      <dgm:spPr/>
      <dgm:t>
        <a:bodyPr/>
        <a:lstStyle/>
        <a:p>
          <a:endParaRPr lang="en-FI"/>
        </a:p>
      </dgm:t>
    </dgm:pt>
    <dgm:pt modelId="{B9F1E8D4-7712-4353-9DB6-B5769E465A22}" type="pres">
      <dgm:prSet presAssocID="{0E6BCFA2-7623-4FF4-8735-D0566551B005}" presName="diagram" presStyleCnt="0">
        <dgm:presLayoutVars>
          <dgm:dir/>
          <dgm:resizeHandles val="exact"/>
        </dgm:presLayoutVars>
      </dgm:prSet>
      <dgm:spPr/>
    </dgm:pt>
    <dgm:pt modelId="{7E7C164F-462D-488B-AEAD-939850825E79}" type="pres">
      <dgm:prSet presAssocID="{7BAF3AC3-A829-4023-A0E5-9092DCDD7133}" presName="node" presStyleLbl="node1" presStyleIdx="0" presStyleCnt="4">
        <dgm:presLayoutVars>
          <dgm:bulletEnabled val="1"/>
        </dgm:presLayoutVars>
      </dgm:prSet>
      <dgm:spPr/>
    </dgm:pt>
    <dgm:pt modelId="{80656FC1-304A-42E3-BB8F-ED8DBA658BED}" type="pres">
      <dgm:prSet presAssocID="{2CC7F3C6-9268-49B8-A48B-C158E7193746}" presName="sibTrans" presStyleCnt="0"/>
      <dgm:spPr/>
    </dgm:pt>
    <dgm:pt modelId="{3D531E60-8F9C-4896-83BA-89276A3FEEE1}" type="pres">
      <dgm:prSet presAssocID="{FDBA01C1-2B84-46D3-BE4F-2BA7B0AC2656}" presName="node" presStyleLbl="node1" presStyleIdx="1" presStyleCnt="4">
        <dgm:presLayoutVars>
          <dgm:bulletEnabled val="1"/>
        </dgm:presLayoutVars>
      </dgm:prSet>
      <dgm:spPr/>
    </dgm:pt>
    <dgm:pt modelId="{8CB46545-E989-4ADA-A771-390FACBD3CAF}" type="pres">
      <dgm:prSet presAssocID="{D9E96779-9862-4A0B-8449-5FA053D2430F}" presName="sibTrans" presStyleCnt="0"/>
      <dgm:spPr/>
    </dgm:pt>
    <dgm:pt modelId="{8CE1E7F3-AD59-40D2-B030-29FD0C0FC64C}" type="pres">
      <dgm:prSet presAssocID="{34640174-4E27-4A2F-ABCC-B111C161D891}" presName="node" presStyleLbl="node1" presStyleIdx="2" presStyleCnt="4">
        <dgm:presLayoutVars>
          <dgm:bulletEnabled val="1"/>
        </dgm:presLayoutVars>
      </dgm:prSet>
      <dgm:spPr/>
    </dgm:pt>
    <dgm:pt modelId="{0C8E032C-FAF2-4939-B634-20C1ED3E3D89}" type="pres">
      <dgm:prSet presAssocID="{3B65317A-F72F-4AF3-BB51-90237F3E1310}" presName="sibTrans" presStyleCnt="0"/>
      <dgm:spPr/>
    </dgm:pt>
    <dgm:pt modelId="{6F7B5BC5-73AF-4B68-8827-875E49494BC6}" type="pres">
      <dgm:prSet presAssocID="{8686284A-5071-40DC-9369-5A738D8CD4A7}" presName="node" presStyleLbl="node1" presStyleIdx="3" presStyleCnt="4">
        <dgm:presLayoutVars>
          <dgm:bulletEnabled val="1"/>
        </dgm:presLayoutVars>
      </dgm:prSet>
      <dgm:spPr/>
    </dgm:pt>
  </dgm:ptLst>
  <dgm:cxnLst>
    <dgm:cxn modelId="{F13EA006-B554-439E-BD2D-A866E9581CC1}" type="presOf" srcId="{34640174-4E27-4A2F-ABCC-B111C161D891}" destId="{8CE1E7F3-AD59-40D2-B030-29FD0C0FC64C}" srcOrd="0" destOrd="0" presId="urn:microsoft.com/office/officeart/2005/8/layout/default"/>
    <dgm:cxn modelId="{04217232-7623-4DED-AF3B-D9EBACC777CF}" type="presOf" srcId="{8686284A-5071-40DC-9369-5A738D8CD4A7}" destId="{6F7B5BC5-73AF-4B68-8827-875E49494BC6}" srcOrd="0" destOrd="0" presId="urn:microsoft.com/office/officeart/2005/8/layout/default"/>
    <dgm:cxn modelId="{924DFA32-3FD6-4DB0-8743-BBB6B56C2BCC}" srcId="{0E6BCFA2-7623-4FF4-8735-D0566551B005}" destId="{7BAF3AC3-A829-4023-A0E5-9092DCDD7133}" srcOrd="0" destOrd="0" parTransId="{289AB362-3B4B-4A7F-BE4E-528C4D87E982}" sibTransId="{2CC7F3C6-9268-49B8-A48B-C158E7193746}"/>
    <dgm:cxn modelId="{0B897A36-7255-4549-B294-A52EB7935CBB}" srcId="{0E6BCFA2-7623-4FF4-8735-D0566551B005}" destId="{FDBA01C1-2B84-46D3-BE4F-2BA7B0AC2656}" srcOrd="1" destOrd="0" parTransId="{9CA08610-0F0A-4A79-9E40-81E73D15B3DC}" sibTransId="{D9E96779-9862-4A0B-8449-5FA053D2430F}"/>
    <dgm:cxn modelId="{40202642-3090-4B5A-BA50-B546B992A91B}" srcId="{0E6BCFA2-7623-4FF4-8735-D0566551B005}" destId="{34640174-4E27-4A2F-ABCC-B111C161D891}" srcOrd="2" destOrd="0" parTransId="{18182F0C-4567-4A49-B91B-E8DC735E3F2E}" sibTransId="{3B65317A-F72F-4AF3-BB51-90237F3E1310}"/>
    <dgm:cxn modelId="{7FDF2248-FE8C-4D12-A184-34B2486AAEFD}" type="presOf" srcId="{7BAF3AC3-A829-4023-A0E5-9092DCDD7133}" destId="{7E7C164F-462D-488B-AEAD-939850825E79}" srcOrd="0" destOrd="0" presId="urn:microsoft.com/office/officeart/2005/8/layout/default"/>
    <dgm:cxn modelId="{584E88AF-2BDD-4FE4-939C-9C80D88E8C22}" type="presOf" srcId="{FDBA01C1-2B84-46D3-BE4F-2BA7B0AC2656}" destId="{3D531E60-8F9C-4896-83BA-89276A3FEEE1}" srcOrd="0" destOrd="0" presId="urn:microsoft.com/office/officeart/2005/8/layout/default"/>
    <dgm:cxn modelId="{1E54B7B9-49D1-4E65-BED5-82B1C08945A9}" type="presOf" srcId="{0E6BCFA2-7623-4FF4-8735-D0566551B005}" destId="{B9F1E8D4-7712-4353-9DB6-B5769E465A22}" srcOrd="0" destOrd="0" presId="urn:microsoft.com/office/officeart/2005/8/layout/default"/>
    <dgm:cxn modelId="{809BCCC6-F6CE-491D-B610-FFF58D15215F}" srcId="{0E6BCFA2-7623-4FF4-8735-D0566551B005}" destId="{8686284A-5071-40DC-9369-5A738D8CD4A7}" srcOrd="3" destOrd="0" parTransId="{0E5ADC20-9F5A-4FD4-B156-5C826E221545}" sibTransId="{56031747-C7FF-4E00-B0CA-6F54BDEA9096}"/>
    <dgm:cxn modelId="{57173B05-15B8-4CF3-A2F3-01B08D6FE0CD}" type="presParOf" srcId="{B9F1E8D4-7712-4353-9DB6-B5769E465A22}" destId="{7E7C164F-462D-488B-AEAD-939850825E79}" srcOrd="0" destOrd="0" presId="urn:microsoft.com/office/officeart/2005/8/layout/default"/>
    <dgm:cxn modelId="{84814D76-DB42-4065-A11A-9C22F7E966E8}" type="presParOf" srcId="{B9F1E8D4-7712-4353-9DB6-B5769E465A22}" destId="{80656FC1-304A-42E3-BB8F-ED8DBA658BED}" srcOrd="1" destOrd="0" presId="urn:microsoft.com/office/officeart/2005/8/layout/default"/>
    <dgm:cxn modelId="{2C797738-CFBA-4511-9365-1927D4AF304D}" type="presParOf" srcId="{B9F1E8D4-7712-4353-9DB6-B5769E465A22}" destId="{3D531E60-8F9C-4896-83BA-89276A3FEEE1}" srcOrd="2" destOrd="0" presId="urn:microsoft.com/office/officeart/2005/8/layout/default"/>
    <dgm:cxn modelId="{F3744200-E6D9-438B-82CB-670ADA74AE10}" type="presParOf" srcId="{B9F1E8D4-7712-4353-9DB6-B5769E465A22}" destId="{8CB46545-E989-4ADA-A771-390FACBD3CAF}" srcOrd="3" destOrd="0" presId="urn:microsoft.com/office/officeart/2005/8/layout/default"/>
    <dgm:cxn modelId="{EE36E766-153B-49E8-A444-52146F3DB299}" type="presParOf" srcId="{B9F1E8D4-7712-4353-9DB6-B5769E465A22}" destId="{8CE1E7F3-AD59-40D2-B030-29FD0C0FC64C}" srcOrd="4" destOrd="0" presId="urn:microsoft.com/office/officeart/2005/8/layout/default"/>
    <dgm:cxn modelId="{80B1FF41-7C55-4BAC-815A-D520A6E503F3}" type="presParOf" srcId="{B9F1E8D4-7712-4353-9DB6-B5769E465A22}" destId="{0C8E032C-FAF2-4939-B634-20C1ED3E3D89}" srcOrd="5" destOrd="0" presId="urn:microsoft.com/office/officeart/2005/8/layout/default"/>
    <dgm:cxn modelId="{318C82D3-BE00-4750-8254-3AD9A4F93185}" type="presParOf" srcId="{B9F1E8D4-7712-4353-9DB6-B5769E465A22}" destId="{6F7B5BC5-73AF-4B68-8827-875E49494BC6}"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7E4DB-2887-4CBD-AA87-A7276AAD4741}">
      <dsp:nvSpPr>
        <dsp:cNvPr id="0" name=""/>
        <dsp:cNvSpPr/>
      </dsp:nvSpPr>
      <dsp:spPr>
        <a:xfrm>
          <a:off x="2637" y="392379"/>
          <a:ext cx="2346973" cy="938789"/>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err="1"/>
            <a:t>Acceso</a:t>
          </a:r>
          <a:r>
            <a:rPr lang="en-US" sz="1800" kern="1200" dirty="0"/>
            <a:t> </a:t>
          </a:r>
          <a:r>
            <a:rPr lang="en-US" sz="1800" kern="1200" dirty="0" err="1"/>
            <a:t>Inicial</a:t>
          </a:r>
          <a:endParaRPr lang="en-US" sz="1800" kern="1200" dirty="0"/>
        </a:p>
      </dsp:txBody>
      <dsp:txXfrm>
        <a:off x="472032" y="392379"/>
        <a:ext cx="1408184" cy="938789"/>
      </dsp:txXfrm>
    </dsp:sp>
    <dsp:sp modelId="{4B5CDAF2-CB1D-49E0-9275-907283474C23}">
      <dsp:nvSpPr>
        <dsp:cNvPr id="0" name=""/>
        <dsp:cNvSpPr/>
      </dsp:nvSpPr>
      <dsp:spPr>
        <a:xfrm>
          <a:off x="2114912" y="392379"/>
          <a:ext cx="2346973" cy="938789"/>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err="1"/>
            <a:t>Persistencia</a:t>
          </a:r>
          <a:endParaRPr lang="en-US" sz="1800" kern="1200" dirty="0"/>
        </a:p>
      </dsp:txBody>
      <dsp:txXfrm>
        <a:off x="2584307" y="392379"/>
        <a:ext cx="1408184" cy="938789"/>
      </dsp:txXfrm>
    </dsp:sp>
    <dsp:sp modelId="{E8384387-E057-43F1-81AB-F8A8156A8320}">
      <dsp:nvSpPr>
        <dsp:cNvPr id="0" name=""/>
        <dsp:cNvSpPr/>
      </dsp:nvSpPr>
      <dsp:spPr>
        <a:xfrm>
          <a:off x="4227188" y="392379"/>
          <a:ext cx="2346973" cy="93878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err="1"/>
            <a:t>Escalada</a:t>
          </a:r>
          <a:r>
            <a:rPr lang="en-US" sz="1800" kern="1200" dirty="0"/>
            <a:t> de </a:t>
          </a:r>
          <a:r>
            <a:rPr lang="en-US" sz="1800" kern="1200" dirty="0" err="1"/>
            <a:t>privilegios</a:t>
          </a:r>
          <a:endParaRPr lang="en-US" sz="1800" kern="1200" dirty="0"/>
        </a:p>
      </dsp:txBody>
      <dsp:txXfrm>
        <a:off x="4696583" y="392379"/>
        <a:ext cx="1408184" cy="938789"/>
      </dsp:txXfrm>
    </dsp:sp>
    <dsp:sp modelId="{16D384E0-003D-42B7-A6D7-67AFEAD0DF20}">
      <dsp:nvSpPr>
        <dsp:cNvPr id="0" name=""/>
        <dsp:cNvSpPr/>
      </dsp:nvSpPr>
      <dsp:spPr>
        <a:xfrm>
          <a:off x="6339464" y="392379"/>
          <a:ext cx="2346973" cy="938789"/>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err="1"/>
            <a:t>Evasión</a:t>
          </a:r>
          <a:r>
            <a:rPr lang="en-US" sz="1800" kern="1200" dirty="0"/>
            <a:t> de </a:t>
          </a:r>
          <a:r>
            <a:rPr lang="en-US" sz="1800" kern="1200" dirty="0" err="1"/>
            <a:t>defensa</a:t>
          </a:r>
          <a:endParaRPr lang="en-US" sz="1800" kern="1200" dirty="0"/>
        </a:p>
      </dsp:txBody>
      <dsp:txXfrm>
        <a:off x="6808859" y="392379"/>
        <a:ext cx="1408184" cy="938789"/>
      </dsp:txXfrm>
    </dsp:sp>
    <dsp:sp modelId="{71B99C9B-3139-4595-8658-AA29288B9DDE}">
      <dsp:nvSpPr>
        <dsp:cNvPr id="0" name=""/>
        <dsp:cNvSpPr/>
      </dsp:nvSpPr>
      <dsp:spPr>
        <a:xfrm>
          <a:off x="8451739" y="392379"/>
          <a:ext cx="2346973" cy="938789"/>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err="1"/>
            <a:t>Acceso</a:t>
          </a:r>
          <a:r>
            <a:rPr lang="en-US" sz="1800" kern="1200" dirty="0"/>
            <a:t> a </a:t>
          </a:r>
          <a:r>
            <a:rPr lang="en-US" sz="1800" kern="1200" dirty="0" err="1"/>
            <a:t>credenciales</a:t>
          </a:r>
          <a:endParaRPr lang="en-US" sz="1800" kern="1200" dirty="0"/>
        </a:p>
      </dsp:txBody>
      <dsp:txXfrm>
        <a:off x="8921134" y="392379"/>
        <a:ext cx="1408184" cy="9387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C164F-462D-488B-AEAD-939850825E79}">
      <dsp:nvSpPr>
        <dsp:cNvPr id="0" name=""/>
        <dsp:cNvSpPr/>
      </dsp:nvSpPr>
      <dsp:spPr>
        <a:xfrm>
          <a:off x="909333" y="122"/>
          <a:ext cx="3039790" cy="1823874"/>
        </a:xfrm>
        <a:prstGeom prst="rect">
          <a:avLst/>
        </a:prstGeom>
        <a:solidFill>
          <a:schemeClr val="accent1">
            <a:shade val="8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68580" rIns="274320" bIns="68580" numCol="1" spcCol="1270" anchor="ctr" anchorCtr="0">
          <a:noAutofit/>
        </a:bodyPr>
        <a:lstStyle/>
        <a:p>
          <a:pPr marL="0" lvl="0" indent="0" algn="ctr" defTabSz="800100">
            <a:lnSpc>
              <a:spcPct val="90000"/>
            </a:lnSpc>
            <a:spcBef>
              <a:spcPct val="0"/>
            </a:spcBef>
            <a:spcAft>
              <a:spcPts val="1200"/>
            </a:spcAft>
            <a:buNone/>
          </a:pPr>
          <a:endParaRPr lang="en-US" sz="1800" b="1" kern="1200" dirty="0"/>
        </a:p>
        <a:p>
          <a:pPr marL="0" lvl="0" indent="0" algn="ctr" defTabSz="800100">
            <a:lnSpc>
              <a:spcPct val="90000"/>
            </a:lnSpc>
            <a:spcBef>
              <a:spcPct val="0"/>
            </a:spcBef>
            <a:spcAft>
              <a:spcPts val="1200"/>
            </a:spcAft>
            <a:buNone/>
          </a:pPr>
          <a:r>
            <a:rPr lang="es-ES" sz="1800" b="1" kern="1200" dirty="0"/>
            <a:t>Una solución unificada para ganar visibilidad</a:t>
          </a:r>
          <a:endParaRPr lang="en-US" sz="1800" b="1" kern="1200" dirty="0"/>
        </a:p>
        <a:p>
          <a:pPr marL="0" lvl="0" indent="0" algn="ctr" defTabSz="800100">
            <a:lnSpc>
              <a:spcPct val="90000"/>
            </a:lnSpc>
            <a:spcBef>
              <a:spcPct val="0"/>
            </a:spcBef>
            <a:spcAft>
              <a:spcPct val="35000"/>
            </a:spcAft>
            <a:buNone/>
          </a:pPr>
          <a:r>
            <a:rPr lang="es-ES" sz="1400" kern="1200" dirty="0"/>
            <a:t>para proteger los activos de TI modernos y minimizar el impacto de los ataques</a:t>
          </a:r>
          <a:endParaRPr lang="en-FI" sz="1100" kern="1200" dirty="0"/>
        </a:p>
      </dsp:txBody>
      <dsp:txXfrm>
        <a:off x="909333" y="122"/>
        <a:ext cx="3039790" cy="1823874"/>
      </dsp:txXfrm>
    </dsp:sp>
    <dsp:sp modelId="{3D531E60-8F9C-4896-83BA-89276A3FEEE1}">
      <dsp:nvSpPr>
        <dsp:cNvPr id="0" name=""/>
        <dsp:cNvSpPr/>
      </dsp:nvSpPr>
      <dsp:spPr>
        <a:xfrm>
          <a:off x="4253103" y="122"/>
          <a:ext cx="3039790" cy="1823874"/>
        </a:xfrm>
        <a:prstGeom prst="rect">
          <a:avLst/>
        </a:prstGeom>
        <a:solidFill>
          <a:schemeClr val="accent1">
            <a:shade val="80000"/>
            <a:hueOff val="97516"/>
            <a:satOff val="-20868"/>
            <a:lumOff val="15582"/>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68580" rIns="182880" bIns="68580" numCol="1" spcCol="1270" anchor="ctr" anchorCtr="0">
          <a:noAutofit/>
        </a:bodyPr>
        <a:lstStyle/>
        <a:p>
          <a:pPr marL="0" lvl="0" indent="0" algn="ctr" defTabSz="800100">
            <a:lnSpc>
              <a:spcPct val="90000"/>
            </a:lnSpc>
            <a:spcBef>
              <a:spcPct val="0"/>
            </a:spcBef>
            <a:spcAft>
              <a:spcPts val="1200"/>
            </a:spcAft>
            <a:buNone/>
          </a:pPr>
          <a:endParaRPr lang="en-US" sz="1800" b="1" kern="1200" dirty="0"/>
        </a:p>
        <a:p>
          <a:pPr marL="0" lvl="0" indent="0" algn="ctr" defTabSz="800100">
            <a:lnSpc>
              <a:spcPct val="90000"/>
            </a:lnSpc>
            <a:spcBef>
              <a:spcPct val="0"/>
            </a:spcBef>
            <a:spcAft>
              <a:spcPts val="1200"/>
            </a:spcAft>
            <a:buNone/>
          </a:pPr>
          <a:r>
            <a:rPr lang="en-US" sz="1800" b="1" kern="1200" dirty="0" err="1"/>
            <a:t>Prevención</a:t>
          </a:r>
          <a:r>
            <a:rPr lang="en-US" sz="1800" b="1" kern="1200" dirty="0"/>
            <a:t> </a:t>
          </a:r>
          <a:r>
            <a:rPr lang="en-US" sz="1800" b="1" kern="1200" dirty="0" err="1"/>
            <a:t>avanzada</a:t>
          </a:r>
          <a:endParaRPr lang="en-US" sz="1800" b="1" kern="1200" dirty="0"/>
        </a:p>
        <a:p>
          <a:pPr marL="0" lvl="0" indent="0" algn="ctr" defTabSz="800100">
            <a:lnSpc>
              <a:spcPct val="90000"/>
            </a:lnSpc>
            <a:spcBef>
              <a:spcPct val="0"/>
            </a:spcBef>
            <a:spcAft>
              <a:spcPct val="35000"/>
            </a:spcAft>
            <a:buNone/>
          </a:pPr>
          <a:r>
            <a:rPr lang="es-ES" sz="1400" kern="1200" dirty="0"/>
            <a:t>con protección galardonada que permite que XDR sea efectivo</a:t>
          </a:r>
          <a:endParaRPr lang="en-FI" sz="1100" kern="1200" dirty="0"/>
        </a:p>
      </dsp:txBody>
      <dsp:txXfrm>
        <a:off x="4253103" y="122"/>
        <a:ext cx="3039790" cy="1823874"/>
      </dsp:txXfrm>
    </dsp:sp>
    <dsp:sp modelId="{8CE1E7F3-AD59-40D2-B030-29FD0C0FC64C}">
      <dsp:nvSpPr>
        <dsp:cNvPr id="0" name=""/>
        <dsp:cNvSpPr/>
      </dsp:nvSpPr>
      <dsp:spPr>
        <a:xfrm>
          <a:off x="909333" y="2127976"/>
          <a:ext cx="3039790" cy="1823874"/>
        </a:xfrm>
        <a:prstGeom prst="rect">
          <a:avLst/>
        </a:prstGeom>
        <a:solidFill>
          <a:schemeClr val="accent1">
            <a:shade val="80000"/>
            <a:hueOff val="195032"/>
            <a:satOff val="-41737"/>
            <a:lumOff val="31164"/>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600" tIns="68580" rIns="183600" bIns="68580" numCol="1" spcCol="1270" anchor="ctr" anchorCtr="0">
          <a:noAutofit/>
        </a:bodyPr>
        <a:lstStyle/>
        <a:p>
          <a:pPr marL="0" lvl="0" indent="0" algn="ctr" defTabSz="800100">
            <a:lnSpc>
              <a:spcPct val="90000"/>
            </a:lnSpc>
            <a:spcBef>
              <a:spcPct val="0"/>
            </a:spcBef>
            <a:spcAft>
              <a:spcPts val="1200"/>
            </a:spcAft>
            <a:buNone/>
          </a:pPr>
          <a:endParaRPr lang="en-US" sz="1800" b="1" kern="1200" dirty="0"/>
        </a:p>
        <a:p>
          <a:pPr marL="0" lvl="0" indent="0" algn="ctr" defTabSz="800100">
            <a:lnSpc>
              <a:spcPct val="90000"/>
            </a:lnSpc>
            <a:spcBef>
              <a:spcPct val="0"/>
            </a:spcBef>
            <a:spcAft>
              <a:spcPts val="1200"/>
            </a:spcAft>
            <a:buNone/>
          </a:pPr>
          <a:r>
            <a:rPr lang="en-US" sz="1800" b="1" kern="1200" dirty="0" err="1"/>
            <a:t>Herramientas</a:t>
          </a:r>
          <a:r>
            <a:rPr lang="en-US" sz="1800" b="1" kern="1200" dirty="0"/>
            <a:t> </a:t>
          </a:r>
          <a:r>
            <a:rPr lang="en-US" sz="1800" b="1" kern="1200" dirty="0" err="1"/>
            <a:t>impulsadas</a:t>
          </a:r>
          <a:r>
            <a:rPr lang="en-US" sz="1800" b="1" kern="1200" dirty="0"/>
            <a:t> </a:t>
          </a:r>
          <a:r>
            <a:rPr lang="en-US" sz="1800" b="1" kern="1200" dirty="0" err="1"/>
            <a:t>por</a:t>
          </a:r>
          <a:r>
            <a:rPr lang="en-US" sz="1800" b="1" kern="1200" dirty="0"/>
            <a:t> IA </a:t>
          </a:r>
        </a:p>
        <a:p>
          <a:pPr marL="0" lvl="0" indent="0" algn="ctr" defTabSz="800100">
            <a:lnSpc>
              <a:spcPct val="90000"/>
            </a:lnSpc>
            <a:spcBef>
              <a:spcPct val="0"/>
            </a:spcBef>
            <a:spcAft>
              <a:spcPct val="35000"/>
            </a:spcAft>
            <a:buNone/>
          </a:pPr>
          <a:r>
            <a:rPr lang="es-ES" sz="1400" kern="1200" dirty="0"/>
            <a:t>para una rápida detección, investigación y respuesta a amenazas en un contexto más amplio</a:t>
          </a:r>
          <a:endParaRPr lang="en-FI" sz="1100" kern="1200" dirty="0"/>
        </a:p>
      </dsp:txBody>
      <dsp:txXfrm>
        <a:off x="909333" y="2127976"/>
        <a:ext cx="3039790" cy="1823874"/>
      </dsp:txXfrm>
    </dsp:sp>
    <dsp:sp modelId="{6F7B5BC5-73AF-4B68-8827-875E49494BC6}">
      <dsp:nvSpPr>
        <dsp:cNvPr id="0" name=""/>
        <dsp:cNvSpPr/>
      </dsp:nvSpPr>
      <dsp:spPr>
        <a:xfrm>
          <a:off x="4253103" y="2127976"/>
          <a:ext cx="3039790" cy="1823874"/>
        </a:xfrm>
        <a:prstGeom prst="rect">
          <a:avLst/>
        </a:prstGeom>
        <a:solidFill>
          <a:schemeClr val="accent1">
            <a:shade val="80000"/>
            <a:hueOff val="292548"/>
            <a:satOff val="-62605"/>
            <a:lumOff val="46746"/>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68580" rIns="274320" bIns="68580" numCol="1" spcCol="1270" anchor="ctr" anchorCtr="0">
          <a:noAutofit/>
        </a:bodyPr>
        <a:lstStyle/>
        <a:p>
          <a:pPr marL="0" lvl="0" indent="0" algn="ctr" defTabSz="800100">
            <a:lnSpc>
              <a:spcPct val="90000"/>
            </a:lnSpc>
            <a:spcBef>
              <a:spcPct val="0"/>
            </a:spcBef>
            <a:spcAft>
              <a:spcPts val="1200"/>
            </a:spcAft>
            <a:buNone/>
          </a:pPr>
          <a:endParaRPr lang="en-US" sz="1800" b="1" kern="1200" dirty="0"/>
        </a:p>
        <a:p>
          <a:pPr marL="0" lvl="0" indent="0" algn="ctr" defTabSz="800100">
            <a:lnSpc>
              <a:spcPct val="90000"/>
            </a:lnSpc>
            <a:spcBef>
              <a:spcPct val="0"/>
            </a:spcBef>
            <a:spcAft>
              <a:spcPts val="1200"/>
            </a:spcAft>
            <a:buNone/>
          </a:pPr>
          <a:r>
            <a:rPr lang="es-ES" sz="1800" b="1" kern="1200" dirty="0"/>
            <a:t>Fácil acceso para aumentar su equipo</a:t>
          </a:r>
          <a:r>
            <a:rPr lang="en-US" sz="1800" b="1" kern="1200" dirty="0"/>
            <a:t> </a:t>
          </a:r>
        </a:p>
        <a:p>
          <a:pPr marL="0" lvl="0" indent="0" algn="ctr" defTabSz="800100">
            <a:lnSpc>
              <a:spcPct val="90000"/>
            </a:lnSpc>
            <a:spcBef>
              <a:spcPct val="0"/>
            </a:spcBef>
            <a:spcAft>
              <a:spcPct val="35000"/>
            </a:spcAft>
            <a:buNone/>
          </a:pPr>
          <a:r>
            <a:rPr lang="es-ES" sz="1400" kern="1200" dirty="0"/>
            <a:t>con servicios expertos flexibles y las 24 horas</a:t>
          </a:r>
          <a:endParaRPr lang="en-FI" sz="1100" kern="1200" dirty="0"/>
        </a:p>
      </dsp:txBody>
      <dsp:txXfrm>
        <a:off x="4253103" y="2127976"/>
        <a:ext cx="3039790" cy="182387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3582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8" name="Notes Placeholder 7">
            <a:extLst>
              <a:ext uri="{FF2B5EF4-FFF2-40B4-BE49-F238E27FC236}">
                <a16:creationId xmlns:a16="http://schemas.microsoft.com/office/drawing/2014/main" id="{B1F823AB-4A5E-49AA-BF3C-9503CF48A0A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4884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orrester.com/blogs/edr-is-officially-out-and-xdr-still-wont-solve-your-siem-problem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t>Like industry analysts say, </a:t>
            </a:r>
            <a:r>
              <a:rPr lang="en-US" sz="2800">
                <a:solidFill>
                  <a:schemeClr val="bg1"/>
                </a:solidFill>
              </a:rPr>
              <a:t>XDR is an evolution of EDR</a:t>
            </a:r>
            <a:r>
              <a:rPr lang="en-US" sz="1800" kern="100">
                <a:effectLst/>
                <a:latin typeface="Calibri" panose="020F0502020204030204" pitchFamily="34" charset="0"/>
                <a:ea typeface="Calibri" panose="020F0502020204030204" pitchFamily="34" charset="0"/>
                <a:cs typeface="Times New Roman" panose="02020603050405020304" pitchFamily="18" charset="0"/>
              </a:rPr>
              <a:t>, and the role of XDR is to unify detections from the endpoint and other detection sources.</a:t>
            </a:r>
            <a:endParaRPr lang="en-US" sz="1000" b="1"/>
          </a:p>
          <a:p>
            <a:pPr marL="171450" indent="-171450">
              <a:buFont typeface="Arial" panose="020B0604020202020204" pitchFamily="34" charset="0"/>
              <a:buChar char="•"/>
            </a:pPr>
            <a:r>
              <a:rPr lang="en-US" sz="1000" b="1"/>
              <a:t>Modern attacks no longer only start from malware on an endpoint, they stem from an attacker accessing to an identity which access can business resources. Attackers are shifting focus to identity.</a:t>
            </a:r>
          </a:p>
          <a:p>
            <a:pPr marL="171450" indent="-171450">
              <a:buFont typeface="Arial" panose="020B0604020202020204" pitchFamily="34" charset="0"/>
              <a:buChar char="•"/>
            </a:pPr>
            <a:r>
              <a:rPr lang="en-US" sz="1000" b="1"/>
              <a:t>IT estates are sprawling and traditional EDR tools don’t provide the visibility into modern IT estates including cloud-based emails and applications.  Hence, XDR unifies endpoint, email, identity </a:t>
            </a:r>
            <a:r>
              <a:rPr lang="en-US" sz="1000"/>
              <a:t>and cloud security(</a:t>
            </a:r>
            <a:r>
              <a:rPr lang="en-US" sz="1000">
                <a:hlinkClick r:id="rId3"/>
              </a:rPr>
              <a:t>Forrester Blog</a:t>
            </a:r>
            <a:r>
              <a:rPr lang="en-US" sz="1000"/>
              <a:t>, 28 Nov 2023). XDR provides you with prevention, detection and response capabilities to understanding and remediate cyber attacks on your modern IT estate.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a:t>Organizations need a simple to understanding technology with a low barrier to entry since </a:t>
            </a:r>
            <a:r>
              <a:rPr lang="en-US" sz="1000" b="1">
                <a:solidFill>
                  <a:schemeClr val="accent5"/>
                </a:solidFill>
              </a:rPr>
              <a:t>security skills are scarce. Bu</a:t>
            </a:r>
            <a:r>
              <a:rPr lang="en-US" sz="1000" b="1"/>
              <a:t>ying all the tools doesn’t necessarily mean you have the best security if you don’t use them properly since security skills are scarce. </a:t>
            </a:r>
            <a:r>
              <a:rPr lang="en-US" sz="1800" kern="100">
                <a:effectLst/>
                <a:latin typeface="Calibri" panose="020F0502020204030204" pitchFamily="34" charset="0"/>
                <a:ea typeface="Calibri" panose="020F0502020204030204" pitchFamily="34" charset="0"/>
                <a:cs typeface="Times New Roman" panose="02020603050405020304" pitchFamily="18" charset="0"/>
              </a:rPr>
              <a:t>XDR is a good fit for resource constrained midsize businesses that can use XDR to reduce complexity and avoid many integrations or pulling together alerts from many separate security tools, making it a low barrier to adopt XDR, and of course those overwhelmed and underserved midsize companies are expected to also need services to protect their modern IT environments. </a:t>
            </a:r>
            <a:r>
              <a:rPr lang="en-US" sz="1000"/>
              <a:t>Our customers and partners are supported by scalable services from WithSecure, by offering one-off advice, triaging or full incident management.</a:t>
            </a:r>
          </a:p>
        </p:txBody>
      </p:sp>
    </p:spTree>
    <p:extLst>
      <p:ext uri="{BB962C8B-B14F-4D97-AF65-F5344CB8AC3E}">
        <p14:creationId xmlns:p14="http://schemas.microsoft.com/office/powerpoint/2010/main" val="2017060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400"/>
              </a:lnSpc>
              <a:spcBef>
                <a:spcPts val="0"/>
              </a:spcBef>
              <a:spcAft>
                <a:spcPts val="0"/>
              </a:spcAft>
              <a:buClrTx/>
              <a:buSzTx/>
              <a:buFont typeface="Symbol" panose="05050102010706020507" pitchFamily="18" charset="2"/>
              <a:buNone/>
              <a:tabLst/>
              <a:defRPr/>
            </a:pPr>
            <a:r>
              <a:rPr lang="en-US" sz="1000" b="1" dirty="0" err="1">
                <a:effectLst/>
                <a:latin typeface="Arial" panose="020B0604020202020204" pitchFamily="34" charset="0"/>
                <a:ea typeface="SimSun" panose="02010600030101010101" pitchFamily="2" charset="-122"/>
                <a:cs typeface="Times New Roman" panose="02020603050405020304" pitchFamily="18" charset="0"/>
              </a:rPr>
              <a:t>Pista</a:t>
            </a:r>
            <a:r>
              <a:rPr lang="en-US" sz="1000" b="1" dirty="0">
                <a:effectLst/>
                <a:latin typeface="Arial" panose="020B0604020202020204" pitchFamily="34" charset="0"/>
                <a:ea typeface="SimSun" panose="02010600030101010101" pitchFamily="2" charset="-122"/>
                <a:cs typeface="Times New Roman" panose="02020603050405020304" pitchFamily="18" charset="0"/>
              </a:rPr>
              <a:t> de </a:t>
            </a:r>
            <a:r>
              <a:rPr lang="en-US" sz="1000" b="1" dirty="0" err="1">
                <a:effectLst/>
                <a:latin typeface="Arial" panose="020B0604020202020204" pitchFamily="34" charset="0"/>
                <a:ea typeface="SimSun" panose="02010600030101010101" pitchFamily="2" charset="-122"/>
                <a:cs typeface="Times New Roman" panose="02020603050405020304" pitchFamily="18" charset="0"/>
              </a:rPr>
              <a:t>conversación</a:t>
            </a:r>
            <a:r>
              <a:rPr lang="en-US" sz="1000" b="1" dirty="0">
                <a:effectLst/>
                <a:latin typeface="Arial" panose="020B0604020202020204" pitchFamily="34" charset="0"/>
                <a:ea typeface="SimSun" panose="02010600030101010101" pitchFamily="2" charset="-122"/>
                <a:cs typeface="Times New Roman" panose="02020603050405020304" pitchFamily="18" charset="0"/>
              </a:rPr>
              <a:t>: </a:t>
            </a:r>
          </a:p>
          <a:p>
            <a:pPr marL="228600" lvl="0" indent="-228600">
              <a:lnSpc>
                <a:spcPts val="1400"/>
              </a:lnSpc>
              <a:buFont typeface="Arial" panose="020B0604020202020204" pitchFamily="34" charset="0"/>
              <a:buChar char="•"/>
            </a:pPr>
            <a:r>
              <a:rPr lang="es-ES" sz="1000" dirty="0">
                <a:solidFill>
                  <a:schemeClr val="bg1"/>
                </a:solidFill>
              </a:rPr>
              <a:t>Los ataques dirigidos a identidades van en aumento, hay mucha evidencia al respecto.</a:t>
            </a:r>
          </a:p>
          <a:p>
            <a:pPr marL="228600" lvl="0" indent="-228600">
              <a:lnSpc>
                <a:spcPts val="1400"/>
              </a:lnSpc>
              <a:buFont typeface="Arial" panose="020B0604020202020204" pitchFamily="34" charset="0"/>
              <a:buChar char="•"/>
            </a:pPr>
            <a:r>
              <a:rPr lang="es-ES" sz="1000" dirty="0">
                <a:solidFill>
                  <a:schemeClr val="bg1"/>
                </a:solidFill>
              </a:rPr>
              <a:t>Según una encuesta muy conocida en la industria, hubo un aumento del 71 % en los ataques cibernéticos causados ​​por la explotación de la identidad. (1</a:t>
            </a:r>
          </a:p>
          <a:p>
            <a:pPr marL="228600" lvl="0" indent="-228600">
              <a:lnSpc>
                <a:spcPts val="1400"/>
              </a:lnSpc>
              <a:buFont typeface="Arial" panose="020B0604020202020204" pitchFamily="34" charset="0"/>
              <a:buChar char="•"/>
            </a:pPr>
            <a:r>
              <a:rPr lang="es-ES" sz="1000" dirty="0">
                <a:solidFill>
                  <a:schemeClr val="bg1"/>
                </a:solidFill>
              </a:rPr>
              <a:t>Según otra encuesta, el 90% de las organizaciones informaron ataques basados ​​en la identidad. (2</a:t>
            </a:r>
          </a:p>
          <a:p>
            <a:pPr marL="228600" lvl="0" indent="-228600">
              <a:lnSpc>
                <a:spcPts val="1400"/>
              </a:lnSpc>
              <a:buFont typeface="Arial" panose="020B0604020202020204" pitchFamily="34" charset="0"/>
              <a:buChar char="•"/>
            </a:pPr>
            <a:r>
              <a:rPr lang="es-ES" sz="1000" dirty="0">
                <a:solidFill>
                  <a:schemeClr val="bg1"/>
                </a:solidFill>
              </a:rPr>
              <a:t>Los recientes compromisos de respuesta a incidentes de WithSecure muestran un aumento similar en los ataques contra identidades de Microsoft Entra ID con 7 casos en los últimos 6 meses, en comparación con 1 en el mismo período del año pasado. (T1/2024)</a:t>
            </a:r>
          </a:p>
          <a:p>
            <a:pPr marL="228600" lvl="0" indent="-228600">
              <a:lnSpc>
                <a:spcPts val="1400"/>
              </a:lnSpc>
              <a:buFont typeface="Arial" panose="020B0604020202020204" pitchFamily="34" charset="0"/>
              <a:buChar char="•"/>
            </a:pPr>
            <a:r>
              <a:rPr lang="es-ES" sz="1000" dirty="0">
                <a:solidFill>
                  <a:schemeClr val="bg1"/>
                </a:solidFill>
              </a:rPr>
              <a:t>Finalmente, el uso de credenciales robadas es el punto de entrada más popular para las infracciones (44,7%) y las infracciones debidas a credenciales robadas o comprometidas fueron las que tardaron más en resolverse, casi 11 meses.(1)</a:t>
            </a:r>
            <a:endParaRPr lang="en-US" sz="1100" baseline="30000" dirty="0">
              <a:effectLst/>
              <a:latin typeface="Arial" panose="020B0604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endParaRPr lang="es-ES" sz="1100" baseline="30000" dirty="0">
              <a:effectLst/>
              <a:latin typeface="Arial" panose="020B0604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endParaRPr lang="es-ES" sz="1100" baseline="30000" dirty="0">
              <a:effectLst/>
              <a:latin typeface="Arial" panose="020B0604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s-ES" sz="1100" baseline="30000" dirty="0">
                <a:effectLst/>
                <a:latin typeface="Arial" panose="020B0604020202020204" pitchFamily="34" charset="0"/>
                <a:ea typeface="SimSun" panose="02010600030101010101" pitchFamily="2" charset="-122"/>
                <a:cs typeface="Times New Roman" panose="02020603050405020304" pitchFamily="18" charset="0"/>
              </a:rPr>
              <a:t>Fuente:</a:t>
            </a: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s-ES" sz="1100" baseline="30000" dirty="0">
                <a:effectLst/>
                <a:latin typeface="Arial" panose="020B0604020202020204" pitchFamily="34" charset="0"/>
                <a:ea typeface="SimSun" panose="02010600030101010101" pitchFamily="2" charset="-122"/>
                <a:cs typeface="Times New Roman" panose="02020603050405020304" pitchFamily="18" charset="0"/>
              </a:rPr>
              <a:t>1) Costo de un informe de filtración de datos 2023 de Ponemon</a:t>
            </a: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s-ES" sz="1100" baseline="30000" dirty="0">
                <a:effectLst/>
                <a:latin typeface="Arial" panose="020B0604020202020204" pitchFamily="34" charset="0"/>
                <a:ea typeface="SimSun" panose="02010600030101010101" pitchFamily="2" charset="-122"/>
                <a:cs typeface="Times New Roman" panose="02020603050405020304" pitchFamily="18" charset="0"/>
              </a:rPr>
              <a:t>2) Tendencias en seguridad de identidad 2023 según </a:t>
            </a:r>
            <a:r>
              <a:rPr lang="es-ES" sz="1100" baseline="30000" dirty="0" err="1">
                <a:effectLst/>
                <a:latin typeface="Arial" panose="020B0604020202020204" pitchFamily="34" charset="0"/>
                <a:ea typeface="SimSun" panose="02010600030101010101" pitchFamily="2" charset="-122"/>
                <a:cs typeface="Times New Roman" panose="02020603050405020304" pitchFamily="18" charset="0"/>
              </a:rPr>
              <a:t>Identity</a:t>
            </a:r>
            <a:r>
              <a:rPr lang="es-ES" sz="1100" baseline="30000" dirty="0">
                <a:effectLst/>
                <a:latin typeface="Arial" panose="020B0604020202020204" pitchFamily="34" charset="0"/>
                <a:ea typeface="SimSun" panose="02010600030101010101" pitchFamily="2" charset="-122"/>
                <a:cs typeface="Times New Roman" panose="02020603050405020304" pitchFamily="18" charset="0"/>
              </a:rPr>
              <a:t> </a:t>
            </a:r>
            <a:r>
              <a:rPr lang="es-ES" sz="1100" baseline="30000" dirty="0" err="1">
                <a:effectLst/>
                <a:latin typeface="Arial" panose="020B0604020202020204" pitchFamily="34" charset="0"/>
                <a:ea typeface="SimSun" panose="02010600030101010101" pitchFamily="2" charset="-122"/>
                <a:cs typeface="Times New Roman" panose="02020603050405020304" pitchFamily="18" charset="0"/>
              </a:rPr>
              <a:t>Defined</a:t>
            </a:r>
            <a:r>
              <a:rPr lang="es-ES" sz="1100" baseline="30000" dirty="0">
                <a:effectLst/>
                <a:latin typeface="Arial" panose="020B0604020202020204" pitchFamily="34" charset="0"/>
                <a:ea typeface="SimSun" panose="02010600030101010101" pitchFamily="2" charset="-122"/>
                <a:cs typeface="Times New Roman" panose="02020603050405020304" pitchFamily="18" charset="0"/>
              </a:rPr>
              <a:t> Security Alliance</a:t>
            </a:r>
            <a:r>
              <a:rPr lang="en-US" sz="1100" kern="1200" baseline="30000" noProof="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rPr>
              <a:t> </a:t>
            </a:r>
            <a:endParaRPr lang="en-US" sz="1100" kern="1200" baseline="3000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971878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dirty="0"/>
              <a:t>Introducción: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La seguridad de la identidad es fundamental para la TI moderna, donde las credenciales se utilizan para la autenticación y no solo para puntos finales, como dispositivos móviles y servicios locales dentro de la red corporativa.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Las credenciales son fundamentales para los servicios de Microsoft 365 que usamos todos los días, como el correo electrónico, Teams y OneDrive, otros servicios en la nube de terceros que usamos con inicio de sesión único (SSO) o incluso las credenciales necesarias para brindar servicios en plataformas de nube pública (como Azure, AWS,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Microsoft Entra ID es probablemente la solución de gestión de acceso e identidad (IAM) basada en la nube más utilizada (los entornos de TI modernos pueden utilizar solo Entra ID, pero muchos operan en modo híbrido donde Active </a:t>
            </a:r>
            <a:r>
              <a:rPr lang="es-ES" sz="1200" dirty="0" err="1"/>
              <a:t>Directory</a:t>
            </a:r>
            <a:r>
              <a:rPr lang="es-ES" sz="1200" dirty="0"/>
              <a:t> local todavía está en uso).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Aquí es donde entra en escena WithSecure Elements </a:t>
            </a:r>
            <a:r>
              <a:rPr lang="es-ES" sz="1200" dirty="0" err="1"/>
              <a:t>Identity</a:t>
            </a:r>
            <a:r>
              <a:rPr lang="es-ES" sz="1200" dirty="0"/>
              <a:t> Security. Es parte de la oferta de Elements XDR para detectar amenazas basadas en identidad y usuarios potencialmente comprometidos en Microsoft Entra ID utilizado para acceder a Microsoft 365 y otros servicios.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i="1" dirty="0"/>
              <a:t>Nota para el presentador: </a:t>
            </a:r>
            <a:r>
              <a:rPr lang="es-ES" sz="1200" dirty="0"/>
              <a:t>La parte superior muestra cómo se usan las credenciales para la autenticación en servicios basados ​​en la nube (parte superior), la infraestructura de IAM está en el medio, la parte inferior muestra ejemplos del uso de credenciales para la autenticación en dispositivos y servicios de red local.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dirty="0"/>
              <a:t>Los ataques basados ​​en identidad que WithSecure detecta incluyen: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Robo de credenciales de sesión para acceder a servicios en la nube con varios ejemplos en diapositiva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Técnicas para avanzar en ataques de identidad también algunos ejemplos en la diapositiva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dirty="0"/>
              <a:t>Ataques contra dispositivos administrados de usuarios privilegiados cubiertos principalmente por seguridad de </a:t>
            </a:r>
            <a:r>
              <a:rPr lang="es-ES" sz="1200" dirty="0" err="1"/>
              <a:t>endpoints</a:t>
            </a:r>
            <a:r>
              <a:rPr lang="es-ES" sz="1200" dirty="0"/>
              <a:t> y protección de colaboración</a:t>
            </a:r>
            <a:endParaRPr lang="en-US" sz="1200" b="1" dirty="0">
              <a:solidFill>
                <a:srgbClr val="F0B2B2"/>
              </a:solidFill>
            </a:endParaRPr>
          </a:p>
        </p:txBody>
      </p:sp>
    </p:spTree>
    <p:extLst>
      <p:ext uri="{BB962C8B-B14F-4D97-AF65-F5344CB8AC3E}">
        <p14:creationId xmlns:p14="http://schemas.microsoft.com/office/powerpoint/2010/main" val="3221868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Full story: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Un vector inicial bastante común para un ataque es filtrar accidentalmente algunas de sus credenciales importantes a un repositorio de usuarios de </a:t>
            </a:r>
            <a:r>
              <a:rPr lang="es-ES" sz="1800" kern="100" dirty="0" err="1">
                <a:effectLst/>
                <a:latin typeface="Calibri" panose="020F0502020204030204" pitchFamily="34" charset="0"/>
                <a:ea typeface="Calibri" panose="020F0502020204030204" pitchFamily="34" charset="0"/>
                <a:cs typeface="Times New Roman" panose="02020603050405020304" pitchFamily="18" charset="0"/>
              </a:rPr>
              <a:t>github</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Según este artículo de </a:t>
            </a:r>
            <a:r>
              <a:rPr lang="es-ES" sz="1800" kern="100" dirty="0" err="1">
                <a:effectLst/>
                <a:latin typeface="Calibri" panose="020F0502020204030204" pitchFamily="34" charset="0"/>
                <a:ea typeface="Calibri" panose="020F0502020204030204" pitchFamily="34" charset="0"/>
                <a:cs typeface="Times New Roman" panose="02020603050405020304" pitchFamily="18" charset="0"/>
              </a:rPr>
              <a:t>bleepingcomputer</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solo en 2023 se filtraron de una forma u otra más de 12 millones de claves y secretos de autenticación a </a:t>
            </a:r>
            <a:r>
              <a:rPr lang="es-ES" sz="1800" kern="100" dirty="0" err="1">
                <a:effectLst/>
                <a:latin typeface="Calibri" panose="020F0502020204030204" pitchFamily="34" charset="0"/>
                <a:ea typeface="Calibri" panose="020F0502020204030204" pitchFamily="34" charset="0"/>
                <a:cs typeface="Times New Roman" panose="02020603050405020304" pitchFamily="18" charset="0"/>
              </a:rPr>
              <a:t>Github</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(fuente: https://www.bleepingcomputer.com/news/security/over-12-million-auth-secrets-and-keys-leaked-on-github-in-2023/)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Una vez que hayamos obtenido las credenciales, podemos usarlas para autenticarnos a través de ROPC (ver nota) para iniciar sesión en una cuenta con privilegios bajos. ROPC se considera menos seguro porque la aplicación cliente recibe y maneja las credenciales del usuario directamente. </a:t>
            </a: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Tenemos una detección para esto.</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00" dirty="0" err="1">
                <a:effectLst/>
                <a:latin typeface="Calibri" panose="020F0502020204030204" pitchFamily="34" charset="0"/>
                <a:ea typeface="Calibri" panose="020F0502020204030204" pitchFamily="34" charset="0"/>
                <a:cs typeface="Times New Roman" panose="02020603050405020304" pitchFamily="18" charset="0"/>
              </a:rPr>
              <a:t>Investigación</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¿Se utilizan habitualmente estas credenciales para autenticar a través de ROPC o será una nueva anomalía? Esto se utiliza para la autenticación de una aplicación, utilizando las credenciales del usuario para iniciar sesión. No se puede tener MFA como proceso automatizado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t>Nota: </a:t>
            </a:r>
            <a:r>
              <a:rPr lang="es-ES" sz="1800" dirty="0"/>
              <a:t>La concesión de Credenciales de contraseña de propietario de recursos (ROPC) de OAuth 2.0 permite que una aplicación inicie sesión como usuario manejando directamente su contraseña.</a:t>
            </a:r>
            <a:endParaRPr lang="en-US" sz="1800" dirty="0"/>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s-ES" sz="1800" b="0" kern="100" dirty="0">
                <a:effectLst/>
                <a:latin typeface="Calibri" panose="020F0502020204030204" pitchFamily="34" charset="0"/>
                <a:ea typeface="Calibri" panose="020F0502020204030204" pitchFamily="34" charset="0"/>
                <a:cs typeface="Times New Roman" panose="02020603050405020304" pitchFamily="18" charset="0"/>
              </a:rPr>
              <a:t>Nuestro siguiente paso es darle un buen uso al token que recibimos después de iniciar sesión correctamente (en el paso 2) y enumerar un poco la organización objetivo. Específicamente, queremos enumerar algunas de las políticas de acceso condicional e intentar encontrar debilidades. Como usted sabe, las organizaciones más grandes quieren configurar políticas de acceso condicional para lograr un control más detallado, lo que significa que no utilizarán los valores predeterminados de seguridad. Luego, un atacante puede intentar encontrar algunas inconsistencias entre estas políticas e intentar utilizarlas en su beneficio. En nuestro ejemplo de escenario de ataque, nuestra organización objetivo ha configurado políticas de acceso condicional para que no se fuerce MFA (autenticación </a:t>
            </a:r>
            <a:r>
              <a:rPr lang="es-ES" sz="1800" b="0" kern="100" dirty="0" err="1">
                <a:effectLst/>
                <a:latin typeface="Calibri" panose="020F0502020204030204" pitchFamily="34" charset="0"/>
                <a:ea typeface="Calibri" panose="020F0502020204030204" pitchFamily="34" charset="0"/>
                <a:cs typeface="Times New Roman" panose="02020603050405020304" pitchFamily="18" charset="0"/>
              </a:rPr>
              <a:t>multifactor</a:t>
            </a:r>
            <a:r>
              <a:rPr lang="es-ES" sz="1800" b="0" kern="100" dirty="0">
                <a:effectLst/>
                <a:latin typeface="Calibri" panose="020F0502020204030204" pitchFamily="34" charset="0"/>
                <a:ea typeface="Calibri" panose="020F0502020204030204" pitchFamily="34" charset="0"/>
                <a:cs typeface="Times New Roman" panose="02020603050405020304" pitchFamily="18" charset="0"/>
              </a:rPr>
              <a:t>) al iniciar sesión desde la oficina de Londres. Nuestro ataque de demostración primero recopila esta información a través de </a:t>
            </a:r>
            <a:r>
              <a:rPr lang="es-ES" sz="1800" b="0" kern="100" dirty="0" err="1">
                <a:effectLst/>
                <a:latin typeface="Calibri" panose="020F0502020204030204" pitchFamily="34" charset="0"/>
                <a:ea typeface="Calibri" panose="020F0502020204030204" pitchFamily="34" charset="0"/>
                <a:cs typeface="Times New Roman" panose="02020603050405020304" pitchFamily="18" charset="0"/>
              </a:rPr>
              <a:t>RoadTools</a:t>
            </a:r>
            <a:r>
              <a:rPr lang="es-ES" sz="1800" b="0" kern="100" dirty="0">
                <a:effectLst/>
                <a:latin typeface="Calibri" panose="020F0502020204030204" pitchFamily="34" charset="0"/>
                <a:ea typeface="Calibri" panose="020F0502020204030204" pitchFamily="34" charset="0"/>
                <a:cs typeface="Times New Roman" panose="02020603050405020304" pitchFamily="18" charset="0"/>
              </a:rPr>
              <a:t> (un usuario de herramienta de equipo azul y rojo para la enumeración de Azure AD) y luego falsifica su dirección IP para que parezca que están iniciando sesión desde Londres, evitando así por completo el requisito de MFA. Para el inicio de sesión de MFA omitido, </a:t>
            </a: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crearíamos una detección sintética.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El siguiente paso que daría el atacante es crear una nueva aplicación maliciosa en Azure Portal. La aplicación se crea a través del portal de administración de Azure y el propósito es otorgarle ciertos derechos, de los que luego podemos abusar. La creación de un </a:t>
            </a: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nuevo registro de Aplicación es algo que detectamos</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s-ES" sz="1800" b="0" kern="100" dirty="0">
                <a:effectLst/>
                <a:latin typeface="Calibri" panose="020F0502020204030204" pitchFamily="34" charset="0"/>
                <a:ea typeface="Calibri" panose="020F0502020204030204" pitchFamily="34" charset="0"/>
                <a:cs typeface="Times New Roman" panose="02020603050405020304" pitchFamily="18" charset="0"/>
              </a:rPr>
              <a:t>Ahora, se abusará de nuestra aplicación recién creada al otorgarle a la aplicación maliciosa los derechos para leer el correo, por lo que le asignaremos correo. lea con nuestro acceso al portal Azure. Luego tenemos que dar consentimiento a nuestra aplicación en nuestro inquilino;</a:t>
            </a: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 esta acción también se detecta.</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Mientras autentificamos nuestra aplicación maliciosa recién creada, también creamos un secreto de cliente para ella. El secreto del cliente (creado en el portal de administración de Azure) es algo que el atacante puede abusar en el paso final: leer el correo de la organización.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3216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solución Elements XDR con </a:t>
            </a:r>
            <a:r>
              <a:rPr lang="es-ES" dirty="0" err="1"/>
              <a:t>Identity</a:t>
            </a:r>
            <a:r>
              <a:rPr lang="es-ES" dirty="0"/>
              <a:t> Security brinda cobertura más allá de las soluciones EDR o los agentes de punto final.</a:t>
            </a:r>
          </a:p>
          <a:p>
            <a:r>
              <a:rPr lang="es-ES" dirty="0"/>
              <a:t>está diseñado para detectar ataques basados ​​en identidad y credenciales de usuario comprometidas seguidos de campañas de correo electrónico de phishing o incitar a los administradores a aceptar flujos de autenticación no estándar en su organización.</a:t>
            </a:r>
          </a:p>
          <a:p>
            <a:endParaRPr lang="es-ES" dirty="0"/>
          </a:p>
          <a:p>
            <a:r>
              <a:rPr lang="es-ES" dirty="0"/>
              <a:t>1</a:t>
            </a:r>
            <a:r>
              <a:rPr lang="es-ES" b="1" dirty="0"/>
              <a:t>. Capture eventos relevantes de Entra ID</a:t>
            </a:r>
            <a:r>
              <a:rPr lang="es-ES" dirty="0"/>
              <a:t> basados ​​en identidad y combínelos con alertas nativas de Microsoft Entra ID </a:t>
            </a:r>
            <a:r>
              <a:rPr lang="es-ES" dirty="0" err="1"/>
              <a:t>Identity</a:t>
            </a:r>
            <a:r>
              <a:rPr lang="es-ES" dirty="0"/>
              <a:t> Protection para obtener una visibilidad más amplia de los ataques basados ​​en identidad.</a:t>
            </a:r>
          </a:p>
          <a:p>
            <a:pPr marL="171450" indent="-171450">
              <a:buFont typeface="Arial" panose="020B0604020202020204" pitchFamily="34" charset="0"/>
              <a:buChar char="•"/>
            </a:pPr>
            <a:r>
              <a:rPr lang="es-ES" dirty="0"/>
              <a:t>Toda la actividad detectada de un usuario potencialmente comprometido se agrega para que la investigación pueda girar desde un lugar central, es decir, la Detección de Contexto Amplio de Elementos.</a:t>
            </a:r>
          </a:p>
          <a:p>
            <a:endParaRPr lang="es-ES" b="1" dirty="0"/>
          </a:p>
          <a:p>
            <a:r>
              <a:rPr lang="es-ES" b="1" dirty="0"/>
              <a:t>2. Ampliar las capacidades de detección más allá de los </a:t>
            </a:r>
            <a:r>
              <a:rPr lang="es-ES" b="1" dirty="0" err="1"/>
              <a:t>endpoints</a:t>
            </a:r>
            <a:r>
              <a:rPr lang="es-ES" dirty="0"/>
              <a:t> para cubrir las identidades como el nuevo objetivo de los ataques debido al aumento del trabajo remoto y el uso de servicios en la nube (que dependen del inicio de sesión único, como </a:t>
            </a:r>
            <a:r>
              <a:rPr lang="es-ES" dirty="0" err="1"/>
              <a:t>Workday</a:t>
            </a:r>
            <a:r>
              <a:rPr lang="es-ES" dirty="0"/>
              <a:t>, etc.)</a:t>
            </a:r>
          </a:p>
          <a:p>
            <a:endParaRPr lang="es-ES" b="1" dirty="0"/>
          </a:p>
          <a:p>
            <a:r>
              <a:rPr lang="es-ES" b="1" dirty="0"/>
              <a:t>3. Reduzca el riesgo</a:t>
            </a:r>
            <a:r>
              <a:rPr lang="es-ES" dirty="0"/>
              <a:t> de filtraciones de datos detectando usuarios potencialmente comprometidos en entornos de TI modernos basados ​​en la nube.</a:t>
            </a:r>
          </a:p>
          <a:p>
            <a:r>
              <a:rPr lang="es-ES" dirty="0"/>
              <a:t>Punto adicional: obtienes XDR con </a:t>
            </a:r>
            <a:r>
              <a:rPr lang="es-ES" dirty="0" err="1"/>
              <a:t>Identity</a:t>
            </a:r>
            <a:r>
              <a:rPr lang="es-ES" dirty="0"/>
              <a:t> Protection sin invertir en la suscripción más cara de Microsoft 365. Los clientes no necesitan pagar más por las detecciones de las suscripciones de nivel más alto de Microsoft (E5, incluido P2, o E3, incluido P1) para sesiones riesgosas.</a:t>
            </a:r>
            <a:endParaRPr lang="en-FI" dirty="0"/>
          </a:p>
        </p:txBody>
      </p:sp>
    </p:spTree>
    <p:extLst>
      <p:ext uri="{BB962C8B-B14F-4D97-AF65-F5344CB8AC3E}">
        <p14:creationId xmlns:p14="http://schemas.microsoft.com/office/powerpoint/2010/main" val="3962953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WithSecure Elements </a:t>
            </a:r>
            <a:r>
              <a:rPr lang="es-ES" sz="1200" dirty="0" err="1"/>
              <a:t>Identity</a:t>
            </a:r>
            <a:r>
              <a:rPr lang="es-ES" sz="1200" dirty="0"/>
              <a:t> Security para Microsoft Entra ID está diseñado para detectar y responder a amenazas basadas en identidad con una comprensión de qué actividad maliciosa está sucediendo y cómo responder*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La Detección de Contexto Amplio para Identidad muestra toda la actividad maliciosa en un solo lugar para una identidad/usuario con impacto potencial y consejos de solución proporcionados*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Metadatos adicionales incluidos para cada detección (al hacer clic en la detección)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Enlace a la base de conocimientos de MITRE ATT&amp;CK para obtener una descripción detallada de la técnica de ataque (haciendo clic en MITRE ATT&amp;CK ID.</a:t>
            </a:r>
            <a:endParaRPr lang="en-GB" dirty="0"/>
          </a:p>
        </p:txBody>
      </p:sp>
    </p:spTree>
    <p:extLst>
      <p:ext uri="{BB962C8B-B14F-4D97-AF65-F5344CB8AC3E}">
        <p14:creationId xmlns:p14="http://schemas.microsoft.com/office/powerpoint/2010/main" val="981426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s-ES" sz="1200" dirty="0">
                <a:solidFill>
                  <a:schemeClr val="bg1"/>
                </a:solidFill>
              </a:rPr>
              <a:t>¿Cómo funciona WithSecure </a:t>
            </a:r>
            <a:r>
              <a:rPr lang="es-ES" sz="1200" dirty="0" err="1">
                <a:solidFill>
                  <a:schemeClr val="bg1"/>
                </a:solidFill>
              </a:rPr>
              <a:t>Identity</a:t>
            </a:r>
            <a:r>
              <a:rPr lang="es-ES" sz="1200" dirty="0">
                <a:solidFill>
                  <a:schemeClr val="bg1"/>
                </a:solidFill>
              </a:rPr>
              <a:t> Security para Entra ID?</a:t>
            </a:r>
          </a:p>
          <a:p>
            <a:pPr marL="171450" marR="0" lvl="0" indent="-171450" algn="l" defTabSz="914400" rtl="0" eaLnBrk="1" fontAlgn="auto" latinLnBrk="0" hangingPunct="1">
              <a:lnSpc>
                <a:spcPts val="1400"/>
              </a:lnSpc>
              <a:spcBef>
                <a:spcPts val="0"/>
              </a:spcBef>
              <a:spcAft>
                <a:spcPts val="0"/>
              </a:spcAft>
              <a:buClrTx/>
              <a:buSzTx/>
              <a:buFont typeface="Arial" panose="020B0604020202020204" pitchFamily="34" charset="0"/>
              <a:buChar char="•"/>
              <a:tabLst/>
              <a:defRPr/>
            </a:pPr>
            <a:r>
              <a:rPr lang="es-ES" sz="1200" dirty="0">
                <a:solidFill>
                  <a:schemeClr val="bg1"/>
                </a:solidFill>
              </a:rPr>
              <a:t>Hay una única configuración de Microsoft </a:t>
            </a:r>
            <a:r>
              <a:rPr lang="es-ES" sz="1200" dirty="0" err="1">
                <a:solidFill>
                  <a:schemeClr val="bg1"/>
                </a:solidFill>
              </a:rPr>
              <a:t>Event</a:t>
            </a:r>
            <a:r>
              <a:rPr lang="es-ES" sz="1200" dirty="0">
                <a:solidFill>
                  <a:schemeClr val="bg1"/>
                </a:solidFill>
              </a:rPr>
              <a:t> Hub para capturar registros de ID de Entra del entorno del cliente.</a:t>
            </a:r>
          </a:p>
          <a:p>
            <a:pPr marL="171450" marR="0" lvl="0" indent="-171450" algn="l" defTabSz="914400" rtl="0" eaLnBrk="1" fontAlgn="auto" latinLnBrk="0" hangingPunct="1">
              <a:lnSpc>
                <a:spcPts val="1400"/>
              </a:lnSpc>
              <a:spcBef>
                <a:spcPts val="0"/>
              </a:spcBef>
              <a:spcAft>
                <a:spcPts val="0"/>
              </a:spcAft>
              <a:buClrTx/>
              <a:buSzTx/>
              <a:buFont typeface="Arial" panose="020B0604020202020204" pitchFamily="34" charset="0"/>
              <a:buChar char="•"/>
              <a:tabLst/>
              <a:defRPr/>
            </a:pPr>
            <a:r>
              <a:rPr lang="es-ES" sz="1200" dirty="0">
                <a:solidFill>
                  <a:schemeClr val="bg1"/>
                </a:solidFill>
              </a:rPr>
              <a:t>Después de la configuración inicial, los registros de Entra ID se enviarán a WithSecure™ para su análisis.</a:t>
            </a:r>
          </a:p>
          <a:p>
            <a:pPr marL="171450" marR="0" lvl="0" indent="-171450" algn="l" defTabSz="914400" rtl="0" eaLnBrk="1" fontAlgn="auto" latinLnBrk="0" hangingPunct="1">
              <a:lnSpc>
                <a:spcPts val="1400"/>
              </a:lnSpc>
              <a:spcBef>
                <a:spcPts val="0"/>
              </a:spcBef>
              <a:spcAft>
                <a:spcPts val="0"/>
              </a:spcAft>
              <a:buClrTx/>
              <a:buSzTx/>
              <a:buFont typeface="Arial" panose="020B0604020202020204" pitchFamily="34" charset="0"/>
              <a:buChar char="•"/>
              <a:tabLst/>
              <a:defRPr/>
            </a:pPr>
            <a:r>
              <a:rPr lang="es-ES" sz="1200" dirty="0">
                <a:solidFill>
                  <a:schemeClr val="bg1"/>
                </a:solidFill>
              </a:rPr>
              <a:t>La tecnología de detección de WithSecure identifica técnicas de ataque y comportamiento malicioso mediante el uso de informes de usuarios riesgosos de Microsoft y el monitoreo de sesiones de usuarios sospechosos.</a:t>
            </a:r>
          </a:p>
          <a:p>
            <a:pPr marL="171450" marR="0" lvl="0" indent="-171450" algn="l" defTabSz="914400" rtl="0" eaLnBrk="1" fontAlgn="auto" latinLnBrk="0" hangingPunct="1">
              <a:lnSpc>
                <a:spcPts val="1400"/>
              </a:lnSpc>
              <a:spcBef>
                <a:spcPts val="0"/>
              </a:spcBef>
              <a:spcAft>
                <a:spcPts val="0"/>
              </a:spcAft>
              <a:buClrTx/>
              <a:buSzTx/>
              <a:buFont typeface="Arial" panose="020B0604020202020204" pitchFamily="34" charset="0"/>
              <a:buChar char="•"/>
              <a:tabLst/>
              <a:defRPr/>
            </a:pPr>
            <a:r>
              <a:rPr lang="es-ES" sz="1200" dirty="0">
                <a:solidFill>
                  <a:schemeClr val="bg1"/>
                </a:solidFill>
              </a:rPr>
              <a:t>Broad </a:t>
            </a:r>
            <a:r>
              <a:rPr lang="es-ES" sz="1200" dirty="0" err="1">
                <a:solidFill>
                  <a:schemeClr val="bg1"/>
                </a:solidFill>
              </a:rPr>
              <a:t>ContextDetection</a:t>
            </a:r>
            <a:r>
              <a:rPr lang="es-ES" sz="1200" dirty="0">
                <a:solidFill>
                  <a:schemeClr val="bg1"/>
                </a:solidFill>
              </a:rPr>
              <a:t>™ </a:t>
            </a:r>
            <a:r>
              <a:rPr lang="es-ES" sz="1200" dirty="0" err="1">
                <a:solidFill>
                  <a:schemeClr val="bg1"/>
                </a:solidFill>
              </a:rPr>
              <a:t>for</a:t>
            </a:r>
            <a:r>
              <a:rPr lang="es-ES" sz="1200" dirty="0">
                <a:solidFill>
                  <a:schemeClr val="bg1"/>
                </a:solidFill>
              </a:rPr>
              <a:t> </a:t>
            </a:r>
            <a:r>
              <a:rPr lang="es-ES" sz="1200" dirty="0" err="1">
                <a:solidFill>
                  <a:schemeClr val="bg1"/>
                </a:solidFill>
              </a:rPr>
              <a:t>Identity</a:t>
            </a:r>
            <a:r>
              <a:rPr lang="es-ES" sz="1200" dirty="0">
                <a:solidFill>
                  <a:schemeClr val="bg1"/>
                </a:solidFill>
              </a:rPr>
              <a:t> aparecerá en Elements Security Center como un comportamiento agregado del usuario más fácil de entender.</a:t>
            </a:r>
          </a:p>
          <a:p>
            <a:pPr marL="171450" marR="0" lvl="0" indent="-171450" algn="l" defTabSz="914400" rtl="0" eaLnBrk="1" fontAlgn="auto" latinLnBrk="0" hangingPunct="1">
              <a:lnSpc>
                <a:spcPts val="1400"/>
              </a:lnSpc>
              <a:spcBef>
                <a:spcPts val="0"/>
              </a:spcBef>
              <a:spcAft>
                <a:spcPts val="0"/>
              </a:spcAft>
              <a:buClrTx/>
              <a:buSzTx/>
              <a:buFont typeface="Arial" panose="020B0604020202020204" pitchFamily="34" charset="0"/>
              <a:buChar char="•"/>
              <a:tabLst/>
              <a:defRPr/>
            </a:pPr>
            <a:r>
              <a:rPr lang="es-ES" sz="1200" dirty="0">
                <a:solidFill>
                  <a:schemeClr val="bg1"/>
                </a:solidFill>
              </a:rPr>
              <a:t>Cada Broad </a:t>
            </a:r>
            <a:r>
              <a:rPr lang="es-ES" sz="1200" dirty="0" err="1">
                <a:solidFill>
                  <a:schemeClr val="bg1"/>
                </a:solidFill>
              </a:rPr>
              <a:t>ContextDetection</a:t>
            </a:r>
            <a:r>
              <a:rPr lang="es-ES" sz="1200" dirty="0">
                <a:solidFill>
                  <a:schemeClr val="bg1"/>
                </a:solidFill>
              </a:rPr>
              <a:t>™ incluye orientación sobre remediación</a:t>
            </a:r>
          </a:p>
          <a:p>
            <a:pPr marL="171450" marR="0" lvl="0" indent="-171450" algn="l" defTabSz="914400" rtl="0" eaLnBrk="1" fontAlgn="auto" latinLnBrk="0" hangingPunct="1">
              <a:lnSpc>
                <a:spcPts val="1400"/>
              </a:lnSpc>
              <a:spcBef>
                <a:spcPts val="0"/>
              </a:spcBef>
              <a:spcAft>
                <a:spcPts val="0"/>
              </a:spcAft>
              <a:buClrTx/>
              <a:buSzTx/>
              <a:buFont typeface="Arial" panose="020B0604020202020204" pitchFamily="34" charset="0"/>
              <a:buChar char="•"/>
              <a:tabLst/>
              <a:defRPr/>
            </a:pPr>
            <a:r>
              <a:rPr lang="es-ES" sz="1200" dirty="0">
                <a:solidFill>
                  <a:schemeClr val="bg1"/>
                </a:solidFill>
              </a:rPr>
              <a:t>En caso de que sea necesario, hay servicios de </a:t>
            </a:r>
            <a:r>
              <a:rPr lang="es-ES" sz="1200" dirty="0" err="1">
                <a:solidFill>
                  <a:schemeClr val="bg1"/>
                </a:solidFill>
              </a:rPr>
              <a:t>coseguridad</a:t>
            </a:r>
            <a:r>
              <a:rPr lang="es-ES" sz="1200" dirty="0">
                <a:solidFill>
                  <a:schemeClr val="bg1"/>
                </a:solidFill>
              </a:rPr>
              <a:t> bajo demanda disponibles de WithSecure para escalar a la respuesta a incidentes o respuesta a incidentes que está disponible con un anticipo.</a:t>
            </a:r>
          </a:p>
          <a:p>
            <a:pPr marL="171450" marR="0" lvl="0" indent="-171450" algn="l" defTabSz="914400" rtl="0" eaLnBrk="1" fontAlgn="auto" latinLnBrk="0" hangingPunct="1">
              <a:lnSpc>
                <a:spcPts val="1400"/>
              </a:lnSpc>
              <a:spcBef>
                <a:spcPts val="0"/>
              </a:spcBef>
              <a:spcAft>
                <a:spcPts val="0"/>
              </a:spcAft>
              <a:buClrTx/>
              <a:buSzTx/>
              <a:buFont typeface="Arial" panose="020B0604020202020204" pitchFamily="34" charset="0"/>
              <a:buChar char="•"/>
              <a:tabLst/>
              <a:defRPr/>
            </a:pPr>
            <a:r>
              <a:rPr lang="es-ES" sz="1200" dirty="0">
                <a:solidFill>
                  <a:schemeClr val="bg1"/>
                </a:solidFill>
              </a:rPr>
              <a:t>El monitoreo, la investigación y la respuesta pueden ser autogestionados, administrados por socios, </a:t>
            </a:r>
            <a:r>
              <a:rPr lang="es-ES" sz="1200" dirty="0" err="1">
                <a:solidFill>
                  <a:schemeClr val="bg1"/>
                </a:solidFill>
              </a:rPr>
              <a:t>co-monitoreados</a:t>
            </a:r>
            <a:r>
              <a:rPr lang="es-ES" sz="1200" dirty="0">
                <a:solidFill>
                  <a:schemeClr val="bg1"/>
                </a:solidFill>
              </a:rPr>
              <a:t> o completamente administrados por WithSecure™ (con el servicio MDR)</a:t>
            </a:r>
            <a:endParaRPr lang="en-US" sz="1200" dirty="0">
              <a:solidFill>
                <a:schemeClr val="accent6"/>
              </a:solidFill>
            </a:endParaRPr>
          </a:p>
        </p:txBody>
      </p:sp>
    </p:spTree>
    <p:extLst>
      <p:ext uri="{BB962C8B-B14F-4D97-AF65-F5344CB8AC3E}">
        <p14:creationId xmlns:p14="http://schemas.microsoft.com/office/powerpoint/2010/main" val="3866398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6000" dirty="0"/>
              <a:t>Las tácticas y técnicas de ataque basadas en la identidad se escalonan como otros ataques.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6000" dirty="0"/>
              <a:t>Es importante tener detecciones en el acceso inicial y posteriormente en cada etapa para detectar actividad maliciosa en su inquilino de Microsoft Entra ID.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6000" dirty="0"/>
              <a:t>Este ejemplo muestra cómo los ataques basados ​​en identidad suelen estar relacionados con el abuso de credenciales, tokens o sesiones robadas.</a:t>
            </a:r>
            <a:endParaRPr lang="en-GB" sz="2000" dirty="0">
              <a:solidFill>
                <a:schemeClr val="accent6"/>
              </a:solidFill>
            </a:endParaRPr>
          </a:p>
        </p:txBody>
      </p:sp>
    </p:spTree>
    <p:extLst>
      <p:ext uri="{BB962C8B-B14F-4D97-AF65-F5344CB8AC3E}">
        <p14:creationId xmlns:p14="http://schemas.microsoft.com/office/powerpoint/2010/main" val="1864820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6000" dirty="0"/>
              <a:t>Las tácticas y técnicas de ataque basadas en identidad se pueden mapear con el marco MITRE ATT&amp;CK para demostrar la cobertura de detección.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6000" dirty="0"/>
              <a:t>Es importante tener detecciones en el acceso inicial y posteriormente en cada etapa para detectar actividad maliciosa en su inquilino de Microsoft Entra ID.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6000" dirty="0"/>
              <a:t>Este ejemplo muestra cómo los ataques basados ​​en identidad suelen estar relacionados con el abuso de credenciales, tokens o sesiones robadas.</a:t>
            </a:r>
            <a:endParaRPr lang="en-GB" sz="2000" dirty="0">
              <a:solidFill>
                <a:schemeClr val="accent6"/>
              </a:solidFill>
            </a:endParaRPr>
          </a:p>
        </p:txBody>
      </p:sp>
    </p:spTree>
    <p:extLst>
      <p:ext uri="{BB962C8B-B14F-4D97-AF65-F5344CB8AC3E}">
        <p14:creationId xmlns:p14="http://schemas.microsoft.com/office/powerpoint/2010/main" val="1864820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dirty="0"/>
              <a:t>A continuación se muestra un estudio de caso de ataque basado en identidad de la vida real sobre cómo se detectó el acceso no autorizado al entorno de Microsoft 365 basado en la nube.</a:t>
            </a:r>
          </a:p>
          <a:p>
            <a:pPr marL="171450" indent="-171450">
              <a:buFont typeface="Arial" panose="020B0604020202020204" pitchFamily="34" charset="0"/>
              <a:buChar char="•"/>
            </a:pPr>
            <a:r>
              <a:rPr lang="es-ES" dirty="0"/>
              <a:t>Esta cadena de ataques se origina en las instalaciones, donde es común ver a un actor de amenazas persistir durante algún tiempo antes de continuar.</a:t>
            </a:r>
          </a:p>
          <a:p>
            <a:pPr marL="171450" indent="-171450">
              <a:buFont typeface="Arial" panose="020B0604020202020204" pitchFamily="34" charset="0"/>
              <a:buChar char="•"/>
            </a:pPr>
            <a:r>
              <a:rPr lang="es-ES" dirty="0"/>
              <a:t>Para avanzar el ataque en la nube, el atacante cambió la configuración de la federación, las asignaciones de roles privilegiados y creó una puerta trasera basada en el principal de servicio.</a:t>
            </a:r>
          </a:p>
          <a:p>
            <a:pPr marL="171450" indent="-171450">
              <a:buFont typeface="Arial" panose="020B0604020202020204" pitchFamily="34" charset="0"/>
              <a:buChar char="•"/>
            </a:pPr>
            <a:r>
              <a:rPr lang="es-ES" dirty="0"/>
              <a:t>WithSecure no detecta el acceso inicial, pero sí las dos fases siguientes: persistencia y escalada de privilegios.</a:t>
            </a:r>
          </a:p>
          <a:p>
            <a:pPr marL="171450" indent="-171450">
              <a:buFont typeface="Arial" panose="020B0604020202020204" pitchFamily="34" charset="0"/>
              <a:buChar char="•"/>
            </a:pPr>
            <a:endParaRPr lang="es-ES" dirty="0"/>
          </a:p>
          <a:p>
            <a:pPr marL="0" indent="0">
              <a:buFont typeface="Arial" panose="020B0604020202020204" pitchFamily="34" charset="0"/>
              <a:buNone/>
            </a:pPr>
            <a:r>
              <a:rPr lang="es-ES" dirty="0"/>
              <a:t>Fuente: https://www.mandiant.com/sites/default/files/2021-10/Mandiant-unc2452-remediations-and-hardening-strategies-whitepaper_1021.pdf</a:t>
            </a:r>
            <a:endParaRPr lang="en-GB" dirty="0"/>
          </a:p>
        </p:txBody>
      </p:sp>
      <p:sp>
        <p:nvSpPr>
          <p:cNvPr id="4" name="Slide Number Placeholder 3"/>
          <p:cNvSpPr>
            <a:spLocks noGrp="1"/>
          </p:cNvSpPr>
          <p:nvPr>
            <p:ph type="sldNum" sz="quarter" idx="5"/>
          </p:nvPr>
        </p:nvSpPr>
        <p:spPr/>
        <p:txBody>
          <a:bodyPr/>
          <a:lstStyle/>
          <a:p>
            <a:fld id="{EE790C51-9BA2-4B6E-992E-FB295619B937}" type="slidenum">
              <a:rPr lang="en-US" smtClean="0"/>
              <a:t>20</a:t>
            </a:fld>
            <a:endParaRPr lang="en-US"/>
          </a:p>
        </p:txBody>
      </p:sp>
    </p:spTree>
    <p:extLst>
      <p:ext uri="{BB962C8B-B14F-4D97-AF65-F5344CB8AC3E}">
        <p14:creationId xmlns:p14="http://schemas.microsoft.com/office/powerpoint/2010/main" val="2570595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dirty="0"/>
              <a:t>Pasos de configuración para </a:t>
            </a:r>
            <a:r>
              <a:rPr lang="es-ES" sz="1200" dirty="0" err="1"/>
              <a:t>Identity</a:t>
            </a:r>
            <a:r>
              <a:rPr lang="es-ES" sz="1200" dirty="0"/>
              <a:t> Security para Microsoft Entra ID (en Azure):</a:t>
            </a:r>
          </a:p>
          <a:p>
            <a:pPr algn="l"/>
            <a:r>
              <a:rPr lang="es-ES" sz="1200" dirty="0"/>
              <a:t>Configura centros de eventos en cada región y configura una configuración de diagnóstico.</a:t>
            </a:r>
          </a:p>
          <a:p>
            <a:pPr algn="l"/>
            <a:r>
              <a:rPr lang="es-ES" sz="1200" dirty="0"/>
              <a:t>Clave para Azure: cadena de conexión</a:t>
            </a:r>
            <a:endParaRPr lang="en-GB" dirty="0">
              <a:solidFill>
                <a:schemeClr val="bg1"/>
              </a:solidFill>
            </a:endParaRPr>
          </a:p>
        </p:txBody>
      </p:sp>
      <p:sp>
        <p:nvSpPr>
          <p:cNvPr id="4" name="Slide Number Placeholder 3"/>
          <p:cNvSpPr>
            <a:spLocks noGrp="1"/>
          </p:cNvSpPr>
          <p:nvPr>
            <p:ph type="sldNum" sz="quarter" idx="5"/>
          </p:nvPr>
        </p:nvSpPr>
        <p:spPr/>
        <p:txBody>
          <a:bodyPr/>
          <a:lstStyle/>
          <a:p>
            <a:fld id="{EE790C51-9BA2-4B6E-992E-FB295619B937}" type="slidenum">
              <a:rPr lang="en-US" smtClean="0"/>
              <a:t>21</a:t>
            </a:fld>
            <a:endParaRPr lang="en-US"/>
          </a:p>
        </p:txBody>
      </p:sp>
    </p:spTree>
    <p:extLst>
      <p:ext uri="{BB962C8B-B14F-4D97-AF65-F5344CB8AC3E}">
        <p14:creationId xmlns:p14="http://schemas.microsoft.com/office/powerpoint/2010/main" val="243798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Estos ejemplos de rutas de ataque demuestran por qué se necesita una detección y respuesta ampliadas para cubrir las medidas de seguridad tanto preventivas como reactivas.</a:t>
            </a:r>
            <a:r>
              <a:rPr lang="fi-FI" dirty="0"/>
              <a:t>.</a:t>
            </a:r>
          </a:p>
          <a:p>
            <a:pPr marL="228600" indent="-228600">
              <a:buFont typeface="+mj-lt"/>
              <a:buAutoNum type="arabicPeriod"/>
            </a:pPr>
            <a:r>
              <a:rPr lang="es-ES" dirty="0"/>
              <a:t>La protección del correo electrónico y la colaboración suele ser la primera línea de defensa para proteger a los usuarios de abrir archivos adjuntos infectados, hacer clic en enlaces maliciosos o proporcionar credenciales de usuario a sitios de phishing.</a:t>
            </a:r>
          </a:p>
          <a:p>
            <a:pPr marL="228600" indent="-228600">
              <a:buFont typeface="+mj-lt"/>
              <a:buAutoNum type="arabicPeriod"/>
            </a:pPr>
            <a:r>
              <a:rPr lang="es-ES" dirty="0" err="1"/>
              <a:t>Identity</a:t>
            </a:r>
            <a:r>
              <a:rPr lang="es-ES" dirty="0"/>
              <a:t> Security actúa como la segunda línea de defensa contra los ataques de phishing para detectar usuarios comprometidos en caso de que alguien caiga en el phishing.</a:t>
            </a:r>
          </a:p>
          <a:p>
            <a:pPr marL="228600" indent="-228600">
              <a:buFont typeface="+mj-lt"/>
              <a:buAutoNum type="arabicPeriod"/>
            </a:pPr>
            <a:r>
              <a:rPr lang="es-ES" dirty="0" err="1"/>
              <a:t>Endpoint</a:t>
            </a:r>
            <a:r>
              <a:rPr lang="es-ES" dirty="0"/>
              <a:t> Security es la tercera línea de defensa.</a:t>
            </a:r>
          </a:p>
          <a:p>
            <a:pPr marL="228600" indent="-228600">
              <a:buFont typeface="+mj-lt"/>
              <a:buAutoNum type="arabicPeriod"/>
            </a:pPr>
            <a:r>
              <a:rPr lang="es-ES" dirty="0"/>
              <a:t>EDR la última línea de defensa.</a:t>
            </a:r>
            <a:endParaRPr lang="fi-FI" dirty="0"/>
          </a:p>
        </p:txBody>
      </p:sp>
    </p:spTree>
    <p:extLst>
      <p:ext uri="{BB962C8B-B14F-4D97-AF65-F5344CB8AC3E}">
        <p14:creationId xmlns:p14="http://schemas.microsoft.com/office/powerpoint/2010/main" val="4032228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400"/>
              </a:lnSpc>
              <a:spcBef>
                <a:spcPts val="0"/>
              </a:spcBef>
              <a:spcAft>
                <a:spcPts val="700"/>
              </a:spcAft>
            </a:pPr>
            <a:r>
              <a:rPr lang="en-US" sz="1800" dirty="0">
                <a:effectLst/>
                <a:latin typeface="Arial" panose="020B0604020202020204" pitchFamily="34" charset="0"/>
                <a:ea typeface="SimSun" panose="02010600030101010101" pitchFamily="2" charset="-122"/>
                <a:cs typeface="Times New Roman" panose="02020603050405020304" pitchFamily="18" charset="0"/>
              </a:rPr>
              <a:t>La </a:t>
            </a:r>
            <a:r>
              <a:rPr lang="en-US" sz="1800" dirty="0" err="1">
                <a:effectLst/>
                <a:latin typeface="Arial" panose="020B0604020202020204" pitchFamily="34" charset="0"/>
                <a:ea typeface="SimSun" panose="02010600030101010101" pitchFamily="2" charset="-122"/>
                <a:cs typeface="Times New Roman" panose="02020603050405020304" pitchFamily="18" charset="0"/>
              </a:rPr>
              <a:t>solución</a:t>
            </a:r>
            <a:r>
              <a:rPr lang="en-US" sz="1800" dirty="0">
                <a:effectLst/>
                <a:latin typeface="Arial" panose="020B0604020202020204" pitchFamily="34" charset="0"/>
                <a:ea typeface="SimSun" panose="02010600030101010101" pitchFamily="2" charset="-122"/>
                <a:cs typeface="Times New Roman" panose="02020603050405020304" pitchFamily="18" charset="0"/>
              </a:rPr>
              <a:t> WithSecure Elements XDR </a:t>
            </a:r>
            <a:r>
              <a:rPr lang="en-US" sz="1800" dirty="0" err="1">
                <a:effectLst/>
                <a:latin typeface="Arial" panose="020B0604020202020204" pitchFamily="34" charset="0"/>
                <a:ea typeface="SimSun" panose="02010600030101010101" pitchFamily="2" charset="-122"/>
                <a:cs typeface="Times New Roman" panose="02020603050405020304" pitchFamily="18" charset="0"/>
              </a:rPr>
              <a:t>incluye</a:t>
            </a:r>
            <a:r>
              <a:rPr lang="en-US" sz="1800" dirty="0">
                <a:effectLst/>
                <a:latin typeface="Arial" panose="020B0604020202020204" pitchFamily="34" charset="0"/>
                <a:ea typeface="SimSun" panose="02010600030101010101" pitchFamily="2" charset="-122"/>
                <a:cs typeface="Times New Roman" panose="02020603050405020304" pitchFamily="18" charset="0"/>
              </a:rPr>
              <a:t> Endpoint Security, Collaboration Protection y Identity Security.</a:t>
            </a:r>
          </a:p>
          <a:p>
            <a:pPr marL="342900" marR="0" lvl="0" indent="-342900">
              <a:lnSpc>
                <a:spcPts val="1400"/>
              </a:lnSpc>
              <a:spcBef>
                <a:spcPts val="0"/>
              </a:spcBef>
              <a:spcAft>
                <a:spcPts val="0"/>
              </a:spcAft>
              <a:buFont typeface="Arial" panose="020B0604020202020204" pitchFamily="34" charset="0"/>
              <a:buChar char="•"/>
              <a:tabLst>
                <a:tab pos="457200" algn="l"/>
              </a:tabLst>
            </a:pPr>
            <a:r>
              <a:rPr lang="es-ES" sz="1800" b="1" dirty="0">
                <a:effectLst/>
                <a:latin typeface="Arial" panose="020B0604020202020204" pitchFamily="34" charset="0"/>
                <a:ea typeface="SimSun" panose="02010600030101010101" pitchFamily="2" charset="-122"/>
                <a:cs typeface="Times New Roman" panose="02020603050405020304" pitchFamily="18" charset="0"/>
              </a:rPr>
              <a:t>Usted compra una solución llave en mano, que le permite a usted (o a un socio) proteger su moderno patrimonio de TI de ataques sofisticados. Adecuado para organizaciones con recursos y habilidades de seguridad limitados, y para aquellas que no quieren perder tiempo constantemente manteniendo alertas SIEM y creando guías SOAR.</a:t>
            </a:r>
          </a:p>
          <a:p>
            <a:pPr marL="342900" marR="0" lvl="0" indent="-342900">
              <a:lnSpc>
                <a:spcPts val="1400"/>
              </a:lnSpc>
              <a:spcBef>
                <a:spcPts val="0"/>
              </a:spcBef>
              <a:spcAft>
                <a:spcPts val="0"/>
              </a:spcAft>
              <a:buFont typeface="Arial" panose="020B0604020202020204" pitchFamily="34" charset="0"/>
              <a:buChar char="•"/>
              <a:tabLst>
                <a:tab pos="457200" algn="l"/>
              </a:tabLst>
            </a:pPr>
            <a:r>
              <a:rPr lang="es-ES" sz="1800" b="1" dirty="0">
                <a:effectLst/>
                <a:latin typeface="Arial" panose="020B0604020202020204" pitchFamily="34" charset="0"/>
                <a:ea typeface="SimSun" panose="02010600030101010101" pitchFamily="2" charset="-122"/>
                <a:cs typeface="Times New Roman" panose="02020603050405020304" pitchFamily="18" charset="0"/>
              </a:rPr>
              <a:t>Puede prevenir y gestionar ataques modernos en todo su entorno bloqueando ransomware, archivos maliciosos y URL, además de detectar ataques entre usuarios, puntos finales, correo electrónico y herramientas de colaboración. Proporciona detección de amenazas, respuesta a incidentes y reparación en una solución fácil de administrar.</a:t>
            </a:r>
          </a:p>
          <a:p>
            <a:pPr marL="342900" marR="0" lvl="0" indent="-342900">
              <a:lnSpc>
                <a:spcPts val="1400"/>
              </a:lnSpc>
              <a:spcBef>
                <a:spcPts val="0"/>
              </a:spcBef>
              <a:spcAft>
                <a:spcPts val="0"/>
              </a:spcAft>
              <a:buFont typeface="Arial" panose="020B0604020202020204" pitchFamily="34" charset="0"/>
              <a:buChar char="•"/>
              <a:tabLst>
                <a:tab pos="457200" algn="l"/>
              </a:tabLst>
            </a:pPr>
            <a:r>
              <a:rPr lang="es-ES" sz="1800" b="1" dirty="0">
                <a:effectLst/>
                <a:latin typeface="Arial" panose="020B0604020202020204" pitchFamily="34" charset="0"/>
                <a:ea typeface="SimSun" panose="02010600030101010101" pitchFamily="2" charset="-122"/>
                <a:cs typeface="Times New Roman" panose="02020603050405020304" pitchFamily="18" charset="0"/>
              </a:rPr>
              <a:t>Puede investigar un ataque con Broad </a:t>
            </a:r>
            <a:r>
              <a:rPr lang="es-ES" sz="1800" b="1" dirty="0" err="1">
                <a:effectLst/>
                <a:latin typeface="Arial" panose="020B0604020202020204" pitchFamily="34" charset="0"/>
                <a:ea typeface="SimSun" panose="02010600030101010101" pitchFamily="2" charset="-122"/>
                <a:cs typeface="Times New Roman" panose="02020603050405020304" pitchFamily="18" charset="0"/>
              </a:rPr>
              <a:t>ContextDetection</a:t>
            </a:r>
            <a:r>
              <a:rPr lang="es-ES" sz="1800" b="1" dirty="0">
                <a:effectLst/>
                <a:latin typeface="Arial" panose="020B0604020202020204" pitchFamily="34" charset="0"/>
                <a:ea typeface="SimSun" panose="02010600030101010101" pitchFamily="2" charset="-122"/>
                <a:cs typeface="Times New Roman" panose="02020603050405020304" pitchFamily="18" charset="0"/>
              </a:rPr>
              <a:t>™ y puntuaciones de gravedad que le ayudan a priorizar las investigaciones y responder con automatización y orientación integrada. La experiencia de IA basada en </a:t>
            </a:r>
            <a:r>
              <a:rPr lang="es-ES" sz="1800" b="1" dirty="0" err="1">
                <a:effectLst/>
                <a:latin typeface="Arial" panose="020B0604020202020204" pitchFamily="34" charset="0"/>
                <a:ea typeface="SimSun" panose="02010600030101010101" pitchFamily="2" charset="-122"/>
                <a:cs typeface="Times New Roman" panose="02020603050405020304" pitchFamily="18" charset="0"/>
              </a:rPr>
              <a:t>GenAI</a:t>
            </a:r>
            <a:r>
              <a:rPr lang="es-ES" sz="1800" b="1" dirty="0">
                <a:effectLst/>
                <a:latin typeface="Arial" panose="020B0604020202020204" pitchFamily="34" charset="0"/>
                <a:ea typeface="SimSun" panose="02010600030101010101" pitchFamily="2" charset="-122"/>
                <a:cs typeface="Times New Roman" panose="02020603050405020304" pitchFamily="18" charset="0"/>
              </a:rPr>
              <a:t> de WithSecure proporciona un contexto adicional fácil de entender, especialmente para aquellos con menos experiencia.</a:t>
            </a:r>
          </a:p>
          <a:p>
            <a:pPr marL="342900" marR="0" lvl="0" indent="-342900">
              <a:lnSpc>
                <a:spcPts val="1400"/>
              </a:lnSpc>
              <a:spcBef>
                <a:spcPts val="0"/>
              </a:spcBef>
              <a:spcAft>
                <a:spcPts val="0"/>
              </a:spcAft>
              <a:buFont typeface="Arial" panose="020B0604020202020204" pitchFamily="34" charset="0"/>
              <a:buChar char="•"/>
              <a:tabLst>
                <a:tab pos="457200" algn="l"/>
              </a:tabLst>
            </a:pPr>
            <a:r>
              <a:rPr lang="es-ES" sz="1800" b="1" dirty="0">
                <a:effectLst/>
                <a:latin typeface="Arial" panose="020B0604020202020204" pitchFamily="34" charset="0"/>
                <a:ea typeface="SimSun" panose="02010600030101010101" pitchFamily="2" charset="-122"/>
                <a:cs typeface="Times New Roman" panose="02020603050405020304" pitchFamily="18" charset="0"/>
              </a:rPr>
              <a:t>Tiene acceso bajo demanda a los expertos de WithSecure para realizar análisis e investigaciones más exigentes, con los servicios opcionales de monitorización conjunta y respuesta a incidentes de WithSecure disponibles si es necesario.</a:t>
            </a:r>
            <a:endParaRPr lang="en-GB" dirty="0"/>
          </a:p>
        </p:txBody>
      </p:sp>
    </p:spTree>
    <p:extLst>
      <p:ext uri="{BB962C8B-B14F-4D97-AF65-F5344CB8AC3E}">
        <p14:creationId xmlns:p14="http://schemas.microsoft.com/office/powerpoint/2010/main" val="3113923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err="1">
                <a:effectLst/>
                <a:latin typeface="Calibri" panose="020F0502020204030204" pitchFamily="34" charset="0"/>
                <a:ea typeface="Calibri" panose="020F0502020204030204" pitchFamily="34" charset="0"/>
                <a:cs typeface="Arial" panose="020B0604020202020204" pitchFamily="34" charset="0"/>
              </a:rPr>
              <a:t>Pista</a:t>
            </a:r>
            <a:r>
              <a:rPr lang="en-US" sz="1800" b="1" kern="100" dirty="0">
                <a:effectLst/>
                <a:latin typeface="Calibri" panose="020F0502020204030204" pitchFamily="34" charset="0"/>
                <a:ea typeface="Calibri" panose="020F0502020204030204" pitchFamily="34" charset="0"/>
                <a:cs typeface="Arial" panose="020B0604020202020204" pitchFamily="34" charset="0"/>
              </a:rPr>
              <a:t> de </a:t>
            </a:r>
            <a:r>
              <a:rPr lang="en-US" sz="1800" b="1" kern="100" dirty="0" err="1">
                <a:effectLst/>
                <a:latin typeface="Calibri" panose="020F0502020204030204" pitchFamily="34" charset="0"/>
                <a:ea typeface="Calibri" panose="020F0502020204030204" pitchFamily="34" charset="0"/>
                <a:cs typeface="Arial" panose="020B0604020202020204" pitchFamily="34" charset="0"/>
              </a:rPr>
              <a:t>conversación</a:t>
            </a:r>
            <a:r>
              <a:rPr lang="en-US" sz="1800" b="1" kern="1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kern="100" dirty="0">
                <a:effectLst/>
                <a:latin typeface="Calibri" panose="020F0502020204030204" pitchFamily="34" charset="0"/>
                <a:ea typeface="Calibri" panose="020F0502020204030204" pitchFamily="34" charset="0"/>
                <a:cs typeface="Arial" panose="020B0604020202020204" pitchFamily="34" charset="0"/>
              </a:rPr>
              <a:t>WithSecure </a:t>
            </a:r>
            <a:r>
              <a:rPr lang="es-ES" sz="1800" kern="100" dirty="0" err="1">
                <a:effectLst/>
                <a:latin typeface="Calibri" panose="020F0502020204030204" pitchFamily="34" charset="0"/>
                <a:ea typeface="Calibri" panose="020F0502020204030204" pitchFamily="34" charset="0"/>
                <a:cs typeface="Arial" panose="020B0604020202020204" pitchFamily="34" charset="0"/>
              </a:rPr>
              <a:t>Luminen</a:t>
            </a:r>
            <a:r>
              <a:rPr lang="es-ES" sz="1800" kern="100" dirty="0">
                <a:effectLst/>
                <a:latin typeface="Calibri" panose="020F0502020204030204" pitchFamily="34" charset="0"/>
                <a:ea typeface="Calibri" panose="020F0502020204030204" pitchFamily="34" charset="0"/>
                <a:cs typeface="Arial" panose="020B0604020202020204" pitchFamily="34" charset="0"/>
              </a:rPr>
              <a:t> es una experiencia de inteligencia artificial (IA) que utiliza modelos de lenguaje grande (LLM) para brindar a los usuarios de WithSecure Elements orientación contextual y práctica para sus tareas de gestión de seguridad cibernética. Inicialmente, </a:t>
            </a:r>
            <a:r>
              <a:rPr lang="es-ES" sz="1800" kern="100" dirty="0" err="1">
                <a:effectLst/>
                <a:latin typeface="Calibri" panose="020F0502020204030204" pitchFamily="34" charset="0"/>
                <a:ea typeface="Calibri" panose="020F0502020204030204" pitchFamily="34" charset="0"/>
                <a:cs typeface="Arial" panose="020B0604020202020204" pitchFamily="34" charset="0"/>
              </a:rPr>
              <a:t>Luminen</a:t>
            </a:r>
            <a:r>
              <a:rPr lang="es-ES" sz="1800" kern="100" dirty="0">
                <a:effectLst/>
                <a:latin typeface="Calibri" panose="020F0502020204030204" pitchFamily="34" charset="0"/>
                <a:ea typeface="Calibri" panose="020F0502020204030204" pitchFamily="34" charset="0"/>
                <a:cs typeface="Arial" panose="020B0604020202020204" pitchFamily="34" charset="0"/>
              </a:rPr>
              <a:t> de WithSecure mejora la plataforma Elements Cloud al ofrecer explicaciones en lenguaje natural para cada Broad </a:t>
            </a:r>
            <a:r>
              <a:rPr lang="es-ES" sz="1800" kern="100" dirty="0" err="1">
                <a:effectLst/>
                <a:latin typeface="Calibri" panose="020F0502020204030204" pitchFamily="34" charset="0"/>
                <a:ea typeface="Calibri" panose="020F0502020204030204" pitchFamily="34" charset="0"/>
                <a:cs typeface="Arial" panose="020B0604020202020204" pitchFamily="34" charset="0"/>
              </a:rPr>
              <a:t>ContextDetection</a:t>
            </a:r>
            <a:r>
              <a:rPr lang="es-ES" sz="1800" kern="100" dirty="0">
                <a:effectLst/>
                <a:latin typeface="Calibri" panose="020F0502020204030204" pitchFamily="34" charset="0"/>
                <a:ea typeface="Calibri" panose="020F0502020204030204" pitchFamily="34" charset="0"/>
                <a:cs typeface="Arial" panose="020B0604020202020204" pitchFamily="34" charset="0"/>
              </a:rPr>
              <a:t>™, junto con inteligencia sobre amenazas relevante. Además, genera informes resumidos en varios idiomas que ayudan a los clientes ocupados y con poco personal brindándoles resúmenes en lenguaje humano fáciles de entender sobre nuevos eventos de seguridad.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kern="100" dirty="0">
                <a:effectLst/>
                <a:latin typeface="Calibri" panose="020F0502020204030204" pitchFamily="34" charset="0"/>
                <a:ea typeface="Calibri" panose="020F0502020204030204" pitchFamily="34" charset="0"/>
                <a:cs typeface="Arial" panose="020B0604020202020204" pitchFamily="34" charset="0"/>
              </a:rPr>
              <a:t>El uso de la Inteligencia Artificial (IA) por parte de WithSecure comenzó hace muchos años (desde 2006), incluso antes de que la IA estuviera de moda. Por ejemplo, varios modelos de aprendizaje automático han respaldado las capacidades de detección y respuesta durante casi una década, y nuestras innovaciones de IA en el dispositivo recibieron un premio a la Excelencia en IA en 2021.</a:t>
            </a:r>
            <a:endParaRPr lang="en-US" dirty="0"/>
          </a:p>
        </p:txBody>
      </p:sp>
    </p:spTree>
    <p:extLst>
      <p:ext uri="{BB962C8B-B14F-4D97-AF65-F5344CB8AC3E}">
        <p14:creationId xmlns:p14="http://schemas.microsoft.com/office/powerpoint/2010/main" val="1569367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chemeClr val="bg1"/>
                </a:solidFill>
              </a:rPr>
              <a:t>La detección y la respuesta ampliadas deben basarse en una prevención sólida para que sean eficaces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chemeClr val="bg1"/>
                </a:solidFill>
              </a:rPr>
              <a:t>para una prevención avanzada para que XDR sea efectivo</a:t>
            </a:r>
            <a:endParaRPr lang="en-US" b="0" dirty="0"/>
          </a:p>
        </p:txBody>
      </p:sp>
    </p:spTree>
    <p:extLst>
      <p:ext uri="{BB962C8B-B14F-4D97-AF65-F5344CB8AC3E}">
        <p14:creationId xmlns:p14="http://schemas.microsoft.com/office/powerpoint/2010/main" val="114369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28222-8FD7-4F07-AE14-7272D3D709AA}" type="slidenum">
              <a:rPr kumimoji="0" lang="fi-FI"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28062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51028222-8FD7-4F07-AE14-7272D3D709AA}" type="slidenum">
              <a:rPr lang="fi-FI" smtClean="0"/>
              <a:pPr/>
              <a:t>28</a:t>
            </a:fld>
            <a:endParaRPr lang="fi-FI"/>
          </a:p>
        </p:txBody>
      </p:sp>
    </p:spTree>
    <p:extLst>
      <p:ext uri="{BB962C8B-B14F-4D97-AF65-F5344CB8AC3E}">
        <p14:creationId xmlns:p14="http://schemas.microsoft.com/office/powerpoint/2010/main" val="3356300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7779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Tx/>
              <a:buChar char="-"/>
            </a:pPr>
            <a:r>
              <a:rPr lang="es-ES" sz="1600" b="1" dirty="0"/>
              <a:t>Una solución unificada </a:t>
            </a:r>
            <a:r>
              <a:rPr lang="es-ES" sz="1600" b="0" dirty="0"/>
              <a:t>para ganar visibilidad para proteger los activos de TI modernos y minimizar el impacto de los ataques.</a:t>
            </a:r>
          </a:p>
          <a:p>
            <a:pPr marL="285750" lvl="0" indent="-285750">
              <a:buFontTx/>
              <a:buChar char="-"/>
            </a:pPr>
            <a:r>
              <a:rPr lang="es-ES" sz="1600" b="1" dirty="0"/>
              <a:t>Prevención avanzada con protección galardonada </a:t>
            </a:r>
            <a:r>
              <a:rPr lang="es-ES" sz="1600" b="0" dirty="0"/>
              <a:t>que permite que XDR sea eficaz al bloquear la mayoría de las amenazas, como ransomware y otro malware.</a:t>
            </a:r>
          </a:p>
          <a:p>
            <a:pPr marL="285750" lvl="0" indent="-285750">
              <a:buFontTx/>
              <a:buChar char="-"/>
            </a:pPr>
            <a:r>
              <a:rPr lang="es-ES" sz="1600" b="1" dirty="0"/>
              <a:t>Herramientas impulsadas por IA </a:t>
            </a:r>
            <a:r>
              <a:rPr lang="es-ES" sz="1600" b="0" dirty="0"/>
              <a:t>para una rápida detección, investigación y respuesta a amenazas en un contexto más amplio con la tecnología Broad </a:t>
            </a:r>
            <a:r>
              <a:rPr lang="es-ES" sz="1600" b="0" dirty="0" err="1"/>
              <a:t>Context</a:t>
            </a:r>
            <a:r>
              <a:rPr lang="es-ES" sz="1600" b="0" dirty="0"/>
              <a:t> </a:t>
            </a:r>
            <a:r>
              <a:rPr lang="es-ES" sz="1600" b="0" dirty="0" err="1"/>
              <a:t>Detection</a:t>
            </a:r>
            <a:r>
              <a:rPr lang="es-ES" sz="1600" b="0" dirty="0"/>
              <a:t>™ de WithSecure que proporciona visibilidad fácil de entender y respuesta rápida a amenazas avanzadas.</a:t>
            </a:r>
          </a:p>
          <a:p>
            <a:pPr marL="285750" lvl="0" indent="-285750">
              <a:buFontTx/>
              <a:buChar char="-"/>
            </a:pPr>
            <a:r>
              <a:rPr lang="es-ES" sz="1600" b="1" dirty="0"/>
              <a:t>Fácil acceso </a:t>
            </a:r>
            <a:r>
              <a:rPr lang="es-ES" sz="1600" b="0" dirty="0"/>
              <a:t>para aumentar su equipo con servicios expertos flexibles las 24 horas</a:t>
            </a:r>
            <a:endParaRPr lang="en-FI" sz="900" b="0" dirty="0"/>
          </a:p>
          <a:p>
            <a:pPr marL="171450" lvl="0" indent="-171450">
              <a:buFontTx/>
              <a:buChar char="-"/>
            </a:pPr>
            <a:endParaRPr lang="en-FI" sz="105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0EBFF"/>
              </a:solidFill>
              <a:effectLst/>
              <a:uLnTx/>
              <a:uFillTx/>
              <a:latin typeface="Archivo"/>
              <a:ea typeface="+mn-ea"/>
              <a:cs typeface="+mn-cs"/>
            </a:endParaRPr>
          </a:p>
          <a:p>
            <a:endParaRPr lang="en-FI" dirty="0"/>
          </a:p>
        </p:txBody>
      </p:sp>
    </p:spTree>
    <p:extLst>
      <p:ext uri="{BB962C8B-B14F-4D97-AF65-F5344CB8AC3E}">
        <p14:creationId xmlns:p14="http://schemas.microsoft.com/office/powerpoint/2010/main" val="2715194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 typeface="Arial" panose="020B0604020202020204" pitchFamily="34" charset="0"/>
              <a:buNone/>
              <a:defRPr/>
            </a:pPr>
            <a:r>
              <a:rPr lang="en-US" sz="1600" b="1" dirty="0" err="1">
                <a:latin typeface="+mn-lt"/>
              </a:rPr>
              <a:t>Pista</a:t>
            </a:r>
            <a:r>
              <a:rPr lang="en-US" sz="1600" b="1" dirty="0">
                <a:latin typeface="+mn-lt"/>
              </a:rPr>
              <a:t> de </a:t>
            </a:r>
            <a:r>
              <a:rPr lang="en-US" sz="1600" b="1" dirty="0" err="1">
                <a:latin typeface="+mn-lt"/>
              </a:rPr>
              <a:t>conversación</a:t>
            </a:r>
            <a:r>
              <a:rPr lang="en-US" sz="1600" b="1" dirty="0">
                <a:latin typeface="+mn-lt"/>
              </a:rPr>
              <a:t>:</a:t>
            </a:r>
          </a:p>
          <a:p>
            <a:pPr marL="0" indent="0" defTabSz="931774">
              <a:buFont typeface="Arial" panose="020B0604020202020204" pitchFamily="34" charset="0"/>
              <a:buNone/>
              <a:defRPr/>
            </a:pPr>
            <a:endParaRPr lang="en-US" sz="1600" dirty="0">
              <a:latin typeface="+mn-lt"/>
            </a:endParaRPr>
          </a:p>
          <a:p>
            <a:pPr marL="0" indent="0" defTabSz="931774">
              <a:buFont typeface="Arial" panose="020B0604020202020204" pitchFamily="34" charset="0"/>
              <a:buNone/>
              <a:defRPr/>
            </a:pPr>
            <a:r>
              <a:rPr lang="es-ES" sz="1600" dirty="0">
                <a:latin typeface="+mn-lt"/>
              </a:rPr>
              <a:t>¿Qué aporta WithSecure al mundo? ¿Qué aportamos a la ciberseguridad? La respuesta es simple: confianza</a:t>
            </a:r>
          </a:p>
          <a:p>
            <a:pPr marL="0" indent="0" defTabSz="931774">
              <a:buFont typeface="Arial" panose="020B0604020202020204" pitchFamily="34" charset="0"/>
              <a:buNone/>
              <a:defRPr/>
            </a:pPr>
            <a:endParaRPr lang="es-ES" sz="1600" dirty="0">
              <a:latin typeface="+mn-lt"/>
            </a:endParaRPr>
          </a:p>
          <a:p>
            <a:pPr marL="0" indent="0" defTabSz="931774">
              <a:buFont typeface="Arial" panose="020B0604020202020204" pitchFamily="34" charset="0"/>
              <a:buNone/>
              <a:defRPr/>
            </a:pPr>
            <a:r>
              <a:rPr lang="es-ES" sz="1600" dirty="0">
                <a:latin typeface="+mn-lt"/>
              </a:rPr>
              <a:t>En este momento, quiénes somos, qué hacemos y cómo lo hacemos importa más que nunca. Estamos aquí para construir y mantener la confianza en una sociedad digital. Confianza que cada día se ve amenazada por la incertidumbre, el miedo y la preocupación causados ​​por los ciberataques y los delitos cibernéticos.</a:t>
            </a:r>
          </a:p>
          <a:p>
            <a:pPr marL="0" indent="0" defTabSz="931774">
              <a:buFont typeface="Arial" panose="020B0604020202020204" pitchFamily="34" charset="0"/>
              <a:buNone/>
              <a:defRPr/>
            </a:pPr>
            <a:endParaRPr lang="es-ES" sz="1600" dirty="0">
              <a:latin typeface="+mn-lt"/>
            </a:endParaRPr>
          </a:p>
          <a:p>
            <a:pPr marL="0" indent="0" defTabSz="931774">
              <a:buFont typeface="Arial" panose="020B0604020202020204" pitchFamily="34" charset="0"/>
              <a:buNone/>
              <a:defRPr/>
            </a:pPr>
            <a:r>
              <a:rPr lang="es-ES" sz="1600" dirty="0">
                <a:latin typeface="+mn-lt"/>
              </a:rPr>
              <a:t>Tenemos un objetivo audaz: nadie que confíe en nosotros sufrirá una pérdida grave o quedará fuera del negocio debido al delito cibernético. Al menos nadie que confíe en nosotros.</a:t>
            </a:r>
            <a:endParaRPr lang="en-US" dirty="0">
              <a:latin typeface="+mn-lt"/>
            </a:endParaRPr>
          </a:p>
        </p:txBody>
      </p:sp>
    </p:spTree>
    <p:extLst>
      <p:ext uri="{BB962C8B-B14F-4D97-AF65-F5344CB8AC3E}">
        <p14:creationId xmlns:p14="http://schemas.microsoft.com/office/powerpoint/2010/main" val="2491465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40EE1-E22B-545D-ED0B-1456E6BE0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FA28F-F61E-DCFE-BD02-E93AABEB1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13E950-DF4F-15F0-1BCA-B6305CD2985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63185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40EE1-E22B-545D-ED0B-1456E6BE0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FA28F-F61E-DCFE-BD02-E93AABEB1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13E950-DF4F-15F0-1BCA-B6305CD298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WithSecure Elements XDR </a:t>
            </a:r>
            <a:r>
              <a:rPr lang="es-ES" b="0" dirty="0"/>
              <a:t>se amplía la visibilidad de los ataques para permitir una identificación más temprana y una respuesta más rápida en todo su entorno de TI moderno (puntos finales, identidades, correo electrónico y otras herramientas de colaboración basadas en la nube). Emplear controles preventivos automáticos y configurables para bloquear ransomware y ataques sin archivos antes de causar un incidente importante.</a:t>
            </a:r>
            <a:endParaRPr lang="en-US" b="0" dirty="0"/>
          </a:p>
          <a:p>
            <a:endParaRPr lang="en-US" dirty="0"/>
          </a:p>
          <a:p>
            <a:endParaRPr lang="en-US" dirty="0"/>
          </a:p>
        </p:txBody>
      </p:sp>
    </p:spTree>
    <p:extLst>
      <p:ext uri="{BB962C8B-B14F-4D97-AF65-F5344CB8AC3E}">
        <p14:creationId xmlns:p14="http://schemas.microsoft.com/office/powerpoint/2010/main" val="161222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40EE1-E22B-545D-ED0B-1456E6BE0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FA28F-F61E-DCFE-BD02-E93AABEB1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13E950-DF4F-15F0-1BCA-B6305CD298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dirty="0"/>
              <a:t>Elements XDR se </a:t>
            </a:r>
            <a:r>
              <a:rPr lang="en-GB" sz="1200" b="1" dirty="0" err="1"/>
              <a:t>construye</a:t>
            </a:r>
            <a:r>
              <a:rPr lang="en-GB" sz="1200" b="1" dirty="0"/>
              <a:t> a </a:t>
            </a:r>
            <a:r>
              <a:rPr lang="en-GB" sz="1200" b="1" dirty="0" err="1"/>
              <a:t>partir</a:t>
            </a:r>
            <a:r>
              <a:rPr lang="en-GB" sz="1200" b="1" dirty="0"/>
              <a:t> de </a:t>
            </a:r>
            <a:r>
              <a:rPr lang="en-GB" sz="1200" b="1" dirty="0" err="1"/>
              <a:t>tres</a:t>
            </a:r>
            <a:r>
              <a:rPr lang="en-GB" sz="1200" b="1" dirty="0"/>
              <a:t> </a:t>
            </a:r>
            <a:r>
              <a:rPr lang="en-GB" sz="1200" b="1" dirty="0" err="1"/>
              <a:t>módulos</a:t>
            </a:r>
            <a:r>
              <a:rPr lang="en-GB" sz="1200" b="1"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dirty="0"/>
              <a:t>Elements Endpoint Security </a:t>
            </a:r>
            <a:r>
              <a:rPr lang="en-GB" sz="1200" b="0" dirty="0" err="1"/>
              <a:t>incluye</a:t>
            </a:r>
            <a:r>
              <a:rPr lang="en-GB" sz="1200" b="0" dirty="0"/>
              <a:t> EDR y EPP para </a:t>
            </a:r>
            <a:r>
              <a:rPr lang="en-GB" sz="1200" b="0" dirty="0" err="1"/>
              <a:t>estaciones</a:t>
            </a:r>
            <a:r>
              <a:rPr lang="en-GB" sz="1200" b="0" dirty="0"/>
              <a:t> de </a:t>
            </a:r>
            <a:r>
              <a:rPr lang="en-GB" sz="1200" b="0" dirty="0" err="1"/>
              <a:t>trabajo</a:t>
            </a:r>
            <a:r>
              <a:rPr lang="en-GB" sz="1200" b="0" dirty="0"/>
              <a:t> y </a:t>
            </a:r>
            <a:r>
              <a:rPr lang="en-GB" sz="1200" b="0" dirty="0" err="1"/>
              <a:t>servicios</a:t>
            </a:r>
            <a:r>
              <a:rPr lang="en-GB" sz="1200" b="0" dirty="0"/>
              <a:t>, y Mobile Protection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dirty="0"/>
              <a:t>Elements Identity Security </a:t>
            </a:r>
            <a:r>
              <a:rPr lang="en-GB" sz="1200" b="0" dirty="0"/>
              <a:t>es para Entra ID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dirty="0"/>
              <a:t>Elements Collaboration Protection </a:t>
            </a:r>
            <a:r>
              <a:rPr lang="en-GB" sz="1200" b="0" dirty="0" err="1"/>
              <a:t>cubre</a:t>
            </a:r>
            <a:r>
              <a:rPr lang="en-GB" sz="1200" b="0" dirty="0"/>
              <a:t> </a:t>
            </a:r>
            <a:r>
              <a:rPr lang="en-GB" sz="1200" b="0" dirty="0" err="1"/>
              <a:t>el</a:t>
            </a:r>
            <a:r>
              <a:rPr lang="en-GB" sz="1200" b="0" dirty="0"/>
              <a:t> </a:t>
            </a:r>
            <a:r>
              <a:rPr lang="en-GB" sz="1200" b="0" dirty="0" err="1"/>
              <a:t>correo</a:t>
            </a:r>
            <a:r>
              <a:rPr lang="en-GB" sz="1200" b="0" dirty="0"/>
              <a:t> </a:t>
            </a:r>
            <a:r>
              <a:rPr lang="en-GB" sz="1200" b="0" dirty="0" err="1"/>
              <a:t>electrónico</a:t>
            </a:r>
            <a:r>
              <a:rPr lang="en-GB" sz="1200" b="0" dirty="0"/>
              <a:t> de Microsoft 365 y la </a:t>
            </a:r>
            <a:r>
              <a:rPr lang="en-GB" sz="1200" b="0" dirty="0" err="1"/>
              <a:t>colaboración</a:t>
            </a:r>
            <a:r>
              <a:rPr lang="en-GB" sz="1200" b="0" dirty="0"/>
              <a:t> con Teams, OneDrive y SharePoint.</a:t>
            </a:r>
          </a:p>
        </p:txBody>
      </p:sp>
    </p:spTree>
    <p:extLst>
      <p:ext uri="{BB962C8B-B14F-4D97-AF65-F5344CB8AC3E}">
        <p14:creationId xmlns:p14="http://schemas.microsoft.com/office/powerpoint/2010/main" val="2829826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0548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 track:</a:t>
            </a:r>
          </a:p>
          <a:p>
            <a:endParaRPr lang="en-US" dirty="0"/>
          </a:p>
          <a:p>
            <a:pPr>
              <a:lnSpc>
                <a:spcPts val="1400"/>
              </a:lnSpc>
            </a:pPr>
            <a:r>
              <a:rPr lang="es-ES" sz="1800" dirty="0">
                <a:effectLst/>
                <a:latin typeface="Arial" panose="020B0604020202020204" pitchFamily="34" charset="0"/>
                <a:ea typeface="SimSun" panose="02010600030101010101" pitchFamily="2" charset="-122"/>
                <a:cs typeface="Times New Roman" panose="02020603050405020304" pitchFamily="18" charset="0"/>
              </a:rPr>
              <a:t>Elements XDR crea una capa de protección sólida y proporciona visibilidad al integrar perfectamente vistas y análisis en múltiples operaciones, lo que da como resultado una protección más sólida y una detección y respuesta más rápidas y precisas.</a:t>
            </a:r>
          </a:p>
          <a:p>
            <a:pPr>
              <a:lnSpc>
                <a:spcPts val="1400"/>
              </a:lnSpc>
            </a:pPr>
            <a:r>
              <a:rPr lang="es-ES" sz="1800" dirty="0">
                <a:effectLst/>
                <a:latin typeface="Arial" panose="020B0604020202020204" pitchFamily="34" charset="0"/>
                <a:ea typeface="SimSun" panose="02010600030101010101" pitchFamily="2" charset="-122"/>
                <a:cs typeface="Times New Roman" panose="02020603050405020304" pitchFamily="18" charset="0"/>
              </a:rPr>
              <a:t>Con Elements XDR, las amenazas avanzadas se pueden descubrir en un contexto más amplio; a través de puntos finales, identidades y correo electrónico y colaboración basados ​​en la nube.</a:t>
            </a:r>
          </a:p>
          <a:p>
            <a:pPr>
              <a:lnSpc>
                <a:spcPts val="1400"/>
              </a:lnSpc>
            </a:pPr>
            <a:endParaRPr lang="es-ES" sz="1800" dirty="0">
              <a:effectLst/>
              <a:latin typeface="Arial" panose="020B0604020202020204" pitchFamily="34" charset="0"/>
              <a:ea typeface="SimSun" panose="02010600030101010101" pitchFamily="2" charset="-122"/>
              <a:cs typeface="Times New Roman" panose="02020603050405020304" pitchFamily="18" charset="0"/>
            </a:endParaRPr>
          </a:p>
          <a:p>
            <a:pPr marL="285750" indent="-285750">
              <a:lnSpc>
                <a:spcPts val="1400"/>
              </a:lnSpc>
              <a:buFont typeface="Arial" panose="020B0604020202020204" pitchFamily="34" charset="0"/>
              <a:buChar char="•"/>
            </a:pPr>
            <a:r>
              <a:rPr lang="es-ES" sz="1800" dirty="0">
                <a:effectLst/>
                <a:latin typeface="Arial" panose="020B0604020202020204" pitchFamily="34" charset="0"/>
                <a:ea typeface="SimSun" panose="02010600030101010101" pitchFamily="2" charset="-122"/>
                <a:cs typeface="Times New Roman" panose="02020603050405020304" pitchFamily="18" charset="0"/>
              </a:rPr>
              <a:t>Una solución única y fácil de usar que los equipos con limitaciones de recursos pueden manejar de manera efectiva para priorizar y administrar la respuesta de detección en </a:t>
            </a:r>
            <a:r>
              <a:rPr lang="es-ES" sz="1800" dirty="0" err="1">
                <a:effectLst/>
                <a:latin typeface="Arial" panose="020B0604020202020204" pitchFamily="34" charset="0"/>
                <a:ea typeface="SimSun" panose="02010600030101010101" pitchFamily="2" charset="-122"/>
                <a:cs typeface="Times New Roman" panose="02020603050405020304" pitchFamily="18" charset="0"/>
              </a:rPr>
              <a:t>endpoints</a:t>
            </a:r>
            <a:r>
              <a:rPr lang="es-ES" sz="1800" dirty="0">
                <a:effectLst/>
                <a:latin typeface="Arial" panose="020B0604020202020204" pitchFamily="34" charset="0"/>
                <a:ea typeface="SimSun" panose="02010600030101010101" pitchFamily="2" charset="-122"/>
                <a:cs typeface="Times New Roman" panose="02020603050405020304" pitchFamily="18" charset="0"/>
              </a:rPr>
              <a:t>, identidades, correo electrónico y otras colaboraciones basadas en la nube.</a:t>
            </a:r>
          </a:p>
          <a:p>
            <a:pPr marL="285750" indent="-285750">
              <a:lnSpc>
                <a:spcPts val="1400"/>
              </a:lnSpc>
              <a:buFont typeface="Arial" panose="020B0604020202020204" pitchFamily="34" charset="0"/>
              <a:buChar char="•"/>
            </a:pPr>
            <a:r>
              <a:rPr lang="es-ES" sz="1800" b="1" dirty="0" err="1">
                <a:effectLst/>
                <a:latin typeface="Arial" panose="020B0604020202020204" pitchFamily="34" charset="0"/>
                <a:ea typeface="SimSun" panose="02010600030101010101" pitchFamily="2" charset="-122"/>
                <a:cs typeface="Times New Roman" panose="02020603050405020304" pitchFamily="18" charset="0"/>
              </a:rPr>
              <a:t>Endpoint</a:t>
            </a:r>
            <a:r>
              <a:rPr lang="es-ES" sz="1800" b="1" dirty="0">
                <a:effectLst/>
                <a:latin typeface="Arial" panose="020B0604020202020204" pitchFamily="34" charset="0"/>
                <a:ea typeface="SimSun" panose="02010600030101010101" pitchFamily="2" charset="-122"/>
                <a:cs typeface="Times New Roman" panose="02020603050405020304" pitchFamily="18" charset="0"/>
              </a:rPr>
              <a:t> Security </a:t>
            </a:r>
            <a:r>
              <a:rPr lang="es-ES" sz="1800" dirty="0">
                <a:effectLst/>
                <a:latin typeface="Arial" panose="020B0604020202020204" pitchFamily="34" charset="0"/>
                <a:ea typeface="SimSun" panose="02010600030101010101" pitchFamily="2" charset="-122"/>
                <a:cs typeface="Times New Roman" panose="02020603050405020304" pitchFamily="18" charset="0"/>
              </a:rPr>
              <a:t>sirve para prevenir y responder a amenazas en los puntos finales. Es la base de mejores prácticas para proteger los puntos finales contra ataques cibernéticos. Las capacidades de protección minimizan la superficie de ataque y previenen el malware. Las capacidades de detección y respuesta de amenazas brindan visibilidad del entorno de TI, búsqueda, detección, investigación y respuesta de amenazas.</a:t>
            </a:r>
          </a:p>
          <a:p>
            <a:pPr marL="285750" indent="-285750">
              <a:lnSpc>
                <a:spcPts val="1400"/>
              </a:lnSpc>
              <a:buFont typeface="Arial" panose="020B0604020202020204" pitchFamily="34" charset="0"/>
              <a:buChar char="•"/>
            </a:pPr>
            <a:r>
              <a:rPr lang="es-ES" sz="1800" b="1" dirty="0" err="1">
                <a:effectLst/>
                <a:latin typeface="Arial" panose="020B0604020202020204" pitchFamily="34" charset="0"/>
                <a:ea typeface="SimSun" panose="02010600030101010101" pitchFamily="2" charset="-122"/>
                <a:cs typeface="Times New Roman" panose="02020603050405020304" pitchFamily="18" charset="0"/>
              </a:rPr>
              <a:t>Identity</a:t>
            </a:r>
            <a:r>
              <a:rPr lang="es-ES" sz="1800" b="1" dirty="0">
                <a:effectLst/>
                <a:latin typeface="Arial" panose="020B0604020202020204" pitchFamily="34" charset="0"/>
                <a:ea typeface="SimSun" panose="02010600030101010101" pitchFamily="2" charset="-122"/>
                <a:cs typeface="Times New Roman" panose="02020603050405020304" pitchFamily="18" charset="0"/>
              </a:rPr>
              <a:t> Security </a:t>
            </a:r>
            <a:r>
              <a:rPr lang="es-ES" sz="1800" dirty="0">
                <a:effectLst/>
                <a:latin typeface="Arial" panose="020B0604020202020204" pitchFamily="34" charset="0"/>
                <a:ea typeface="SimSun" panose="02010600030101010101" pitchFamily="2" charset="-122"/>
                <a:cs typeface="Times New Roman" panose="02020603050405020304" pitchFamily="18" charset="0"/>
              </a:rPr>
              <a:t>es un módulo de Elements XDR diseñado para detectar y responder a amenazas basadas en identidad y usuarios potencialmente comprometidos dentro del entorno de Microsoft 365. Las credenciales robadas o comprometidas y el phishing son los dos vectores de ataque iniciales más comunes. Las infracciones que se iniciaron con credenciales robadas o comprometidas también son las que tardan más en resolverse.</a:t>
            </a:r>
          </a:p>
          <a:p>
            <a:pPr marL="285750" indent="-285750">
              <a:lnSpc>
                <a:spcPts val="1400"/>
              </a:lnSpc>
              <a:buFont typeface="Arial" panose="020B0604020202020204" pitchFamily="34" charset="0"/>
              <a:buChar char="•"/>
            </a:pPr>
            <a:r>
              <a:rPr lang="es-ES" sz="1800" b="1" dirty="0" err="1">
                <a:effectLst/>
                <a:latin typeface="Arial" panose="020B0604020202020204" pitchFamily="34" charset="0"/>
                <a:ea typeface="SimSun" panose="02010600030101010101" pitchFamily="2" charset="-122"/>
                <a:cs typeface="Times New Roman" panose="02020603050405020304" pitchFamily="18" charset="0"/>
              </a:rPr>
              <a:t>Collaboration</a:t>
            </a:r>
            <a:r>
              <a:rPr lang="es-ES" sz="1800" b="1" dirty="0">
                <a:effectLst/>
                <a:latin typeface="Arial" panose="020B0604020202020204" pitchFamily="34" charset="0"/>
                <a:ea typeface="SimSun" panose="02010600030101010101" pitchFamily="2" charset="-122"/>
                <a:cs typeface="Times New Roman" panose="02020603050405020304" pitchFamily="18" charset="0"/>
              </a:rPr>
              <a:t> Protection </a:t>
            </a:r>
            <a:r>
              <a:rPr lang="es-ES" sz="1800" dirty="0">
                <a:effectLst/>
                <a:latin typeface="Arial" panose="020B0604020202020204" pitchFamily="34" charset="0"/>
                <a:ea typeface="SimSun" panose="02010600030101010101" pitchFamily="2" charset="-122"/>
                <a:cs typeface="Times New Roman" panose="02020603050405020304" pitchFamily="18" charset="0"/>
              </a:rPr>
              <a:t>proporciona una protección integral más allá de la seguridad estándar de Microsoft 365. A medida que más y más organizaciones confían en la seguridad estándar de Microsoft 365, los piratas informáticos y otros actores maliciosos se ven incentivados a diseñar ataques que eludan la protección estándar. Elements </a:t>
            </a:r>
            <a:r>
              <a:rPr lang="es-ES" sz="1800" dirty="0" err="1">
                <a:effectLst/>
                <a:latin typeface="Arial" panose="020B0604020202020204" pitchFamily="34" charset="0"/>
                <a:ea typeface="SimSun" panose="02010600030101010101" pitchFamily="2" charset="-122"/>
                <a:cs typeface="Times New Roman" panose="02020603050405020304" pitchFamily="18" charset="0"/>
              </a:rPr>
              <a:t>Collaboration</a:t>
            </a:r>
            <a:r>
              <a:rPr lang="es-ES" sz="1800" dirty="0">
                <a:effectLst/>
                <a:latin typeface="Arial" panose="020B0604020202020204" pitchFamily="34" charset="0"/>
                <a:ea typeface="SimSun" panose="02010600030101010101" pitchFamily="2" charset="-122"/>
                <a:cs typeface="Times New Roman" panose="02020603050405020304" pitchFamily="18" charset="0"/>
              </a:rPr>
              <a:t> Protection ofrece una tasa de detección excepcional, protegiendo a su organización del contenido malicioso. Protege todo el entorno de Microsoft 365, que cubre Exchange, SharePoint, OneDrive y Teams. Nuestra solución agrega una capa adicional de protección a las capacidades de seguridad nativas de Microsoft 365, abordando amenazas cibernéticas avanzadas como malware, ransomware, cuentas comprometidas, phishing y ataques dirigidos.</a:t>
            </a:r>
          </a:p>
          <a:p>
            <a:pPr>
              <a:lnSpc>
                <a:spcPts val="1400"/>
              </a:lnSpc>
            </a:pPr>
            <a:endParaRPr lang="es-ES" sz="1800" dirty="0">
              <a:effectLst/>
              <a:latin typeface="Arial" panose="020B0604020202020204" pitchFamily="34" charset="0"/>
              <a:ea typeface="SimSun" panose="02010600030101010101" pitchFamily="2" charset="-122"/>
              <a:cs typeface="Times New Roman" panose="02020603050405020304" pitchFamily="18" charset="0"/>
            </a:endParaRPr>
          </a:p>
          <a:p>
            <a:pPr>
              <a:lnSpc>
                <a:spcPts val="1400"/>
              </a:lnSpc>
            </a:pPr>
            <a:r>
              <a:rPr lang="es-ES" sz="1800" dirty="0">
                <a:effectLst/>
                <a:latin typeface="Arial" panose="020B0604020202020204" pitchFamily="34" charset="0"/>
                <a:ea typeface="SimSun" panose="02010600030101010101" pitchFamily="2" charset="-122"/>
                <a:cs typeface="Times New Roman" panose="02020603050405020304" pitchFamily="18" charset="0"/>
              </a:rPr>
              <a:t>Obtendrá visibilidad del contexto más amplio de los ataques con orientación integrada y puntuación de gravedad que le ayudarán a priorizar las investigaciones y la respuesta. La nueva experiencia de IA proporciona un contexto fácil de entender, especialmente para personas con menos experiencia.</a:t>
            </a:r>
            <a:endParaRPr lang="en-FI" sz="1800" dirty="0">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3617832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6238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chemeClr val="accent2"/>
                </a:solidFill>
              </a:rPr>
              <a:t>Defender cualquier entorno pasa por comprender el eslabón más débil. En la nube, el acceso a los servicios puede ser muy diferente al de una red local tradicional.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chemeClr val="accent2"/>
                </a:solidFill>
              </a:rPr>
              <a:t>El trabajo remoto ha dificultado aún más la gestión de la seguridad y la creciente adopción de la nube y, por tanto, el uso de SSO (Single-</a:t>
            </a:r>
            <a:r>
              <a:rPr lang="es-ES" sz="1200" dirty="0" err="1">
                <a:solidFill>
                  <a:schemeClr val="accent2"/>
                </a:solidFill>
              </a:rPr>
              <a:t>Sign</a:t>
            </a:r>
            <a:r>
              <a:rPr lang="es-ES" sz="1200" dirty="0">
                <a:solidFill>
                  <a:schemeClr val="accent2"/>
                </a:solidFill>
              </a:rPr>
              <a:t> </a:t>
            </a:r>
            <a:r>
              <a:rPr lang="es-ES" sz="1200" dirty="0" err="1">
                <a:solidFill>
                  <a:schemeClr val="accent2"/>
                </a:solidFill>
              </a:rPr>
              <a:t>On</a:t>
            </a:r>
            <a:r>
              <a:rPr lang="es-ES" sz="1200" dirty="0">
                <a:solidFill>
                  <a:schemeClr val="accent2"/>
                </a:solidFill>
              </a:rPr>
              <a:t>) para múltiples aplicaciones como Salesforce o </a:t>
            </a:r>
            <a:r>
              <a:rPr lang="es-ES" sz="1200" dirty="0" err="1">
                <a:solidFill>
                  <a:schemeClr val="accent2"/>
                </a:solidFill>
              </a:rPr>
              <a:t>Workday</a:t>
            </a:r>
            <a:r>
              <a:rPr lang="es-ES" sz="1200" dirty="0">
                <a:solidFill>
                  <a:schemeClr val="accent2"/>
                </a:solidFill>
              </a:rPr>
              <a: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chemeClr val="accent2"/>
                </a:solidFill>
              </a:rPr>
              <a:t>A menudo no existe un dispositivo terminal para atacar o defender.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chemeClr val="accent2"/>
                </a:solidFill>
              </a:rPr>
              <a:t>Los usuarios, sus identidades y privilegios se han convertido en los principales objetivos de los ataques modernos.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chemeClr val="accent2"/>
                </a:solidFill>
              </a:rPr>
              <a:t>Por lo tanto, los objetivos de los atacantes no han cambiado y todavía intentan causar interrupciones y robar información.</a:t>
            </a:r>
            <a:endParaRPr lang="en-US" sz="1200" dirty="0">
              <a:solidFill>
                <a:schemeClr val="bg1"/>
              </a:solidFill>
            </a:endParaRPr>
          </a:p>
        </p:txBody>
      </p:sp>
    </p:spTree>
    <p:extLst>
      <p:ext uri="{BB962C8B-B14F-4D97-AF65-F5344CB8AC3E}">
        <p14:creationId xmlns:p14="http://schemas.microsoft.com/office/powerpoint/2010/main" val="3211158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9.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38.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0.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19.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4" Type="http://schemas.openxmlformats.org/officeDocument/2006/relationships/image" Target="../media/image29.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4" Type="http://schemas.openxmlformats.org/officeDocument/2006/relationships/image" Target="../media/image29.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Master" Target="../slideMasters/slideMaster5.xml"/><Relationship Id="rId4" Type="http://schemas.openxmlformats.org/officeDocument/2006/relationships/image" Target="../media/image10.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9.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2893607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58575690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5159877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17383961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427634612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a:t>Click to edit Master title style</a:t>
            </a:r>
            <a:endParaRPr lang="fi-FI"/>
          </a:p>
        </p:txBody>
      </p:sp>
    </p:spTree>
    <p:extLst>
      <p:ext uri="{BB962C8B-B14F-4D97-AF65-F5344CB8AC3E}">
        <p14:creationId xmlns:p14="http://schemas.microsoft.com/office/powerpoint/2010/main" val="213348882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noProof="0"/>
              <a:t>Click to edit Master title style</a:t>
            </a:r>
          </a:p>
        </p:txBody>
      </p:sp>
      <p:sp>
        <p:nvSpPr>
          <p:cNvPr id="7" name="Text Placeholder 2">
            <a:extLst>
              <a:ext uri="{FF2B5EF4-FFF2-40B4-BE49-F238E27FC236}">
                <a16:creationId xmlns:a16="http://schemas.microsoft.com/office/drawing/2014/main" id="{36B4A431-D0C8-45F5-9E48-71263E008348}"/>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58767204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66196261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65927558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253131344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29" name="Picture Placeholder 9">
            <a:extLst>
              <a:ext uri="{FF2B5EF4-FFF2-40B4-BE49-F238E27FC236}">
                <a16:creationId xmlns:a16="http://schemas.microsoft.com/office/drawing/2014/main" id="{817A0939-A844-48F4-A722-F7930DDA9B17}"/>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p>
        </p:txBody>
      </p:sp>
      <p:sp>
        <p:nvSpPr>
          <p:cNvPr id="30" name="Text Placeholder 2">
            <a:extLst>
              <a:ext uri="{FF2B5EF4-FFF2-40B4-BE49-F238E27FC236}">
                <a16:creationId xmlns:a16="http://schemas.microsoft.com/office/drawing/2014/main" id="{E12D2053-C05A-484C-A3AD-4518B65D6832}"/>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72447785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29" name="Picture Placeholder 9">
            <a:extLst>
              <a:ext uri="{FF2B5EF4-FFF2-40B4-BE49-F238E27FC236}">
                <a16:creationId xmlns:a16="http://schemas.microsoft.com/office/drawing/2014/main" id="{4D82CD74-7354-4133-8332-9EAF26103C5E}"/>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noProof="0"/>
              <a:t>Agenda</a:t>
            </a:r>
          </a:p>
        </p:txBody>
      </p:sp>
      <p:sp>
        <p:nvSpPr>
          <p:cNvPr id="30" name="Text Placeholder 2">
            <a:extLst>
              <a:ext uri="{FF2B5EF4-FFF2-40B4-BE49-F238E27FC236}">
                <a16:creationId xmlns:a16="http://schemas.microsoft.com/office/drawing/2014/main" id="{3B6EB6D7-0269-439D-88D6-2B87531C7B33}"/>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10016769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426497538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1"/>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1"/>
          </a:solidFill>
        </p:spPr>
        <p:txBody>
          <a:bodyPr wrap="square" bIns="720000" anchor="ctr" anchorCtr="0">
            <a:noAutofit/>
          </a:bodyPr>
          <a:lstStyle>
            <a:lvl1pPr marL="0" indent="0" algn="ctr">
              <a:buNone/>
              <a:defRPr sz="1000">
                <a:solidFill>
                  <a:schemeClr val="accent1"/>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30685167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1"/>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1"/>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64F575B0-ABA2-4625-81E0-EE049ECEB7D7}"/>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6090005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1"/>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1"/>
          </a:solidFill>
        </p:spPr>
        <p:txBody>
          <a:bodyPr wrap="square" tIns="720000" anchor="ctr" anchorCtr="0">
            <a:noAutofit/>
          </a:bodyPr>
          <a:lstStyle>
            <a:lvl1pPr marL="0" indent="0" algn="ctr">
              <a:buFontTx/>
              <a:buNone/>
              <a:defRPr sz="1000">
                <a:solidFill>
                  <a:schemeClr val="accent6"/>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B2C429D1-2865-4715-8D2B-928520D42408}"/>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9212905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 Placeholder 2">
            <a:extLst>
              <a:ext uri="{FF2B5EF4-FFF2-40B4-BE49-F238E27FC236}">
                <a16:creationId xmlns:a16="http://schemas.microsoft.com/office/drawing/2014/main" id="{C15B56AD-B826-4449-914A-9D61F027BB72}"/>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6901247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428B7F3D-60DB-4CF2-A637-957E41A10D54}"/>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1549215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2099914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28" name="Picture Placeholder 9">
            <a:extLst>
              <a:ext uri="{FF2B5EF4-FFF2-40B4-BE49-F238E27FC236}">
                <a16:creationId xmlns:a16="http://schemas.microsoft.com/office/drawing/2014/main" id="{3964BC15-A6D4-4EEC-8257-775BC9AE1A8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p>
        </p:txBody>
      </p:sp>
      <p:sp>
        <p:nvSpPr>
          <p:cNvPr id="21" name="Text Placeholder 2">
            <a:extLst>
              <a:ext uri="{FF2B5EF4-FFF2-40B4-BE49-F238E27FC236}">
                <a16:creationId xmlns:a16="http://schemas.microsoft.com/office/drawing/2014/main" id="{128ADE9B-1864-4284-882C-C4A8FB2F640D}"/>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r>
              <a:rPr lang="en-US" noProof="0"/>
              <a:t>Click to edit Master text styles</a:t>
            </a:r>
          </a:p>
        </p:txBody>
      </p:sp>
    </p:spTree>
    <p:extLst>
      <p:ext uri="{BB962C8B-B14F-4D97-AF65-F5344CB8AC3E}">
        <p14:creationId xmlns:p14="http://schemas.microsoft.com/office/powerpoint/2010/main" val="15198683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4C950FFC-6D4E-4A70-92CF-746978EF1096}"/>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noProof="0"/>
              <a:t>Agenda</a:t>
            </a:r>
          </a:p>
        </p:txBody>
      </p:sp>
      <p:sp>
        <p:nvSpPr>
          <p:cNvPr id="28" name="Text Placeholder 2">
            <a:extLst>
              <a:ext uri="{FF2B5EF4-FFF2-40B4-BE49-F238E27FC236}">
                <a16:creationId xmlns:a16="http://schemas.microsoft.com/office/drawing/2014/main" id="{0C87D9A0-6CE9-40A7-97C3-F80F8B979B76}"/>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r>
              <a:rPr lang="en-US" noProof="0"/>
              <a:t>Click to edit Master text styles</a:t>
            </a:r>
          </a:p>
        </p:txBody>
      </p:sp>
    </p:spTree>
    <p:extLst>
      <p:ext uri="{BB962C8B-B14F-4D97-AF65-F5344CB8AC3E}">
        <p14:creationId xmlns:p14="http://schemas.microsoft.com/office/powerpoint/2010/main" val="52860442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None/>
              <a:defRPr sz="1000">
                <a:solidFill>
                  <a:schemeClr val="accent5"/>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1956460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120DC0CD-BBD6-40A5-BE4D-CB35F218C4B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2289401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5"/>
          </a:solidFill>
        </p:spPr>
        <p:txBody>
          <a:bodyPr wrap="square" tIns="720000" anchor="ctr" anchorCtr="0">
            <a:noAutofit/>
          </a:bodyPr>
          <a:lstStyle>
            <a:lvl1pPr marL="0" indent="0" algn="ctr">
              <a:buFontTx/>
              <a:buNone/>
              <a:defRPr sz="1000">
                <a:solidFill>
                  <a:schemeClr val="accent6"/>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FFB2FBDC-08A7-4FAA-900C-FBF9B1195E5C}"/>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1291734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 Placeholder 2">
            <a:extLst>
              <a:ext uri="{FF2B5EF4-FFF2-40B4-BE49-F238E27FC236}">
                <a16:creationId xmlns:a16="http://schemas.microsoft.com/office/drawing/2014/main" id="{406A49F7-6687-4793-96AC-F9A927F68CC8}"/>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r>
              <a:rPr lang="en-US" noProof="0"/>
              <a:t>Click to edit Master text styles</a:t>
            </a:r>
          </a:p>
        </p:txBody>
      </p:sp>
    </p:spTree>
    <p:extLst>
      <p:ext uri="{BB962C8B-B14F-4D97-AF65-F5344CB8AC3E}">
        <p14:creationId xmlns:p14="http://schemas.microsoft.com/office/powerpoint/2010/main" val="3139836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BF0B10FE-4001-4B3E-B624-6FFC6659F76A}"/>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r>
              <a:rPr lang="en-US" noProof="0"/>
              <a:t>Click to edit Master text styles</a:t>
            </a:r>
          </a:p>
        </p:txBody>
      </p:sp>
    </p:spTree>
    <p:extLst>
      <p:ext uri="{BB962C8B-B14F-4D97-AF65-F5344CB8AC3E}">
        <p14:creationId xmlns:p14="http://schemas.microsoft.com/office/powerpoint/2010/main" val="605353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4270328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5"/>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3740807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4" name="Picture 3">
            <a:extLst>
              <a:ext uri="{FF2B5EF4-FFF2-40B4-BE49-F238E27FC236}">
                <a16:creationId xmlns:a16="http://schemas.microsoft.com/office/drawing/2014/main" id="{4A6355A3-364C-AEBE-96E2-A18553DC3C51}"/>
              </a:ext>
            </a:extLst>
          </p:cNvPr>
          <p:cNvPicPr>
            <a:picLocks noChangeAspect="1"/>
          </p:cNvPicPr>
          <p:nvPr userDrawn="1"/>
        </p:nvPicPr>
        <p:blipFill>
          <a:blip r:embed="rId3"/>
          <a:stretch>
            <a:fillRect/>
          </a:stretch>
        </p:blipFill>
        <p:spPr>
          <a:xfrm>
            <a:off x="398436" y="6298680"/>
            <a:ext cx="1380114" cy="311756"/>
          </a:xfrm>
          <a:prstGeom prst="rect">
            <a:avLst/>
          </a:prstGeom>
        </p:spPr>
      </p:pic>
    </p:spTree>
    <p:extLst>
      <p:ext uri="{BB962C8B-B14F-4D97-AF65-F5344CB8AC3E}">
        <p14:creationId xmlns:p14="http://schemas.microsoft.com/office/powerpoint/2010/main" val="9592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2889844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176076426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noProof="0"/>
              <a:t>Click to edit Master title style</a:t>
            </a:r>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43495064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84148704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86950072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77471031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19541857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a:t>Click to edit Master title style</a:t>
            </a:r>
            <a:endParaRPr lang="fi-FI"/>
          </a:p>
        </p:txBody>
      </p:sp>
      <p:sp>
        <p:nvSpPr>
          <p:cNvPr id="8" name="Text Placeholder 2">
            <a:extLst>
              <a:ext uri="{FF2B5EF4-FFF2-40B4-BE49-F238E27FC236}">
                <a16:creationId xmlns:a16="http://schemas.microsoft.com/office/drawing/2014/main" id="{08E8454E-A418-40BF-9B88-B9B41E160F9B}"/>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279307861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95291961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noProof="0"/>
              <a:t>Click to edit Master title style</a:t>
            </a:r>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r>
              <a:rPr lang="en-US" noProof="0"/>
              <a:t>Click to edit Master text styles</a:t>
            </a:r>
          </a:p>
        </p:txBody>
      </p:sp>
    </p:spTree>
    <p:extLst>
      <p:ext uri="{BB962C8B-B14F-4D97-AF65-F5344CB8AC3E}">
        <p14:creationId xmlns:p14="http://schemas.microsoft.com/office/powerpoint/2010/main" val="257223085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21142790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68920658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29" name="Picture Placeholder 9">
            <a:extLst>
              <a:ext uri="{FF2B5EF4-FFF2-40B4-BE49-F238E27FC236}">
                <a16:creationId xmlns:a16="http://schemas.microsoft.com/office/drawing/2014/main" id="{182E6004-4A30-4EA1-8C26-4D202437F990}"/>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p>
        </p:txBody>
      </p:sp>
      <p:sp>
        <p:nvSpPr>
          <p:cNvPr id="30" name="Text Placeholder 2">
            <a:extLst>
              <a:ext uri="{FF2B5EF4-FFF2-40B4-BE49-F238E27FC236}">
                <a16:creationId xmlns:a16="http://schemas.microsoft.com/office/drawing/2014/main" id="{B4DE1CD9-BAB3-4BCD-8114-899C1380380B}"/>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44156281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29" name="Picture Placeholder 9">
            <a:extLst>
              <a:ext uri="{FF2B5EF4-FFF2-40B4-BE49-F238E27FC236}">
                <a16:creationId xmlns:a16="http://schemas.microsoft.com/office/drawing/2014/main" id="{F24B665A-A208-468B-9F01-B10E5A11A70C}"/>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noProof="0"/>
              <a:t>Agenda</a:t>
            </a:r>
          </a:p>
        </p:txBody>
      </p:sp>
      <p:sp>
        <p:nvSpPr>
          <p:cNvPr id="30" name="Text Placeholder 2">
            <a:extLst>
              <a:ext uri="{FF2B5EF4-FFF2-40B4-BE49-F238E27FC236}">
                <a16:creationId xmlns:a16="http://schemas.microsoft.com/office/drawing/2014/main" id="{E182C5D1-6E8E-4B99-8E1F-26CE51A9E673}"/>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36150685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None/>
              <a:defRPr sz="1000">
                <a:solidFill>
                  <a:schemeClr val="accent1"/>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729245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7" name="Text Placeholder 2">
            <a:extLst>
              <a:ext uri="{FF2B5EF4-FFF2-40B4-BE49-F238E27FC236}">
                <a16:creationId xmlns:a16="http://schemas.microsoft.com/office/drawing/2014/main" id="{4D2FBE15-0C13-43D3-8ADB-A404F5E9AE49}"/>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770996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5"/>
          </a:solid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7" name="Text Placeholder 2">
            <a:extLst>
              <a:ext uri="{FF2B5EF4-FFF2-40B4-BE49-F238E27FC236}">
                <a16:creationId xmlns:a16="http://schemas.microsoft.com/office/drawing/2014/main" id="{6392CC80-D0FB-49D1-BD77-3783626E4E1F}"/>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725044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37437014-BBC2-4818-A6F6-FEEFE5996D12}"/>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785799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 Placeholder 2">
            <a:extLst>
              <a:ext uri="{FF2B5EF4-FFF2-40B4-BE49-F238E27FC236}">
                <a16:creationId xmlns:a16="http://schemas.microsoft.com/office/drawing/2014/main" id="{1F747169-10C7-4527-9615-E98F6D80816C}"/>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013339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1987312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40018384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815735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46863943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a:t>Click to edit Master title style</a:t>
            </a:r>
            <a:endParaRPr lang="fi-FI"/>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222886067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29095861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61186477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379773189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45078317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a:t>Click to edit Master title style</a:t>
            </a:r>
            <a:endParaRPr lang="fi-FI"/>
          </a:p>
        </p:txBody>
      </p:sp>
      <p:sp>
        <p:nvSpPr>
          <p:cNvPr id="6" name="Text Placeholder 2">
            <a:extLst>
              <a:ext uri="{FF2B5EF4-FFF2-40B4-BE49-F238E27FC236}">
                <a16:creationId xmlns:a16="http://schemas.microsoft.com/office/drawing/2014/main" id="{BDD93203-329E-42D4-8C77-E67F133D23CC}"/>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13064909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69399465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52743220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56691637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09719494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28" name="Picture Placeholder 9">
            <a:extLst>
              <a:ext uri="{FF2B5EF4-FFF2-40B4-BE49-F238E27FC236}">
                <a16:creationId xmlns:a16="http://schemas.microsoft.com/office/drawing/2014/main" id="{05D02DD5-9C65-40CA-8297-AC7A257B498F}"/>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endParaRPr lang="fi-FI"/>
          </a:p>
        </p:txBody>
      </p:sp>
      <p:sp>
        <p:nvSpPr>
          <p:cNvPr id="21" name="Text Placeholder 2">
            <a:extLst>
              <a:ext uri="{FF2B5EF4-FFF2-40B4-BE49-F238E27FC236}">
                <a16:creationId xmlns:a16="http://schemas.microsoft.com/office/drawing/2014/main" id="{35183110-3627-482D-9713-38EDB1797511}"/>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164109086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28" name="Picture Placeholder 9">
            <a:extLst>
              <a:ext uri="{FF2B5EF4-FFF2-40B4-BE49-F238E27FC236}">
                <a16:creationId xmlns:a16="http://schemas.microsoft.com/office/drawing/2014/main" id="{7F1FBF5A-423E-4AE7-8C13-0B8503E9F93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a:t>Agenda</a:t>
            </a:r>
            <a:endParaRPr lang="fi-FI"/>
          </a:p>
        </p:txBody>
      </p:sp>
      <p:sp>
        <p:nvSpPr>
          <p:cNvPr id="21" name="Text Placeholder 2">
            <a:extLst>
              <a:ext uri="{FF2B5EF4-FFF2-40B4-BE49-F238E27FC236}">
                <a16:creationId xmlns:a16="http://schemas.microsoft.com/office/drawing/2014/main" id="{C990471A-63AA-44EF-A3A7-F3607EFCBF37}"/>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177087033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1"/>
          </a:solidFill>
        </p:spPr>
        <p:txBody>
          <a:bodyPr wrap="square" bIns="720000" anchor="ctr" anchorCtr="0">
            <a:noAutofit/>
          </a:bodyPr>
          <a:lstStyle>
            <a:lvl1pPr marL="0" indent="0" algn="ctr">
              <a:buNone/>
              <a:defRPr sz="1000">
                <a:solidFill>
                  <a:schemeClr val="accent5"/>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16263820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1"/>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8" name="Text Placeholder 2">
            <a:extLst>
              <a:ext uri="{FF2B5EF4-FFF2-40B4-BE49-F238E27FC236}">
                <a16:creationId xmlns:a16="http://schemas.microsoft.com/office/drawing/2014/main" id="{905D38EC-A296-410F-9D5C-64C771EDD9CC}"/>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7001092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1"/>
          </a:solidFill>
        </p:spPr>
        <p:txBody>
          <a:bodyPr wrap="square" tIns="720000" anchor="ctr" anchorCtr="0">
            <a:noAutofit/>
          </a:bodyPr>
          <a:lstStyle>
            <a:lvl1pPr marL="0" indent="0" algn="ctr">
              <a:buFontTx/>
              <a:buNone/>
              <a:defRPr sz="1000">
                <a:solidFill>
                  <a:schemeClr val="accent6"/>
                </a:solidFill>
              </a:defRPr>
            </a:lvl1pPr>
          </a:lstStyle>
          <a:p>
            <a:r>
              <a:rPr lang="en-US" noProof="0"/>
              <a:t>Click icon to add picture</a:t>
            </a:r>
          </a:p>
        </p:txBody>
      </p:sp>
      <p:sp>
        <p:nvSpPr>
          <p:cNvPr id="8" name="Text Placeholder 2">
            <a:extLst>
              <a:ext uri="{FF2B5EF4-FFF2-40B4-BE49-F238E27FC236}">
                <a16:creationId xmlns:a16="http://schemas.microsoft.com/office/drawing/2014/main" id="{45BE5693-C310-4D6C-87A1-68170AD295DF}"/>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7259818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37437014-BBC2-4818-A6F6-FEEFE5996D12}"/>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9112895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0C46CC4B-9D78-4877-9CEC-EDED57965F09}"/>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3240795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10262684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320137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425630913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146002024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a:t>Click to edit Master title style</a:t>
            </a:r>
            <a:endParaRPr lang="fi-FI"/>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268806226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96937637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00178029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137767940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215205487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noProof="0"/>
              <a:t>Click to edit Master title style</a:t>
            </a:r>
          </a:p>
        </p:txBody>
      </p:sp>
      <p:sp>
        <p:nvSpPr>
          <p:cNvPr id="7" name="Text Placeholder 2">
            <a:extLst>
              <a:ext uri="{FF2B5EF4-FFF2-40B4-BE49-F238E27FC236}">
                <a16:creationId xmlns:a16="http://schemas.microsoft.com/office/drawing/2014/main" id="{36B4A431-D0C8-45F5-9E48-71263E008348}"/>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98916746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70869059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429240822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110203151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38722113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7DD80859-0DC2-409E-8C43-C333572A30E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p>
        </p:txBody>
      </p:sp>
      <p:sp>
        <p:nvSpPr>
          <p:cNvPr id="29" name="Text Placeholder 2">
            <a:extLst>
              <a:ext uri="{FF2B5EF4-FFF2-40B4-BE49-F238E27FC236}">
                <a16:creationId xmlns:a16="http://schemas.microsoft.com/office/drawing/2014/main" id="{C47023A6-18CE-4EB9-A6A9-3AF01A6DAE64}"/>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65617343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01C747CE-E109-490B-B1E6-F88E3B898086}"/>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noProof="0"/>
              <a:t>Agenda</a:t>
            </a:r>
          </a:p>
        </p:txBody>
      </p:sp>
      <p:sp>
        <p:nvSpPr>
          <p:cNvPr id="29" name="Text Placeholder 2">
            <a:extLst>
              <a:ext uri="{FF2B5EF4-FFF2-40B4-BE49-F238E27FC236}">
                <a16:creationId xmlns:a16="http://schemas.microsoft.com/office/drawing/2014/main" id="{23A0050B-2773-47A5-889F-ECA830B826BD}"/>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95475403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1"/>
          </a:solidFill>
        </p:spPr>
        <p:txBody>
          <a:bodyPr wrap="square" bIns="720000" anchor="ctr" anchorCtr="0">
            <a:noAutofit/>
          </a:bodyPr>
          <a:lstStyle>
            <a:lvl1pPr marL="0" indent="0" algn="ctr">
              <a:buNone/>
              <a:defRPr sz="1000">
                <a:solidFill>
                  <a:schemeClr val="accent1"/>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24225370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1"/>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02332BB2-77D8-414B-8916-E77788D3EBC1}"/>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5524211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1"/>
          </a:solidFill>
        </p:spPr>
        <p:txBody>
          <a:bodyPr wrap="square" tIns="720000" anchor="ctr" anchorCtr="0">
            <a:noAutofit/>
          </a:bodyPr>
          <a:lstStyle>
            <a:lvl1pPr marL="0" indent="0" algn="ctr">
              <a:buFontTx/>
              <a:buNone/>
              <a:defRPr sz="1000">
                <a:solidFill>
                  <a:schemeClr val="accent6"/>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D10379EE-1968-4B88-B9B7-9819A081F9CF}"/>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405441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 Placeholder 2">
            <a:extLst>
              <a:ext uri="{FF2B5EF4-FFF2-40B4-BE49-F238E27FC236}">
                <a16:creationId xmlns:a16="http://schemas.microsoft.com/office/drawing/2014/main" id="{C826675B-7104-438A-9351-4259B6E13339}"/>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41883014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0C46CC4B-9D78-4877-9CEC-EDED57965F09}"/>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8889039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26878595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15173545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0053581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a:t>Click to edit Master title style</a:t>
            </a:r>
            <a:endParaRPr lang="fi-FI"/>
          </a:p>
        </p:txBody>
      </p:sp>
      <p:sp>
        <p:nvSpPr>
          <p:cNvPr id="8" name="Text Placeholder 2">
            <a:extLst>
              <a:ext uri="{FF2B5EF4-FFF2-40B4-BE49-F238E27FC236}">
                <a16:creationId xmlns:a16="http://schemas.microsoft.com/office/drawing/2014/main" id="{08E8454E-A418-40BF-9B88-B9B41E160F9B}"/>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326719963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noProof="0"/>
              <a:t>Click to edit Master title style</a:t>
            </a:r>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90998101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76830895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31375720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185256092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405743188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noProof="0"/>
              <a:t>Click to edit Master title style</a:t>
            </a:r>
          </a:p>
        </p:txBody>
      </p:sp>
      <p:sp>
        <p:nvSpPr>
          <p:cNvPr id="7" name="Text Placeholder 2">
            <a:extLst>
              <a:ext uri="{FF2B5EF4-FFF2-40B4-BE49-F238E27FC236}">
                <a16:creationId xmlns:a16="http://schemas.microsoft.com/office/drawing/2014/main" id="{36B4A431-D0C8-45F5-9E48-71263E008348}"/>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52858925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130602512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289110708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284469294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E4A44670-031D-4507-A8A8-D89C99E934A2}"/>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p>
        </p:txBody>
      </p:sp>
      <p:sp>
        <p:nvSpPr>
          <p:cNvPr id="28" name="Text Placeholder 2">
            <a:extLst>
              <a:ext uri="{FF2B5EF4-FFF2-40B4-BE49-F238E27FC236}">
                <a16:creationId xmlns:a16="http://schemas.microsoft.com/office/drawing/2014/main" id="{90888AEE-F6CE-4405-902A-AB6760B1444B}"/>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63765637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238626257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B8BD1679-F623-4D48-AAAD-49163780A00E}"/>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noProof="0"/>
              <a:t>Agenda</a:t>
            </a:r>
          </a:p>
        </p:txBody>
      </p:sp>
      <p:sp>
        <p:nvSpPr>
          <p:cNvPr id="28" name="Text Placeholder 2">
            <a:extLst>
              <a:ext uri="{FF2B5EF4-FFF2-40B4-BE49-F238E27FC236}">
                <a16:creationId xmlns:a16="http://schemas.microsoft.com/office/drawing/2014/main" id="{363349A5-EC6F-4B49-AE39-6A58598B2E27}"/>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20713455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1"/>
          </a:solidFill>
        </p:spPr>
        <p:txBody>
          <a:bodyPr wrap="square" bIns="720000" anchor="ctr" anchorCtr="0">
            <a:noAutofit/>
          </a:bodyPr>
          <a:lstStyle>
            <a:lvl1pPr marL="0" indent="0" algn="ctr">
              <a:buNone/>
              <a:defRPr sz="1000">
                <a:solidFill>
                  <a:schemeClr val="accent1"/>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37603944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1"/>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7" name="Text Placeholder 2">
            <a:extLst>
              <a:ext uri="{FF2B5EF4-FFF2-40B4-BE49-F238E27FC236}">
                <a16:creationId xmlns:a16="http://schemas.microsoft.com/office/drawing/2014/main" id="{E13BC42A-7DD2-47F7-AE4B-39BBA886F6A3}"/>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5904185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1"/>
          </a:solidFill>
        </p:spPr>
        <p:txBody>
          <a:bodyPr wrap="square" tIns="720000" anchor="ctr" anchorCtr="0">
            <a:noAutofit/>
          </a:bodyPr>
          <a:lstStyle>
            <a:lvl1pPr marL="0" indent="0" algn="ctr">
              <a:buFontTx/>
              <a:buNone/>
              <a:defRPr sz="1000">
                <a:solidFill>
                  <a:schemeClr val="accent6"/>
                </a:solidFill>
              </a:defRPr>
            </a:lvl1pPr>
          </a:lstStyle>
          <a:p>
            <a:r>
              <a:rPr lang="en-US" noProof="0"/>
              <a:t>Click icon to add picture</a:t>
            </a:r>
          </a:p>
        </p:txBody>
      </p:sp>
      <p:sp>
        <p:nvSpPr>
          <p:cNvPr id="7" name="Text Placeholder 2">
            <a:extLst>
              <a:ext uri="{FF2B5EF4-FFF2-40B4-BE49-F238E27FC236}">
                <a16:creationId xmlns:a16="http://schemas.microsoft.com/office/drawing/2014/main" id="{31CC09D6-6331-4A13-BD14-B74E79665272}"/>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9078617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02258F12-328E-4B4A-973B-D0D5A56B5E94}"/>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9328757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 Placeholder 2">
            <a:extLst>
              <a:ext uri="{FF2B5EF4-FFF2-40B4-BE49-F238E27FC236}">
                <a16:creationId xmlns:a16="http://schemas.microsoft.com/office/drawing/2014/main" id="{D231AB21-34F8-450F-9B9E-9BA7E6C31515}"/>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6906839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24432351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1"/>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7420308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46800751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noProof="0"/>
              <a:t>Click to edit Master title style</a:t>
            </a:r>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97973933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theme" Target="../theme/theme5.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theme" Target="../theme/theme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smtClean="0"/>
              <a:pPr/>
              <a:t>6/25/2024</a:t>
            </a:fld>
            <a:endParaRPr lang="en-US"/>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smtClean="0"/>
              <a:pPr/>
              <a:t>‹Nº›</a:t>
            </a:fld>
            <a:endParaRPr lang="en-US"/>
          </a:p>
        </p:txBody>
      </p:sp>
    </p:spTree>
    <p:extLst>
      <p:ext uri="{BB962C8B-B14F-4D97-AF65-F5344CB8AC3E}">
        <p14:creationId xmlns:p14="http://schemas.microsoft.com/office/powerpoint/2010/main" val="2528700139"/>
      </p:ext>
    </p:extLst>
  </p:cSld>
  <p:clrMap bg1="lt1" tx1="dk1" bg2="lt2" tx2="dk2" accent1="accent1" accent2="accent2" accent3="accent3" accent4="accent4" accent5="accent5" accent6="accent6" hlink="hlink" folHlink="folHlink"/>
  <p:sldLayoutIdLst>
    <p:sldLayoutId id="2147483956" r:id="rId1"/>
    <p:sldLayoutId id="2147483757" r:id="rId2"/>
    <p:sldLayoutId id="2147483769" r:id="rId3"/>
    <p:sldLayoutId id="2147483844" r:id="rId4"/>
    <p:sldLayoutId id="2147483798" r:id="rId5"/>
    <p:sldLayoutId id="2147483846" r:id="rId6"/>
    <p:sldLayoutId id="2147483770" r:id="rId7"/>
    <p:sldLayoutId id="2147483771" r:id="rId8"/>
    <p:sldLayoutId id="2147483887" r:id="rId9"/>
    <p:sldLayoutId id="2147483888" r:id="rId10"/>
    <p:sldLayoutId id="2147483889" r:id="rId11"/>
    <p:sldLayoutId id="2147483800" r:id="rId12"/>
    <p:sldLayoutId id="2147483799" r:id="rId13"/>
    <p:sldLayoutId id="2147483745" r:id="rId14"/>
    <p:sldLayoutId id="2147483764" r:id="rId15"/>
    <p:sldLayoutId id="2147483765" r:id="rId16"/>
    <p:sldLayoutId id="2147483772" r:id="rId17"/>
    <p:sldLayoutId id="2147483953" r:id="rId18"/>
    <p:sldLayoutId id="2147483773" r:id="rId19"/>
    <p:sldLayoutId id="2147484084" r:id="rId20"/>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smtClean="0"/>
              <a:pPr/>
              <a:t>6/25/2024</a:t>
            </a:fld>
            <a:endParaRPr lang="en-US"/>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smtClean="0"/>
              <a:pPr/>
              <a:t>‹Nº›</a:t>
            </a:fld>
            <a:endParaRPr lang="en-US"/>
          </a:p>
        </p:txBody>
      </p:sp>
    </p:spTree>
    <p:extLst>
      <p:ext uri="{BB962C8B-B14F-4D97-AF65-F5344CB8AC3E}">
        <p14:creationId xmlns:p14="http://schemas.microsoft.com/office/powerpoint/2010/main" val="268319883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smtClean="0"/>
              <a:pPr/>
              <a:t>6/25/2024</a:t>
            </a:fld>
            <a:endParaRPr lang="en-US"/>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smtClean="0"/>
              <a:pPr/>
              <a:t>‹Nº›</a:t>
            </a:fld>
            <a:endParaRPr lang="en-US"/>
          </a:p>
        </p:txBody>
      </p:sp>
    </p:spTree>
    <p:extLst>
      <p:ext uri="{BB962C8B-B14F-4D97-AF65-F5344CB8AC3E}">
        <p14:creationId xmlns:p14="http://schemas.microsoft.com/office/powerpoint/2010/main" val="630919957"/>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smtClean="0"/>
              <a:pPr/>
              <a:t>6/25/2024</a:t>
            </a:fld>
            <a:endParaRPr lang="en-US"/>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smtClean="0"/>
              <a:pPr/>
              <a:t>‹Nº›</a:t>
            </a:fld>
            <a:endParaRPr lang="en-US"/>
          </a:p>
        </p:txBody>
      </p:sp>
    </p:spTree>
    <p:extLst>
      <p:ext uri="{BB962C8B-B14F-4D97-AF65-F5344CB8AC3E}">
        <p14:creationId xmlns:p14="http://schemas.microsoft.com/office/powerpoint/2010/main" val="2739758988"/>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smtClean="0"/>
              <a:pPr/>
              <a:t>6/25/2024</a:t>
            </a:fld>
            <a:endParaRPr lang="en-US"/>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smtClean="0"/>
              <a:pPr/>
              <a:t>‹Nº›</a:t>
            </a:fld>
            <a:endParaRPr lang="en-US"/>
          </a:p>
        </p:txBody>
      </p:sp>
    </p:spTree>
    <p:extLst>
      <p:ext uri="{BB962C8B-B14F-4D97-AF65-F5344CB8AC3E}">
        <p14:creationId xmlns:p14="http://schemas.microsoft.com/office/powerpoint/2010/main" val="4253231689"/>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 id="2147484060" r:id="rId16"/>
    <p:sldLayoutId id="2147484061" r:id="rId17"/>
    <p:sldLayoutId id="2147484062" r:id="rId18"/>
    <p:sldLayoutId id="2147484063" r:id="rId19"/>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noProof="0" smtClean="0"/>
              <a:pPr/>
              <a:t>6/25/2024</a:t>
            </a:fld>
            <a:endParaRPr lang="en-US" noProof="0"/>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noProof="0"/>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noProof="0" smtClean="0"/>
              <a:pPr/>
              <a:t>‹Nº›</a:t>
            </a:fld>
            <a:endParaRPr lang="en-US" noProof="0"/>
          </a:p>
        </p:txBody>
      </p:sp>
    </p:spTree>
    <p:extLst>
      <p:ext uri="{BB962C8B-B14F-4D97-AF65-F5344CB8AC3E}">
        <p14:creationId xmlns:p14="http://schemas.microsoft.com/office/powerpoint/2010/main" val="2973464654"/>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 id="2147484079" r:id="rId15"/>
    <p:sldLayoutId id="2147484080" r:id="rId16"/>
    <p:sldLayoutId id="2147484081" r:id="rId17"/>
    <p:sldLayoutId id="2147484082" r:id="rId18"/>
    <p:sldLayoutId id="2147484083" r:id="rId19"/>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slides/_rels/slide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01.svg"/></Relationships>
</file>

<file path=ppt/slides/_rels/slide15.xml.rels><?xml version="1.0" encoding="UTF-8" standalone="yes"?>
<Relationships xmlns="http://schemas.openxmlformats.org/package/2006/relationships"><Relationship Id="rId8" Type="http://schemas.openxmlformats.org/officeDocument/2006/relationships/image" Target="../media/image105.svg"/><Relationship Id="rId3" Type="http://schemas.microsoft.com/office/2018/10/relationships/comments" Target="../comments/modernComment_7FFE65F4_27E9C373.xml"/><Relationship Id="rId7"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03.svg"/><Relationship Id="rId5" Type="http://schemas.openxmlformats.org/officeDocument/2006/relationships/image" Target="../media/image102.png"/><Relationship Id="rId10" Type="http://schemas.openxmlformats.org/officeDocument/2006/relationships/image" Target="../media/image3.svg"/><Relationship Id="rId4" Type="http://schemas.openxmlformats.org/officeDocument/2006/relationships/image" Target="../media/image93.jpe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17.xml.rels><?xml version="1.0" encoding="UTF-8" standalone="yes"?>
<Relationships xmlns="http://schemas.openxmlformats.org/package/2006/relationships"><Relationship Id="rId8" Type="http://schemas.openxmlformats.org/officeDocument/2006/relationships/image" Target="../media/image114.svg"/><Relationship Id="rId13" Type="http://schemas.openxmlformats.org/officeDocument/2006/relationships/image" Target="../media/image119.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sv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svg"/><Relationship Id="rId9" Type="http://schemas.openxmlformats.org/officeDocument/2006/relationships/image" Target="../media/image115.png"/><Relationship Id="rId14" Type="http://schemas.openxmlformats.org/officeDocument/2006/relationships/image" Target="../media/image120.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www.mandiant.com/sites/default/files/2021-10/Mandiant-unc2452-remediations-and-hardening-strategies-whitepaper_1021.pdf"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131.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svg"/><Relationship Id="rId2" Type="http://schemas.openxmlformats.org/officeDocument/2006/relationships/notesSlide" Target="../notesSlides/notesSlide19.xml"/><Relationship Id="rId16" Type="http://schemas.openxmlformats.org/officeDocument/2006/relationships/image" Target="../media/image134.svg"/><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svg"/><Relationship Id="rId4" Type="http://schemas.openxmlformats.org/officeDocument/2006/relationships/image" Target="../media/image122.svg"/><Relationship Id="rId9" Type="http://schemas.openxmlformats.org/officeDocument/2006/relationships/image" Target="../media/image127.png"/><Relationship Id="rId14" Type="http://schemas.openxmlformats.org/officeDocument/2006/relationships/image" Target="../media/image132.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120.svg"/><Relationship Id="rId5" Type="http://schemas.openxmlformats.org/officeDocument/2006/relationships/image" Target="../media/image119.png"/><Relationship Id="rId10" Type="http://schemas.openxmlformats.org/officeDocument/2006/relationships/image" Target="../media/image135.svg"/><Relationship Id="rId4" Type="http://schemas.openxmlformats.org/officeDocument/2006/relationships/image" Target="../media/image114.svg"/><Relationship Id="rId9" Type="http://schemas.openxmlformats.org/officeDocument/2006/relationships/image" Target="../media/image115.png"/></Relationships>
</file>

<file path=ppt/slides/_rels/slide2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38.svg"/></Relationships>
</file>

<file path=ppt/slides/_rels/slide27.xml.rels><?xml version="1.0" encoding="UTF-8" standalone="yes"?>
<Relationships xmlns="http://schemas.openxmlformats.org/package/2006/relationships"><Relationship Id="rId3" Type="http://schemas.microsoft.com/office/2018/10/relationships/comments" Target="../comments/modernComment_103_AB3EA30D.xm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39.png"/></Relationships>
</file>

<file path=ppt/slides/_rels/slide2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42.png"/><Relationship Id="rId4" Type="http://schemas.openxmlformats.org/officeDocument/2006/relationships/image" Target="../media/image14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44.svg"/></Relationships>
</file>

<file path=ppt/slides/_rels/slide3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svg"/><Relationship Id="rId3" Type="http://schemas.openxmlformats.org/officeDocument/2006/relationships/image" Target="../media/image148.svg"/><Relationship Id="rId7" Type="http://schemas.openxmlformats.org/officeDocument/2006/relationships/image" Target="../media/image152.svg"/><Relationship Id="rId12" Type="http://schemas.openxmlformats.org/officeDocument/2006/relationships/image" Target="../media/image157.png"/><Relationship Id="rId2" Type="http://schemas.openxmlformats.org/officeDocument/2006/relationships/image" Target="../media/image58.png"/><Relationship Id="rId1" Type="http://schemas.openxmlformats.org/officeDocument/2006/relationships/slideLayout" Target="../slideLayouts/slideLayout9.xml"/><Relationship Id="rId6" Type="http://schemas.openxmlformats.org/officeDocument/2006/relationships/image" Target="../media/image151.png"/><Relationship Id="rId11" Type="http://schemas.openxmlformats.org/officeDocument/2006/relationships/image" Target="../media/image156.svg"/><Relationship Id="rId5" Type="http://schemas.openxmlformats.org/officeDocument/2006/relationships/image" Target="../media/image150.svg"/><Relationship Id="rId15" Type="http://schemas.openxmlformats.org/officeDocument/2006/relationships/image" Target="../media/image160.sv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svg"/><Relationship Id="rId14" Type="http://schemas.openxmlformats.org/officeDocument/2006/relationships/image" Target="../media/image159.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71.svg"/><Relationship Id="rId3" Type="http://schemas.openxmlformats.org/officeDocument/2006/relationships/image" Target="../media/image162.svg"/><Relationship Id="rId7" Type="http://schemas.openxmlformats.org/officeDocument/2006/relationships/image" Target="../media/image166.svg"/><Relationship Id="rId12" Type="http://schemas.openxmlformats.org/officeDocument/2006/relationships/image" Target="../media/image170.png"/><Relationship Id="rId2" Type="http://schemas.openxmlformats.org/officeDocument/2006/relationships/image" Target="../media/image161.png"/><Relationship Id="rId1" Type="http://schemas.openxmlformats.org/officeDocument/2006/relationships/slideLayout" Target="../slideLayouts/slideLayout9.xml"/><Relationship Id="rId6" Type="http://schemas.openxmlformats.org/officeDocument/2006/relationships/image" Target="../media/image165.png"/><Relationship Id="rId11" Type="http://schemas.openxmlformats.org/officeDocument/2006/relationships/image" Target="../media/image169.svg"/><Relationship Id="rId5" Type="http://schemas.openxmlformats.org/officeDocument/2006/relationships/image" Target="../media/image164.svg"/><Relationship Id="rId15" Type="http://schemas.openxmlformats.org/officeDocument/2006/relationships/image" Target="../media/image148.svg"/><Relationship Id="rId10" Type="http://schemas.openxmlformats.org/officeDocument/2006/relationships/image" Target="../media/image168.png"/><Relationship Id="rId4" Type="http://schemas.openxmlformats.org/officeDocument/2006/relationships/image" Target="../media/image163.png"/><Relationship Id="rId9" Type="http://schemas.openxmlformats.org/officeDocument/2006/relationships/image" Target="../media/image167.svg"/><Relationship Id="rId1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3.png"/><Relationship Id="rId7" Type="http://schemas.openxmlformats.org/officeDocument/2006/relationships/diagramQuickStyle" Target="../diagrams/quickStyle2.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Layout" Target="../diagrams/layout2.xml"/><Relationship Id="rId11" Type="http://schemas.openxmlformats.org/officeDocument/2006/relationships/image" Target="../media/image3.svg"/><Relationship Id="rId5" Type="http://schemas.openxmlformats.org/officeDocument/2006/relationships/diagramData" Target="../diagrams/data2.xml"/><Relationship Id="rId10" Type="http://schemas.openxmlformats.org/officeDocument/2006/relationships/image" Target="../media/image2.png"/><Relationship Id="rId4" Type="http://schemas.microsoft.com/office/2007/relationships/hdphoto" Target="../media/hdphoto1.wdp"/><Relationship Id="rId9" Type="http://schemas.microsoft.com/office/2007/relationships/diagramDrawing" Target="../diagrams/drawing2.xml"/></Relationships>
</file>

<file path=ppt/slides/_rels/slide3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4.xml"/><Relationship Id="rId4" Type="http://schemas.openxmlformats.org/officeDocument/2006/relationships/image" Target="../media/image12.emf"/></Relationships>
</file>

<file path=ppt/slides/_rels/slide3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xml"/><Relationship Id="rId16"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svg"/></Relationships>
</file>

<file path=ppt/slides/_rels/slide6.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18" Type="http://schemas.openxmlformats.org/officeDocument/2006/relationships/image" Target="../media/image71.svg"/><Relationship Id="rId26" Type="http://schemas.openxmlformats.org/officeDocument/2006/relationships/image" Target="../media/image77.svg"/><Relationship Id="rId3" Type="http://schemas.openxmlformats.org/officeDocument/2006/relationships/image" Target="../media/image54.png"/><Relationship Id="rId21"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17" Type="http://schemas.openxmlformats.org/officeDocument/2006/relationships/image" Target="../media/image70.png"/><Relationship Id="rId25" Type="http://schemas.openxmlformats.org/officeDocument/2006/relationships/image" Target="../media/image76.png"/><Relationship Id="rId2" Type="http://schemas.openxmlformats.org/officeDocument/2006/relationships/notesSlide" Target="../notesSlides/notesSlide4.xml"/><Relationship Id="rId16" Type="http://schemas.openxmlformats.org/officeDocument/2006/relationships/image" Target="../media/image69.svg"/><Relationship Id="rId20" Type="http://schemas.openxmlformats.org/officeDocument/2006/relationships/image" Target="../media/image73.svg"/><Relationship Id="rId29" Type="http://schemas.openxmlformats.org/officeDocument/2006/relationships/image" Target="../media/image80.png"/><Relationship Id="rId1" Type="http://schemas.openxmlformats.org/officeDocument/2006/relationships/slideLayout" Target="../slideLayouts/slideLayout18.xml"/><Relationship Id="rId6" Type="http://schemas.openxmlformats.org/officeDocument/2006/relationships/image" Target="../media/image59.svg"/><Relationship Id="rId11" Type="http://schemas.openxmlformats.org/officeDocument/2006/relationships/image" Target="../media/image64.png"/><Relationship Id="rId24" Type="http://schemas.openxmlformats.org/officeDocument/2006/relationships/image" Target="../media/image75.sv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4.png"/><Relationship Id="rId28" Type="http://schemas.openxmlformats.org/officeDocument/2006/relationships/image" Target="../media/image79.svg"/><Relationship Id="rId10" Type="http://schemas.openxmlformats.org/officeDocument/2006/relationships/image" Target="../media/image63.svg"/><Relationship Id="rId19" Type="http://schemas.openxmlformats.org/officeDocument/2006/relationships/image" Target="../media/image72.png"/><Relationship Id="rId4" Type="http://schemas.openxmlformats.org/officeDocument/2006/relationships/image" Target="../media/image55.svg"/><Relationship Id="rId9" Type="http://schemas.openxmlformats.org/officeDocument/2006/relationships/image" Target="../media/image62.png"/><Relationship Id="rId14" Type="http://schemas.openxmlformats.org/officeDocument/2006/relationships/image" Target="../media/image67.svg"/><Relationship Id="rId22" Type="http://schemas.openxmlformats.org/officeDocument/2006/relationships/image" Target="../media/image57.svg"/><Relationship Id="rId27" Type="http://schemas.openxmlformats.org/officeDocument/2006/relationships/image" Target="../media/image78.png"/><Relationship Id="rId30" Type="http://schemas.openxmlformats.org/officeDocument/2006/relationships/image" Target="../media/image81.svg"/></Relationships>
</file>

<file path=ppt/slides/_rels/slide7.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18" Type="http://schemas.openxmlformats.org/officeDocument/2006/relationships/image" Target="../media/image75.svg"/><Relationship Id="rId26" Type="http://schemas.openxmlformats.org/officeDocument/2006/relationships/image" Target="../media/image85.svg"/><Relationship Id="rId3" Type="http://schemas.openxmlformats.org/officeDocument/2006/relationships/image" Target="../media/image82.png"/><Relationship Id="rId21" Type="http://schemas.openxmlformats.org/officeDocument/2006/relationships/image" Target="../media/image78.png"/><Relationship Id="rId7" Type="http://schemas.openxmlformats.org/officeDocument/2006/relationships/image" Target="../media/image66.png"/><Relationship Id="rId12" Type="http://schemas.openxmlformats.org/officeDocument/2006/relationships/image" Target="../media/image71.svg"/><Relationship Id="rId17" Type="http://schemas.openxmlformats.org/officeDocument/2006/relationships/image" Target="../media/image74.png"/><Relationship Id="rId25" Type="http://schemas.openxmlformats.org/officeDocument/2006/relationships/image" Target="../media/image84.png"/><Relationship Id="rId2" Type="http://schemas.openxmlformats.org/officeDocument/2006/relationships/notesSlide" Target="../notesSlides/notesSlide5.xml"/><Relationship Id="rId16" Type="http://schemas.openxmlformats.org/officeDocument/2006/relationships/image" Target="../media/image57.svg"/><Relationship Id="rId20" Type="http://schemas.openxmlformats.org/officeDocument/2006/relationships/image" Target="../media/image77.svg"/><Relationship Id="rId29" Type="http://schemas.openxmlformats.org/officeDocument/2006/relationships/image" Target="../media/image88.png"/><Relationship Id="rId1" Type="http://schemas.openxmlformats.org/officeDocument/2006/relationships/slideLayout" Target="../slideLayouts/slideLayout18.xml"/><Relationship Id="rId6" Type="http://schemas.openxmlformats.org/officeDocument/2006/relationships/image" Target="../media/image59.svg"/><Relationship Id="rId11" Type="http://schemas.openxmlformats.org/officeDocument/2006/relationships/image" Target="../media/image70.png"/><Relationship Id="rId24" Type="http://schemas.openxmlformats.org/officeDocument/2006/relationships/image" Target="../media/image81.svg"/><Relationship Id="rId5" Type="http://schemas.openxmlformats.org/officeDocument/2006/relationships/image" Target="../media/image58.png"/><Relationship Id="rId15" Type="http://schemas.openxmlformats.org/officeDocument/2006/relationships/image" Target="../media/image56.png"/><Relationship Id="rId23" Type="http://schemas.openxmlformats.org/officeDocument/2006/relationships/image" Target="../media/image80.png"/><Relationship Id="rId28" Type="http://schemas.openxmlformats.org/officeDocument/2006/relationships/image" Target="../media/image87.svg"/><Relationship Id="rId10" Type="http://schemas.openxmlformats.org/officeDocument/2006/relationships/image" Target="../media/image69.svg"/><Relationship Id="rId19" Type="http://schemas.openxmlformats.org/officeDocument/2006/relationships/image" Target="../media/image76.png"/><Relationship Id="rId4" Type="http://schemas.openxmlformats.org/officeDocument/2006/relationships/image" Target="../media/image83.svg"/><Relationship Id="rId9" Type="http://schemas.openxmlformats.org/officeDocument/2006/relationships/image" Target="../media/image68.png"/><Relationship Id="rId14" Type="http://schemas.openxmlformats.org/officeDocument/2006/relationships/image" Target="../media/image73.svg"/><Relationship Id="rId22" Type="http://schemas.openxmlformats.org/officeDocument/2006/relationships/image" Target="../media/image79.svg"/><Relationship Id="rId27" Type="http://schemas.openxmlformats.org/officeDocument/2006/relationships/image" Target="../media/image86.png"/><Relationship Id="rId30" Type="http://schemas.openxmlformats.org/officeDocument/2006/relationships/image" Target="../media/image89.svg"/></Relationships>
</file>

<file path=ppt/slides/_rels/slide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90.png"/><Relationship Id="rId7" Type="http://schemas.openxmlformats.org/officeDocument/2006/relationships/image" Target="../media/image89.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88.png"/><Relationship Id="rId11" Type="http://schemas.openxmlformats.org/officeDocument/2006/relationships/image" Target="../media/image85.svg"/><Relationship Id="rId5" Type="http://schemas.openxmlformats.org/officeDocument/2006/relationships/image" Target="../media/image83.svg"/><Relationship Id="rId10" Type="http://schemas.openxmlformats.org/officeDocument/2006/relationships/image" Target="../media/image84.png"/><Relationship Id="rId4" Type="http://schemas.openxmlformats.org/officeDocument/2006/relationships/image" Target="../media/image82.png"/><Relationship Id="rId9" Type="http://schemas.openxmlformats.org/officeDocument/2006/relationships/image" Target="../media/image87.svg"/></Relationships>
</file>

<file path=ppt/slides/_rels/slide9.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8.png"/><Relationship Id="rId7"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83.svg"/><Relationship Id="rId4" Type="http://schemas.openxmlformats.org/officeDocument/2006/relationships/image" Target="../media/image89.svg"/><Relationship Id="rId9"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F5872-20FB-43E4-A9EB-904C332F9997}"/>
              </a:ext>
            </a:extLst>
          </p:cNvPr>
          <p:cNvSpPr>
            <a:spLocks noGrp="1"/>
          </p:cNvSpPr>
          <p:nvPr>
            <p:ph type="title"/>
          </p:nvPr>
        </p:nvSpPr>
        <p:spPr/>
        <p:txBody>
          <a:bodyPr/>
          <a:lstStyle/>
          <a:p>
            <a:pPr>
              <a:spcBef>
                <a:spcPts val="600"/>
              </a:spcBef>
              <a:spcAft>
                <a:spcPts val="600"/>
              </a:spcAft>
            </a:pPr>
            <a:r>
              <a:rPr lang="es-ES" dirty="0">
                <a:solidFill>
                  <a:schemeClr val="bg1"/>
                </a:solidFill>
              </a:rPr>
              <a:t>Presentamos Elements XDR con seguridad de identidad</a:t>
            </a:r>
            <a:endParaRPr lang="en-US" dirty="0">
              <a:solidFill>
                <a:schemeClr val="bg1"/>
              </a:solidFill>
            </a:endParaRPr>
          </a:p>
        </p:txBody>
      </p:sp>
      <p:sp>
        <p:nvSpPr>
          <p:cNvPr id="3" name="Subtitle 2">
            <a:extLst>
              <a:ext uri="{FF2B5EF4-FFF2-40B4-BE49-F238E27FC236}">
                <a16:creationId xmlns:a16="http://schemas.microsoft.com/office/drawing/2014/main" id="{9F8DF921-6409-4B2E-A909-6C1E84EBE8F0}"/>
              </a:ext>
            </a:extLst>
          </p:cNvPr>
          <p:cNvSpPr>
            <a:spLocks noGrp="1"/>
          </p:cNvSpPr>
          <p:nvPr>
            <p:ph type="subTitle" idx="1"/>
          </p:nvPr>
        </p:nvSpPr>
        <p:spPr/>
        <p:txBody>
          <a:bodyPr anchor="ctr"/>
          <a:lstStyle/>
          <a:p>
            <a:r>
              <a:rPr lang="es-ES" sz="1800" dirty="0"/>
              <a:t>Proteja su organización contra las amenazas modernas</a:t>
            </a:r>
            <a:endParaRPr lang="en-US" dirty="0"/>
          </a:p>
        </p:txBody>
      </p:sp>
    </p:spTree>
    <p:extLst>
      <p:ext uri="{BB962C8B-B14F-4D97-AF65-F5344CB8AC3E}">
        <p14:creationId xmlns:p14="http://schemas.microsoft.com/office/powerpoint/2010/main" val="2669177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F94724-557C-BFC6-4348-0E9D4C01A2CB}"/>
              </a:ext>
            </a:extLst>
          </p:cNvPr>
          <p:cNvSpPr>
            <a:spLocks noGrp="1"/>
          </p:cNvSpPr>
          <p:nvPr>
            <p:ph type="title"/>
          </p:nvPr>
        </p:nvSpPr>
        <p:spPr/>
        <p:txBody>
          <a:bodyPr/>
          <a:lstStyle/>
          <a:p>
            <a:r>
              <a:rPr lang="fi-FI" dirty="0"/>
              <a:t>Presentando </a:t>
            </a:r>
            <a:r>
              <a:rPr lang="fi-FI" dirty="0">
                <a:solidFill>
                  <a:schemeClr val="bg1"/>
                </a:solidFill>
              </a:rPr>
              <a:t>Elements Identity Security</a:t>
            </a:r>
            <a:endParaRPr lang="en-US" dirty="0">
              <a:solidFill>
                <a:schemeClr val="bg1"/>
              </a:solidFill>
            </a:endParaRPr>
          </a:p>
        </p:txBody>
      </p:sp>
      <p:sp>
        <p:nvSpPr>
          <p:cNvPr id="6" name="Subtitle 5">
            <a:extLst>
              <a:ext uri="{FF2B5EF4-FFF2-40B4-BE49-F238E27FC236}">
                <a16:creationId xmlns:a16="http://schemas.microsoft.com/office/drawing/2014/main" id="{00942DE8-ACE0-CC5E-4014-D787BE0BD872}"/>
              </a:ext>
            </a:extLst>
          </p:cNvPr>
          <p:cNvSpPr>
            <a:spLocks noGrp="1"/>
          </p:cNvSpPr>
          <p:nvPr>
            <p:ph type="subTitle" idx="1"/>
          </p:nvPr>
        </p:nvSpPr>
        <p:spPr/>
        <p:txBody>
          <a:bodyPr/>
          <a:lstStyle/>
          <a:p>
            <a:r>
              <a:rPr lang="en-US"/>
              <a:t>Microsoft </a:t>
            </a:r>
            <a:r>
              <a:rPr lang="en-US" err="1"/>
              <a:t>Entra</a:t>
            </a:r>
            <a:r>
              <a:rPr lang="en-US"/>
              <a:t> ID</a:t>
            </a:r>
          </a:p>
        </p:txBody>
      </p:sp>
      <p:pic>
        <p:nvPicPr>
          <p:cNvPr id="14" name="Picture Placeholder 13" descr="A group of people sitting at a table with computers&#10;&#10;Description automatically generated">
            <a:extLst>
              <a:ext uri="{FF2B5EF4-FFF2-40B4-BE49-F238E27FC236}">
                <a16:creationId xmlns:a16="http://schemas.microsoft.com/office/drawing/2014/main" id="{A8E7BB67-D3D6-7AE4-F7EA-0192A4A9DA9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42" t="42" r="33002" b="-42"/>
          <a:stretch/>
        </p:blipFill>
        <p:spPr>
          <a:xfrm>
            <a:off x="5546556" y="294135"/>
            <a:ext cx="6645444" cy="6566640"/>
          </a:xfrm>
        </p:spPr>
      </p:pic>
    </p:spTree>
    <p:extLst>
      <p:ext uri="{BB962C8B-B14F-4D97-AF65-F5344CB8AC3E}">
        <p14:creationId xmlns:p14="http://schemas.microsoft.com/office/powerpoint/2010/main" val="419220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602D5A-2368-B123-7B79-2D2707D08C65}"/>
              </a:ext>
            </a:extLst>
          </p:cNvPr>
          <p:cNvSpPr>
            <a:spLocks noGrp="1"/>
          </p:cNvSpPr>
          <p:nvPr>
            <p:ph type="title"/>
          </p:nvPr>
        </p:nvSpPr>
        <p:spPr>
          <a:xfrm>
            <a:off x="6830879" y="800011"/>
            <a:ext cx="4414147" cy="1658305"/>
          </a:xfrm>
        </p:spPr>
        <p:txBody>
          <a:bodyPr anchor="t"/>
          <a:lstStyle/>
          <a:p>
            <a:r>
              <a:rPr lang="es-ES" sz="3600" dirty="0"/>
              <a:t>Mismo atacante, mismos objetivos, </a:t>
            </a:r>
            <a:br>
              <a:rPr lang="en-US" sz="3600" dirty="0"/>
            </a:br>
            <a:r>
              <a:rPr lang="en-US" sz="3600" dirty="0">
                <a:solidFill>
                  <a:schemeClr val="bg1"/>
                </a:solidFill>
              </a:rPr>
              <a:t>nuevo </a:t>
            </a:r>
            <a:r>
              <a:rPr lang="en-US" sz="3600" dirty="0" err="1">
                <a:solidFill>
                  <a:schemeClr val="bg1"/>
                </a:solidFill>
              </a:rPr>
              <a:t>objetivo</a:t>
            </a:r>
            <a:endParaRPr lang="en-US" sz="3600" dirty="0">
              <a:solidFill>
                <a:schemeClr val="bg1"/>
              </a:solidFill>
            </a:endParaRPr>
          </a:p>
        </p:txBody>
      </p:sp>
      <p:sp>
        <p:nvSpPr>
          <p:cNvPr id="8" name="Text Placeholder 7">
            <a:extLst>
              <a:ext uri="{FF2B5EF4-FFF2-40B4-BE49-F238E27FC236}">
                <a16:creationId xmlns:a16="http://schemas.microsoft.com/office/drawing/2014/main" id="{ADFDCA2F-8800-CB5A-EE48-258AC4F9A7A9}"/>
              </a:ext>
            </a:extLst>
          </p:cNvPr>
          <p:cNvSpPr>
            <a:spLocks noGrp="1"/>
          </p:cNvSpPr>
          <p:nvPr>
            <p:ph type="body" sz="quarter" idx="19"/>
          </p:nvPr>
        </p:nvSpPr>
        <p:spPr/>
        <p:txBody>
          <a:bodyPr/>
          <a:lstStyle/>
          <a:p>
            <a:endParaRPr lang="en-US"/>
          </a:p>
        </p:txBody>
      </p:sp>
      <p:sp>
        <p:nvSpPr>
          <p:cNvPr id="7" name="TextBox 6">
            <a:extLst>
              <a:ext uri="{FF2B5EF4-FFF2-40B4-BE49-F238E27FC236}">
                <a16:creationId xmlns:a16="http://schemas.microsoft.com/office/drawing/2014/main" id="{0306CED9-965D-804F-7428-6D58F6AD716F}"/>
              </a:ext>
            </a:extLst>
          </p:cNvPr>
          <p:cNvSpPr txBox="1"/>
          <p:nvPr/>
        </p:nvSpPr>
        <p:spPr>
          <a:xfrm>
            <a:off x="6817710" y="2677844"/>
            <a:ext cx="4043599" cy="1077218"/>
          </a:xfrm>
          <a:prstGeom prst="rect">
            <a:avLst/>
          </a:prstGeom>
        </p:spPr>
        <p:txBody>
          <a:bodyPr wrap="square" lIns="0">
            <a:spAutoFit/>
          </a:bodyPr>
          <a:lstStyle/>
          <a:p>
            <a:r>
              <a:rPr lang="es-ES" sz="1600" b="1" dirty="0">
                <a:solidFill>
                  <a:schemeClr val="bg1"/>
                </a:solidFill>
              </a:rPr>
              <a:t>El uso de Entra ID basado en la nube para trabajadores remotos y la autenticación con herramientas de terceros aumenta la superficie de ataque</a:t>
            </a:r>
            <a:endParaRPr lang="en-US" sz="1600" b="1" dirty="0">
              <a:solidFill>
                <a:schemeClr val="bg1"/>
              </a:solidFill>
            </a:endParaRPr>
          </a:p>
        </p:txBody>
      </p:sp>
      <p:pic>
        <p:nvPicPr>
          <p:cNvPr id="2" name="Picture 1" descr="A person sitting on a ledge using a computer&#10;&#10;Description automatically generated">
            <a:extLst>
              <a:ext uri="{FF2B5EF4-FFF2-40B4-BE49-F238E27FC236}">
                <a16:creationId xmlns:a16="http://schemas.microsoft.com/office/drawing/2014/main" id="{D7F90A89-3447-B209-CE6A-8AB504744699}"/>
              </a:ext>
            </a:extLst>
          </p:cNvPr>
          <p:cNvPicPr>
            <a:picLocks noChangeAspect="1"/>
          </p:cNvPicPr>
          <p:nvPr/>
        </p:nvPicPr>
        <p:blipFill rotWithShape="1">
          <a:blip r:embed="rId3">
            <a:extLst>
              <a:ext uri="{28A0092B-C50C-407E-A947-70E740481C1C}">
                <a14:useLocalDpi xmlns:a14="http://schemas.microsoft.com/office/drawing/2010/main" val="0"/>
              </a:ext>
            </a:extLst>
          </a:blip>
          <a:srcRect l="8380" t="-94" r="38531"/>
          <a:stretch/>
        </p:blipFill>
        <p:spPr>
          <a:xfrm>
            <a:off x="-2670" y="-12434"/>
            <a:ext cx="6475919" cy="6870434"/>
          </a:xfrm>
          <a:prstGeom prst="rect">
            <a:avLst/>
          </a:prstGeom>
        </p:spPr>
      </p:pic>
      <p:grpSp>
        <p:nvGrpSpPr>
          <p:cNvPr id="6" name="Group 5">
            <a:extLst>
              <a:ext uri="{FF2B5EF4-FFF2-40B4-BE49-F238E27FC236}">
                <a16:creationId xmlns:a16="http://schemas.microsoft.com/office/drawing/2014/main" id="{9157F2D2-A8F3-E645-CECE-F09B895758D1}"/>
              </a:ext>
            </a:extLst>
          </p:cNvPr>
          <p:cNvGrpSpPr/>
          <p:nvPr/>
        </p:nvGrpSpPr>
        <p:grpSpPr>
          <a:xfrm>
            <a:off x="6830879" y="5025836"/>
            <a:ext cx="557255" cy="566200"/>
            <a:chOff x="5400312" y="1995137"/>
            <a:chExt cx="1700549" cy="1727842"/>
          </a:xfrm>
        </p:grpSpPr>
        <p:grpSp>
          <p:nvGrpSpPr>
            <p:cNvPr id="23" name="Group 242">
              <a:extLst>
                <a:ext uri="{FF2B5EF4-FFF2-40B4-BE49-F238E27FC236}">
                  <a16:creationId xmlns:a16="http://schemas.microsoft.com/office/drawing/2014/main" id="{A82BC6BD-411A-177F-124D-E02992756488}"/>
                </a:ext>
              </a:extLst>
            </p:cNvPr>
            <p:cNvGrpSpPr>
              <a:grpSpLocks noChangeAspect="1"/>
            </p:cNvGrpSpPr>
            <p:nvPr/>
          </p:nvGrpSpPr>
          <p:grpSpPr bwMode="auto">
            <a:xfrm>
              <a:off x="5400312" y="2388560"/>
              <a:ext cx="1254206" cy="1334419"/>
              <a:chOff x="3668" y="1977"/>
              <a:chExt cx="344" cy="366"/>
            </a:xfrm>
            <a:solidFill>
              <a:srgbClr val="001423"/>
            </a:solidFill>
          </p:grpSpPr>
          <p:sp>
            <p:nvSpPr>
              <p:cNvPr id="25" name="Freeform 243">
                <a:extLst>
                  <a:ext uri="{FF2B5EF4-FFF2-40B4-BE49-F238E27FC236}">
                    <a16:creationId xmlns:a16="http://schemas.microsoft.com/office/drawing/2014/main" id="{9C508120-10E4-ABB5-23ED-79C25E8A0D6D}"/>
                  </a:ext>
                </a:extLst>
              </p:cNvPr>
              <p:cNvSpPr>
                <a:spLocks/>
              </p:cNvSpPr>
              <p:nvPr/>
            </p:nvSpPr>
            <p:spPr bwMode="auto">
              <a:xfrm>
                <a:off x="3668" y="2258"/>
                <a:ext cx="344" cy="85"/>
              </a:xfrm>
              <a:custGeom>
                <a:avLst/>
                <a:gdLst>
                  <a:gd name="T0" fmla="*/ 0 w 142"/>
                  <a:gd name="T1" fmla="*/ 29 h 35"/>
                  <a:gd name="T2" fmla="*/ 6 w 142"/>
                  <a:gd name="T3" fmla="*/ 35 h 35"/>
                  <a:gd name="T4" fmla="*/ 71 w 142"/>
                  <a:gd name="T5" fmla="*/ 8 h 35"/>
                  <a:gd name="T6" fmla="*/ 136 w 142"/>
                  <a:gd name="T7" fmla="*/ 35 h 35"/>
                  <a:gd name="T8" fmla="*/ 142 w 142"/>
                  <a:gd name="T9" fmla="*/ 29 h 35"/>
                  <a:gd name="T10" fmla="*/ 71 w 142"/>
                  <a:gd name="T11" fmla="*/ 0 h 35"/>
                  <a:gd name="T12" fmla="*/ 0 w 142"/>
                  <a:gd name="T13" fmla="*/ 29 h 35"/>
                </a:gdLst>
                <a:ahLst/>
                <a:cxnLst>
                  <a:cxn ang="0">
                    <a:pos x="T0" y="T1"/>
                  </a:cxn>
                  <a:cxn ang="0">
                    <a:pos x="T2" y="T3"/>
                  </a:cxn>
                  <a:cxn ang="0">
                    <a:pos x="T4" y="T5"/>
                  </a:cxn>
                  <a:cxn ang="0">
                    <a:pos x="T6" y="T7"/>
                  </a:cxn>
                  <a:cxn ang="0">
                    <a:pos x="T8" y="T9"/>
                  </a:cxn>
                  <a:cxn ang="0">
                    <a:pos x="T10" y="T11"/>
                  </a:cxn>
                  <a:cxn ang="0">
                    <a:pos x="T12" y="T13"/>
                  </a:cxn>
                </a:cxnLst>
                <a:rect l="0" t="0" r="r" b="b"/>
                <a:pathLst>
                  <a:path w="142" h="35">
                    <a:moveTo>
                      <a:pt x="0" y="29"/>
                    </a:moveTo>
                    <a:cubicBezTo>
                      <a:pt x="6" y="35"/>
                      <a:pt x="6" y="35"/>
                      <a:pt x="6" y="35"/>
                    </a:cubicBezTo>
                    <a:cubicBezTo>
                      <a:pt x="23" y="18"/>
                      <a:pt x="46" y="8"/>
                      <a:pt x="71" y="8"/>
                    </a:cubicBezTo>
                    <a:cubicBezTo>
                      <a:pt x="96" y="8"/>
                      <a:pt x="119" y="18"/>
                      <a:pt x="136" y="35"/>
                    </a:cubicBezTo>
                    <a:cubicBezTo>
                      <a:pt x="142" y="29"/>
                      <a:pt x="142" y="29"/>
                      <a:pt x="142" y="29"/>
                    </a:cubicBezTo>
                    <a:cubicBezTo>
                      <a:pt x="123" y="10"/>
                      <a:pt x="98" y="0"/>
                      <a:pt x="71" y="0"/>
                    </a:cubicBezTo>
                    <a:cubicBezTo>
                      <a:pt x="44" y="0"/>
                      <a:pt x="19" y="10"/>
                      <a:pt x="0" y="2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44">
                <a:extLst>
                  <a:ext uri="{FF2B5EF4-FFF2-40B4-BE49-F238E27FC236}">
                    <a16:creationId xmlns:a16="http://schemas.microsoft.com/office/drawing/2014/main" id="{8BB8138A-9FB7-9F64-06D8-D44D4A264EA2}"/>
                  </a:ext>
                </a:extLst>
              </p:cNvPr>
              <p:cNvSpPr>
                <a:spLocks/>
              </p:cNvSpPr>
              <p:nvPr/>
            </p:nvSpPr>
            <p:spPr bwMode="auto">
              <a:xfrm>
                <a:off x="3850" y="2103"/>
                <a:ext cx="58" cy="20"/>
              </a:xfrm>
              <a:custGeom>
                <a:avLst/>
                <a:gdLst>
                  <a:gd name="T0" fmla="*/ 4 w 24"/>
                  <a:gd name="T1" fmla="*/ 8 h 8"/>
                  <a:gd name="T2" fmla="*/ 16 w 24"/>
                  <a:gd name="T3" fmla="*/ 8 h 8"/>
                  <a:gd name="T4" fmla="*/ 24 w 24"/>
                  <a:gd name="T5" fmla="*/ 0 h 8"/>
                  <a:gd name="T6" fmla="*/ 4 w 24"/>
                  <a:gd name="T7" fmla="*/ 0 h 8"/>
                  <a:gd name="T8" fmla="*/ 0 w 24"/>
                  <a:gd name="T9" fmla="*/ 4 h 8"/>
                  <a:gd name="T10" fmla="*/ 4 w 24"/>
                  <a:gd name="T11" fmla="*/ 8 h 8"/>
                </a:gdLst>
                <a:ahLst/>
                <a:cxnLst>
                  <a:cxn ang="0">
                    <a:pos x="T0" y="T1"/>
                  </a:cxn>
                  <a:cxn ang="0">
                    <a:pos x="T2" y="T3"/>
                  </a:cxn>
                  <a:cxn ang="0">
                    <a:pos x="T4" y="T5"/>
                  </a:cxn>
                  <a:cxn ang="0">
                    <a:pos x="T6" y="T7"/>
                  </a:cxn>
                  <a:cxn ang="0">
                    <a:pos x="T8" y="T9"/>
                  </a:cxn>
                  <a:cxn ang="0">
                    <a:pos x="T10" y="T11"/>
                  </a:cxn>
                </a:cxnLst>
                <a:rect l="0" t="0" r="r" b="b"/>
                <a:pathLst>
                  <a:path w="24" h="8">
                    <a:moveTo>
                      <a:pt x="4" y="8"/>
                    </a:moveTo>
                    <a:cubicBezTo>
                      <a:pt x="16" y="8"/>
                      <a:pt x="16" y="8"/>
                      <a:pt x="16" y="8"/>
                    </a:cubicBezTo>
                    <a:cubicBezTo>
                      <a:pt x="24" y="0"/>
                      <a:pt x="24" y="0"/>
                      <a:pt x="24" y="0"/>
                    </a:cubicBezTo>
                    <a:cubicBezTo>
                      <a:pt x="4" y="0"/>
                      <a:pt x="4" y="0"/>
                      <a:pt x="4" y="0"/>
                    </a:cubicBezTo>
                    <a:cubicBezTo>
                      <a:pt x="2" y="0"/>
                      <a:pt x="0" y="2"/>
                      <a:pt x="0" y="4"/>
                    </a:cubicBezTo>
                    <a:cubicBezTo>
                      <a:pt x="0" y="6"/>
                      <a:pt x="2" y="8"/>
                      <a:pt x="4" y="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45">
                <a:extLst>
                  <a:ext uri="{FF2B5EF4-FFF2-40B4-BE49-F238E27FC236}">
                    <a16:creationId xmlns:a16="http://schemas.microsoft.com/office/drawing/2014/main" id="{4634741B-C073-C3D8-BC16-1935FE6FC5B3}"/>
                  </a:ext>
                </a:extLst>
              </p:cNvPr>
              <p:cNvSpPr>
                <a:spLocks/>
              </p:cNvSpPr>
              <p:nvPr/>
            </p:nvSpPr>
            <p:spPr bwMode="auto">
              <a:xfrm>
                <a:off x="3772" y="2103"/>
                <a:ext cx="58" cy="20"/>
              </a:xfrm>
              <a:custGeom>
                <a:avLst/>
                <a:gdLst>
                  <a:gd name="T0" fmla="*/ 20 w 24"/>
                  <a:gd name="T1" fmla="*/ 0 h 8"/>
                  <a:gd name="T2" fmla="*/ 0 w 24"/>
                  <a:gd name="T3" fmla="*/ 0 h 8"/>
                  <a:gd name="T4" fmla="*/ 8 w 24"/>
                  <a:gd name="T5" fmla="*/ 8 h 8"/>
                  <a:gd name="T6" fmla="*/ 20 w 24"/>
                  <a:gd name="T7" fmla="*/ 8 h 8"/>
                  <a:gd name="T8" fmla="*/ 24 w 24"/>
                  <a:gd name="T9" fmla="*/ 4 h 8"/>
                  <a:gd name="T10" fmla="*/ 20 w 24"/>
                  <a:gd name="T11" fmla="*/ 0 h 8"/>
                </a:gdLst>
                <a:ahLst/>
                <a:cxnLst>
                  <a:cxn ang="0">
                    <a:pos x="T0" y="T1"/>
                  </a:cxn>
                  <a:cxn ang="0">
                    <a:pos x="T2" y="T3"/>
                  </a:cxn>
                  <a:cxn ang="0">
                    <a:pos x="T4" y="T5"/>
                  </a:cxn>
                  <a:cxn ang="0">
                    <a:pos x="T6" y="T7"/>
                  </a:cxn>
                  <a:cxn ang="0">
                    <a:pos x="T8" y="T9"/>
                  </a:cxn>
                  <a:cxn ang="0">
                    <a:pos x="T10" y="T11"/>
                  </a:cxn>
                </a:cxnLst>
                <a:rect l="0" t="0" r="r" b="b"/>
                <a:pathLst>
                  <a:path w="24" h="8">
                    <a:moveTo>
                      <a:pt x="20" y="0"/>
                    </a:moveTo>
                    <a:cubicBezTo>
                      <a:pt x="0" y="0"/>
                      <a:pt x="0" y="0"/>
                      <a:pt x="0" y="0"/>
                    </a:cubicBezTo>
                    <a:cubicBezTo>
                      <a:pt x="8" y="8"/>
                      <a:pt x="8" y="8"/>
                      <a:pt x="8" y="8"/>
                    </a:cubicBezTo>
                    <a:cubicBezTo>
                      <a:pt x="20" y="8"/>
                      <a:pt x="20" y="8"/>
                      <a:pt x="20" y="8"/>
                    </a:cubicBezTo>
                    <a:cubicBezTo>
                      <a:pt x="22" y="8"/>
                      <a:pt x="24" y="6"/>
                      <a:pt x="24" y="4"/>
                    </a:cubicBezTo>
                    <a:cubicBezTo>
                      <a:pt x="24" y="2"/>
                      <a:pt x="22" y="0"/>
                      <a:pt x="2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46">
                <a:extLst>
                  <a:ext uri="{FF2B5EF4-FFF2-40B4-BE49-F238E27FC236}">
                    <a16:creationId xmlns:a16="http://schemas.microsoft.com/office/drawing/2014/main" id="{2FE89354-3DCB-05A2-95F3-DCB04F5E1E82}"/>
                  </a:ext>
                </a:extLst>
              </p:cNvPr>
              <p:cNvSpPr>
                <a:spLocks noEditPoints="1"/>
              </p:cNvSpPr>
              <p:nvPr/>
            </p:nvSpPr>
            <p:spPr bwMode="auto">
              <a:xfrm>
                <a:off x="3714" y="1977"/>
                <a:ext cx="252" cy="252"/>
              </a:xfrm>
              <a:custGeom>
                <a:avLst/>
                <a:gdLst>
                  <a:gd name="T0" fmla="*/ 68 w 104"/>
                  <a:gd name="T1" fmla="*/ 0 h 104"/>
                  <a:gd name="T2" fmla="*/ 62 w 104"/>
                  <a:gd name="T3" fmla="*/ 0 h 104"/>
                  <a:gd name="T4" fmla="*/ 61 w 104"/>
                  <a:gd name="T5" fmla="*/ 1 h 104"/>
                  <a:gd name="T6" fmla="*/ 43 w 104"/>
                  <a:gd name="T7" fmla="*/ 1 h 104"/>
                  <a:gd name="T8" fmla="*/ 42 w 104"/>
                  <a:gd name="T9" fmla="*/ 0 h 104"/>
                  <a:gd name="T10" fmla="*/ 36 w 104"/>
                  <a:gd name="T11" fmla="*/ 0 h 104"/>
                  <a:gd name="T12" fmla="*/ 16 w 104"/>
                  <a:gd name="T13" fmla="*/ 20 h 104"/>
                  <a:gd name="T14" fmla="*/ 16 w 104"/>
                  <a:gd name="T15" fmla="*/ 36 h 104"/>
                  <a:gd name="T16" fmla="*/ 8 w 104"/>
                  <a:gd name="T17" fmla="*/ 36 h 104"/>
                  <a:gd name="T18" fmla="*/ 0 w 104"/>
                  <a:gd name="T19" fmla="*/ 36 h 104"/>
                  <a:gd name="T20" fmla="*/ 0 w 104"/>
                  <a:gd name="T21" fmla="*/ 44 h 104"/>
                  <a:gd name="T22" fmla="*/ 8 w 104"/>
                  <a:gd name="T23" fmla="*/ 44 h 104"/>
                  <a:gd name="T24" fmla="*/ 8 w 104"/>
                  <a:gd name="T25" fmla="*/ 56 h 104"/>
                  <a:gd name="T26" fmla="*/ 22 w 104"/>
                  <a:gd name="T27" fmla="*/ 75 h 104"/>
                  <a:gd name="T28" fmla="*/ 37 w 104"/>
                  <a:gd name="T29" fmla="*/ 98 h 104"/>
                  <a:gd name="T30" fmla="*/ 37 w 104"/>
                  <a:gd name="T31" fmla="*/ 98 h 104"/>
                  <a:gd name="T32" fmla="*/ 52 w 104"/>
                  <a:gd name="T33" fmla="*/ 104 h 104"/>
                  <a:gd name="T34" fmla="*/ 67 w 104"/>
                  <a:gd name="T35" fmla="*/ 98 h 104"/>
                  <a:gd name="T36" fmla="*/ 67 w 104"/>
                  <a:gd name="T37" fmla="*/ 98 h 104"/>
                  <a:gd name="T38" fmla="*/ 82 w 104"/>
                  <a:gd name="T39" fmla="*/ 75 h 104"/>
                  <a:gd name="T40" fmla="*/ 96 w 104"/>
                  <a:gd name="T41" fmla="*/ 56 h 104"/>
                  <a:gd name="T42" fmla="*/ 96 w 104"/>
                  <a:gd name="T43" fmla="*/ 44 h 104"/>
                  <a:gd name="T44" fmla="*/ 104 w 104"/>
                  <a:gd name="T45" fmla="*/ 44 h 104"/>
                  <a:gd name="T46" fmla="*/ 104 w 104"/>
                  <a:gd name="T47" fmla="*/ 36 h 104"/>
                  <a:gd name="T48" fmla="*/ 96 w 104"/>
                  <a:gd name="T49" fmla="*/ 36 h 104"/>
                  <a:gd name="T50" fmla="*/ 88 w 104"/>
                  <a:gd name="T51" fmla="*/ 36 h 104"/>
                  <a:gd name="T52" fmla="*/ 88 w 104"/>
                  <a:gd name="T53" fmla="*/ 20 h 104"/>
                  <a:gd name="T54" fmla="*/ 68 w 104"/>
                  <a:gd name="T55" fmla="*/ 0 h 104"/>
                  <a:gd name="T56" fmla="*/ 61 w 104"/>
                  <a:gd name="T57" fmla="*/ 92 h 104"/>
                  <a:gd name="T58" fmla="*/ 61 w 104"/>
                  <a:gd name="T59" fmla="*/ 92 h 104"/>
                  <a:gd name="T60" fmla="*/ 52 w 104"/>
                  <a:gd name="T61" fmla="*/ 96 h 104"/>
                  <a:gd name="T62" fmla="*/ 43 w 104"/>
                  <a:gd name="T63" fmla="*/ 92 h 104"/>
                  <a:gd name="T64" fmla="*/ 43 w 104"/>
                  <a:gd name="T65" fmla="*/ 92 h 104"/>
                  <a:gd name="T66" fmla="*/ 32 w 104"/>
                  <a:gd name="T67" fmla="*/ 76 h 104"/>
                  <a:gd name="T68" fmla="*/ 46 w 104"/>
                  <a:gd name="T69" fmla="*/ 76 h 104"/>
                  <a:gd name="T70" fmla="*/ 47 w 104"/>
                  <a:gd name="T71" fmla="*/ 75 h 104"/>
                  <a:gd name="T72" fmla="*/ 57 w 104"/>
                  <a:gd name="T73" fmla="*/ 75 h 104"/>
                  <a:gd name="T74" fmla="*/ 58 w 104"/>
                  <a:gd name="T75" fmla="*/ 76 h 104"/>
                  <a:gd name="T76" fmla="*/ 72 w 104"/>
                  <a:gd name="T77" fmla="*/ 76 h 104"/>
                  <a:gd name="T78" fmla="*/ 61 w 104"/>
                  <a:gd name="T79" fmla="*/ 92 h 104"/>
                  <a:gd name="T80" fmla="*/ 88 w 104"/>
                  <a:gd name="T81" fmla="*/ 56 h 104"/>
                  <a:gd name="T82" fmla="*/ 76 w 104"/>
                  <a:gd name="T83" fmla="*/ 68 h 104"/>
                  <a:gd name="T84" fmla="*/ 62 w 104"/>
                  <a:gd name="T85" fmla="*/ 68 h 104"/>
                  <a:gd name="T86" fmla="*/ 42 w 104"/>
                  <a:gd name="T87" fmla="*/ 68 h 104"/>
                  <a:gd name="T88" fmla="*/ 28 w 104"/>
                  <a:gd name="T89" fmla="*/ 68 h 104"/>
                  <a:gd name="T90" fmla="*/ 16 w 104"/>
                  <a:gd name="T91" fmla="*/ 56 h 104"/>
                  <a:gd name="T92" fmla="*/ 16 w 104"/>
                  <a:gd name="T93" fmla="*/ 44 h 104"/>
                  <a:gd name="T94" fmla="*/ 52 w 104"/>
                  <a:gd name="T95" fmla="*/ 44 h 104"/>
                  <a:gd name="T96" fmla="*/ 88 w 104"/>
                  <a:gd name="T97" fmla="*/ 44 h 104"/>
                  <a:gd name="T98" fmla="*/ 88 w 104"/>
                  <a:gd name="T99" fmla="*/ 56 h 104"/>
                  <a:gd name="T100" fmla="*/ 52 w 104"/>
                  <a:gd name="T101" fmla="*/ 36 h 104"/>
                  <a:gd name="T102" fmla="*/ 24 w 104"/>
                  <a:gd name="T103" fmla="*/ 36 h 104"/>
                  <a:gd name="T104" fmla="*/ 24 w 104"/>
                  <a:gd name="T105" fmla="*/ 20 h 104"/>
                  <a:gd name="T106" fmla="*/ 36 w 104"/>
                  <a:gd name="T107" fmla="*/ 8 h 104"/>
                  <a:gd name="T108" fmla="*/ 38 w 104"/>
                  <a:gd name="T109" fmla="*/ 8 h 104"/>
                  <a:gd name="T110" fmla="*/ 66 w 104"/>
                  <a:gd name="T111" fmla="*/ 8 h 104"/>
                  <a:gd name="T112" fmla="*/ 68 w 104"/>
                  <a:gd name="T113" fmla="*/ 8 h 104"/>
                  <a:gd name="T114" fmla="*/ 80 w 104"/>
                  <a:gd name="T115" fmla="*/ 20 h 104"/>
                  <a:gd name="T116" fmla="*/ 80 w 104"/>
                  <a:gd name="T117" fmla="*/ 36 h 104"/>
                  <a:gd name="T118" fmla="*/ 52 w 104"/>
                  <a:gd name="T119" fmla="*/ 3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 h="104">
                    <a:moveTo>
                      <a:pt x="68" y="0"/>
                    </a:moveTo>
                    <a:cubicBezTo>
                      <a:pt x="62" y="0"/>
                      <a:pt x="62" y="0"/>
                      <a:pt x="62" y="0"/>
                    </a:cubicBezTo>
                    <a:cubicBezTo>
                      <a:pt x="61" y="1"/>
                      <a:pt x="61" y="1"/>
                      <a:pt x="61" y="1"/>
                    </a:cubicBezTo>
                    <a:cubicBezTo>
                      <a:pt x="56" y="6"/>
                      <a:pt x="48" y="6"/>
                      <a:pt x="43" y="1"/>
                    </a:cubicBezTo>
                    <a:cubicBezTo>
                      <a:pt x="42" y="0"/>
                      <a:pt x="42" y="0"/>
                      <a:pt x="42" y="0"/>
                    </a:cubicBezTo>
                    <a:cubicBezTo>
                      <a:pt x="36" y="0"/>
                      <a:pt x="36" y="0"/>
                      <a:pt x="36" y="0"/>
                    </a:cubicBezTo>
                    <a:cubicBezTo>
                      <a:pt x="25" y="0"/>
                      <a:pt x="16" y="9"/>
                      <a:pt x="16" y="20"/>
                    </a:cubicBezTo>
                    <a:cubicBezTo>
                      <a:pt x="16" y="36"/>
                      <a:pt x="16" y="36"/>
                      <a:pt x="16" y="36"/>
                    </a:cubicBezTo>
                    <a:cubicBezTo>
                      <a:pt x="8" y="36"/>
                      <a:pt x="8" y="36"/>
                      <a:pt x="8" y="36"/>
                    </a:cubicBezTo>
                    <a:cubicBezTo>
                      <a:pt x="0" y="36"/>
                      <a:pt x="0" y="36"/>
                      <a:pt x="0" y="36"/>
                    </a:cubicBezTo>
                    <a:cubicBezTo>
                      <a:pt x="0" y="44"/>
                      <a:pt x="0" y="44"/>
                      <a:pt x="0" y="44"/>
                    </a:cubicBezTo>
                    <a:cubicBezTo>
                      <a:pt x="8" y="44"/>
                      <a:pt x="8" y="44"/>
                      <a:pt x="8" y="44"/>
                    </a:cubicBezTo>
                    <a:cubicBezTo>
                      <a:pt x="8" y="56"/>
                      <a:pt x="8" y="56"/>
                      <a:pt x="8" y="56"/>
                    </a:cubicBezTo>
                    <a:cubicBezTo>
                      <a:pt x="8" y="65"/>
                      <a:pt x="14" y="73"/>
                      <a:pt x="22" y="75"/>
                    </a:cubicBezTo>
                    <a:cubicBezTo>
                      <a:pt x="26" y="84"/>
                      <a:pt x="31" y="92"/>
                      <a:pt x="37" y="98"/>
                    </a:cubicBezTo>
                    <a:cubicBezTo>
                      <a:pt x="37" y="98"/>
                      <a:pt x="37" y="98"/>
                      <a:pt x="37" y="98"/>
                    </a:cubicBezTo>
                    <a:cubicBezTo>
                      <a:pt x="41" y="102"/>
                      <a:pt x="46" y="104"/>
                      <a:pt x="52" y="104"/>
                    </a:cubicBezTo>
                    <a:cubicBezTo>
                      <a:pt x="58" y="104"/>
                      <a:pt x="63" y="102"/>
                      <a:pt x="67" y="98"/>
                    </a:cubicBezTo>
                    <a:cubicBezTo>
                      <a:pt x="67" y="98"/>
                      <a:pt x="67" y="98"/>
                      <a:pt x="67" y="98"/>
                    </a:cubicBezTo>
                    <a:cubicBezTo>
                      <a:pt x="73" y="92"/>
                      <a:pt x="78" y="84"/>
                      <a:pt x="82" y="75"/>
                    </a:cubicBezTo>
                    <a:cubicBezTo>
                      <a:pt x="90" y="73"/>
                      <a:pt x="96" y="65"/>
                      <a:pt x="96" y="56"/>
                    </a:cubicBezTo>
                    <a:cubicBezTo>
                      <a:pt x="96" y="44"/>
                      <a:pt x="96" y="44"/>
                      <a:pt x="96" y="44"/>
                    </a:cubicBezTo>
                    <a:cubicBezTo>
                      <a:pt x="104" y="44"/>
                      <a:pt x="104" y="44"/>
                      <a:pt x="104" y="44"/>
                    </a:cubicBezTo>
                    <a:cubicBezTo>
                      <a:pt x="104" y="36"/>
                      <a:pt x="104" y="36"/>
                      <a:pt x="104" y="36"/>
                    </a:cubicBezTo>
                    <a:cubicBezTo>
                      <a:pt x="96" y="36"/>
                      <a:pt x="96" y="36"/>
                      <a:pt x="96" y="36"/>
                    </a:cubicBezTo>
                    <a:cubicBezTo>
                      <a:pt x="88" y="36"/>
                      <a:pt x="88" y="36"/>
                      <a:pt x="88" y="36"/>
                    </a:cubicBezTo>
                    <a:cubicBezTo>
                      <a:pt x="88" y="20"/>
                      <a:pt x="88" y="20"/>
                      <a:pt x="88" y="20"/>
                    </a:cubicBezTo>
                    <a:cubicBezTo>
                      <a:pt x="88" y="9"/>
                      <a:pt x="79" y="0"/>
                      <a:pt x="68" y="0"/>
                    </a:cubicBezTo>
                    <a:close/>
                    <a:moveTo>
                      <a:pt x="61" y="92"/>
                    </a:moveTo>
                    <a:cubicBezTo>
                      <a:pt x="61" y="92"/>
                      <a:pt x="61" y="92"/>
                      <a:pt x="61" y="92"/>
                    </a:cubicBezTo>
                    <a:cubicBezTo>
                      <a:pt x="59" y="95"/>
                      <a:pt x="56" y="96"/>
                      <a:pt x="52" y="96"/>
                    </a:cubicBezTo>
                    <a:cubicBezTo>
                      <a:pt x="48" y="96"/>
                      <a:pt x="45" y="95"/>
                      <a:pt x="43" y="92"/>
                    </a:cubicBezTo>
                    <a:cubicBezTo>
                      <a:pt x="43" y="92"/>
                      <a:pt x="43" y="92"/>
                      <a:pt x="43" y="92"/>
                    </a:cubicBezTo>
                    <a:cubicBezTo>
                      <a:pt x="38" y="88"/>
                      <a:pt x="35" y="82"/>
                      <a:pt x="32" y="76"/>
                    </a:cubicBezTo>
                    <a:cubicBezTo>
                      <a:pt x="46" y="76"/>
                      <a:pt x="46" y="76"/>
                      <a:pt x="46" y="76"/>
                    </a:cubicBezTo>
                    <a:cubicBezTo>
                      <a:pt x="47" y="75"/>
                      <a:pt x="47" y="75"/>
                      <a:pt x="47" y="75"/>
                    </a:cubicBezTo>
                    <a:cubicBezTo>
                      <a:pt x="50" y="72"/>
                      <a:pt x="54" y="72"/>
                      <a:pt x="57" y="75"/>
                    </a:cubicBezTo>
                    <a:cubicBezTo>
                      <a:pt x="58" y="76"/>
                      <a:pt x="58" y="76"/>
                      <a:pt x="58" y="76"/>
                    </a:cubicBezTo>
                    <a:cubicBezTo>
                      <a:pt x="72" y="76"/>
                      <a:pt x="72" y="76"/>
                      <a:pt x="72" y="76"/>
                    </a:cubicBezTo>
                    <a:cubicBezTo>
                      <a:pt x="69" y="82"/>
                      <a:pt x="66" y="88"/>
                      <a:pt x="61" y="92"/>
                    </a:cubicBezTo>
                    <a:close/>
                    <a:moveTo>
                      <a:pt x="88" y="56"/>
                    </a:moveTo>
                    <a:cubicBezTo>
                      <a:pt x="88" y="63"/>
                      <a:pt x="83" y="68"/>
                      <a:pt x="76" y="68"/>
                    </a:cubicBezTo>
                    <a:cubicBezTo>
                      <a:pt x="62" y="68"/>
                      <a:pt x="62" y="68"/>
                      <a:pt x="62" y="68"/>
                    </a:cubicBezTo>
                    <a:cubicBezTo>
                      <a:pt x="56" y="64"/>
                      <a:pt x="48" y="64"/>
                      <a:pt x="42" y="68"/>
                    </a:cubicBezTo>
                    <a:cubicBezTo>
                      <a:pt x="28" y="68"/>
                      <a:pt x="28" y="68"/>
                      <a:pt x="28" y="68"/>
                    </a:cubicBezTo>
                    <a:cubicBezTo>
                      <a:pt x="21" y="68"/>
                      <a:pt x="16" y="63"/>
                      <a:pt x="16" y="56"/>
                    </a:cubicBezTo>
                    <a:cubicBezTo>
                      <a:pt x="16" y="44"/>
                      <a:pt x="16" y="44"/>
                      <a:pt x="16" y="44"/>
                    </a:cubicBezTo>
                    <a:cubicBezTo>
                      <a:pt x="52" y="44"/>
                      <a:pt x="52" y="44"/>
                      <a:pt x="52" y="44"/>
                    </a:cubicBezTo>
                    <a:cubicBezTo>
                      <a:pt x="88" y="44"/>
                      <a:pt x="88" y="44"/>
                      <a:pt x="88" y="44"/>
                    </a:cubicBezTo>
                    <a:lnTo>
                      <a:pt x="88" y="56"/>
                    </a:lnTo>
                    <a:close/>
                    <a:moveTo>
                      <a:pt x="52" y="36"/>
                    </a:moveTo>
                    <a:cubicBezTo>
                      <a:pt x="24" y="36"/>
                      <a:pt x="24" y="36"/>
                      <a:pt x="24" y="36"/>
                    </a:cubicBezTo>
                    <a:cubicBezTo>
                      <a:pt x="24" y="20"/>
                      <a:pt x="24" y="20"/>
                      <a:pt x="24" y="20"/>
                    </a:cubicBezTo>
                    <a:cubicBezTo>
                      <a:pt x="24" y="13"/>
                      <a:pt x="29" y="8"/>
                      <a:pt x="36" y="8"/>
                    </a:cubicBezTo>
                    <a:cubicBezTo>
                      <a:pt x="38" y="8"/>
                      <a:pt x="38" y="8"/>
                      <a:pt x="38" y="8"/>
                    </a:cubicBezTo>
                    <a:cubicBezTo>
                      <a:pt x="46" y="14"/>
                      <a:pt x="58" y="14"/>
                      <a:pt x="66" y="8"/>
                    </a:cubicBezTo>
                    <a:cubicBezTo>
                      <a:pt x="68" y="8"/>
                      <a:pt x="68" y="8"/>
                      <a:pt x="68" y="8"/>
                    </a:cubicBezTo>
                    <a:cubicBezTo>
                      <a:pt x="75" y="8"/>
                      <a:pt x="80" y="13"/>
                      <a:pt x="80" y="20"/>
                    </a:cubicBezTo>
                    <a:cubicBezTo>
                      <a:pt x="80" y="36"/>
                      <a:pt x="80" y="36"/>
                      <a:pt x="80" y="36"/>
                    </a:cubicBezTo>
                    <a:lnTo>
                      <a:pt x="5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TextBox 23">
              <a:extLst>
                <a:ext uri="{FF2B5EF4-FFF2-40B4-BE49-F238E27FC236}">
                  <a16:creationId xmlns:a16="http://schemas.microsoft.com/office/drawing/2014/main" id="{86680981-BCA8-3FA3-D247-A1CF30F4EE9B}"/>
                </a:ext>
              </a:extLst>
            </p:cNvPr>
            <p:cNvSpPr txBox="1"/>
            <p:nvPr/>
          </p:nvSpPr>
          <p:spPr>
            <a:xfrm>
              <a:off x="6230901" y="1995137"/>
              <a:ext cx="869960" cy="1127578"/>
            </a:xfrm>
            <a:prstGeom prst="rect">
              <a:avLst/>
            </a:prstGeom>
            <a:noFill/>
          </p:spPr>
          <p:txBody>
            <a:bodyPr wrap="none" rtlCol="0">
              <a:spAutoFit/>
            </a:bodyPr>
            <a:lstStyle/>
            <a:p>
              <a:r>
                <a:rPr lang="en-US" sz="2400" b="1" dirty="0">
                  <a:solidFill>
                    <a:schemeClr val="accent4"/>
                  </a:solidFill>
                </a:rPr>
                <a:t>$</a:t>
              </a:r>
              <a:endParaRPr lang="en-FI" sz="2400" b="1" dirty="0">
                <a:solidFill>
                  <a:schemeClr val="accent4"/>
                </a:solidFill>
              </a:endParaRPr>
            </a:p>
          </p:txBody>
        </p:sp>
      </p:grpSp>
      <p:sp>
        <p:nvSpPr>
          <p:cNvPr id="29" name="TextBox 28">
            <a:extLst>
              <a:ext uri="{FF2B5EF4-FFF2-40B4-BE49-F238E27FC236}">
                <a16:creationId xmlns:a16="http://schemas.microsoft.com/office/drawing/2014/main" id="{4ACB9728-C078-BCE9-4407-526E269E567B}"/>
              </a:ext>
            </a:extLst>
          </p:cNvPr>
          <p:cNvSpPr txBox="1"/>
          <p:nvPr/>
        </p:nvSpPr>
        <p:spPr>
          <a:xfrm>
            <a:off x="7483350" y="5058304"/>
            <a:ext cx="3217476" cy="738664"/>
          </a:xfrm>
          <a:prstGeom prst="rect">
            <a:avLst/>
          </a:prstGeom>
        </p:spPr>
        <p:txBody>
          <a:bodyPr wrap="square" lIns="0">
            <a:spAutoFit/>
          </a:bodyPr>
          <a:lstStyle/>
          <a:p>
            <a:r>
              <a:rPr lang="es-ES" sz="1400" dirty="0">
                <a:solidFill>
                  <a:schemeClr val="bg1"/>
                </a:solidFill>
              </a:rPr>
              <a:t>Los objetivos de los atacantes no han cambiado, todavía intentan causar interrupciones y robar información. </a:t>
            </a:r>
            <a:endParaRPr lang="en-US" sz="1400" dirty="0">
              <a:solidFill>
                <a:schemeClr val="bg1"/>
              </a:solidFill>
            </a:endParaRPr>
          </a:p>
        </p:txBody>
      </p:sp>
      <p:sp>
        <p:nvSpPr>
          <p:cNvPr id="30" name="TextBox 29">
            <a:extLst>
              <a:ext uri="{FF2B5EF4-FFF2-40B4-BE49-F238E27FC236}">
                <a16:creationId xmlns:a16="http://schemas.microsoft.com/office/drawing/2014/main" id="{4E706208-FD4B-3408-6374-3E94181D7BB3}"/>
              </a:ext>
            </a:extLst>
          </p:cNvPr>
          <p:cNvSpPr txBox="1"/>
          <p:nvPr/>
        </p:nvSpPr>
        <p:spPr>
          <a:xfrm>
            <a:off x="7483350" y="3887832"/>
            <a:ext cx="3819459" cy="954107"/>
          </a:xfrm>
          <a:prstGeom prst="rect">
            <a:avLst/>
          </a:prstGeom>
        </p:spPr>
        <p:txBody>
          <a:bodyPr wrap="square" lIns="0">
            <a:spAutoFit/>
          </a:bodyPr>
          <a:lstStyle/>
          <a:p>
            <a:r>
              <a:rPr lang="es-ES" sz="1400" dirty="0">
                <a:solidFill>
                  <a:schemeClr val="bg1"/>
                </a:solidFill>
              </a:rPr>
              <a:t>Los ataques se centran menos en implementar cargas útiles en los puntos finales y más en abusar de las identidades (usuario y entidad) y sus privilegios.</a:t>
            </a:r>
            <a:endParaRPr lang="en-US" sz="1400" dirty="0">
              <a:solidFill>
                <a:schemeClr val="bg1"/>
              </a:solidFill>
            </a:endParaRPr>
          </a:p>
        </p:txBody>
      </p:sp>
      <p:grpSp>
        <p:nvGrpSpPr>
          <p:cNvPr id="31" name="Group 196">
            <a:extLst>
              <a:ext uri="{FF2B5EF4-FFF2-40B4-BE49-F238E27FC236}">
                <a16:creationId xmlns:a16="http://schemas.microsoft.com/office/drawing/2014/main" id="{99C51904-AB35-AF84-0A32-84F80E108D0B}"/>
              </a:ext>
            </a:extLst>
          </p:cNvPr>
          <p:cNvGrpSpPr>
            <a:grpSpLocks noChangeAspect="1"/>
          </p:cNvGrpSpPr>
          <p:nvPr/>
        </p:nvGrpSpPr>
        <p:grpSpPr bwMode="auto">
          <a:xfrm>
            <a:off x="6830879" y="3974590"/>
            <a:ext cx="445784" cy="448221"/>
            <a:chOff x="3657" y="1975"/>
            <a:chExt cx="366" cy="368"/>
          </a:xfrm>
          <a:solidFill>
            <a:srgbClr val="001423"/>
          </a:solidFill>
        </p:grpSpPr>
        <p:sp>
          <p:nvSpPr>
            <p:cNvPr id="32" name="Freeform 197">
              <a:extLst>
                <a:ext uri="{FF2B5EF4-FFF2-40B4-BE49-F238E27FC236}">
                  <a16:creationId xmlns:a16="http://schemas.microsoft.com/office/drawing/2014/main" id="{CD0030BC-6975-3875-7C69-7FE4710B174C}"/>
                </a:ext>
              </a:extLst>
            </p:cNvPr>
            <p:cNvSpPr>
              <a:spLocks noEditPoints="1"/>
            </p:cNvSpPr>
            <p:nvPr/>
          </p:nvSpPr>
          <p:spPr bwMode="auto">
            <a:xfrm>
              <a:off x="3742" y="1975"/>
              <a:ext cx="174" cy="232"/>
            </a:xfrm>
            <a:custGeom>
              <a:avLst/>
              <a:gdLst>
                <a:gd name="T0" fmla="*/ 51 w 72"/>
                <a:gd name="T1" fmla="*/ 90 h 96"/>
                <a:gd name="T2" fmla="*/ 72 w 72"/>
                <a:gd name="T3" fmla="*/ 36 h 96"/>
                <a:gd name="T4" fmla="*/ 36 w 72"/>
                <a:gd name="T5" fmla="*/ 0 h 96"/>
                <a:gd name="T6" fmla="*/ 0 w 72"/>
                <a:gd name="T7" fmla="*/ 36 h 96"/>
                <a:gd name="T8" fmla="*/ 21 w 72"/>
                <a:gd name="T9" fmla="*/ 90 h 96"/>
                <a:gd name="T10" fmla="*/ 36 w 72"/>
                <a:gd name="T11" fmla="*/ 96 h 96"/>
                <a:gd name="T12" fmla="*/ 51 w 72"/>
                <a:gd name="T13" fmla="*/ 90 h 96"/>
                <a:gd name="T14" fmla="*/ 27 w 72"/>
                <a:gd name="T15" fmla="*/ 84 h 96"/>
                <a:gd name="T16" fmla="*/ 8 w 72"/>
                <a:gd name="T17" fmla="*/ 36 h 96"/>
                <a:gd name="T18" fmla="*/ 36 w 72"/>
                <a:gd name="T19" fmla="*/ 8 h 96"/>
                <a:gd name="T20" fmla="*/ 64 w 72"/>
                <a:gd name="T21" fmla="*/ 36 h 96"/>
                <a:gd name="T22" fmla="*/ 45 w 72"/>
                <a:gd name="T23" fmla="*/ 84 h 96"/>
                <a:gd name="T24" fmla="*/ 36 w 72"/>
                <a:gd name="T25" fmla="*/ 88 h 96"/>
                <a:gd name="T26" fmla="*/ 27 w 72"/>
                <a:gd name="T27"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96">
                  <a:moveTo>
                    <a:pt x="51" y="90"/>
                  </a:moveTo>
                  <a:cubicBezTo>
                    <a:pt x="64" y="77"/>
                    <a:pt x="72" y="56"/>
                    <a:pt x="72" y="36"/>
                  </a:cubicBezTo>
                  <a:cubicBezTo>
                    <a:pt x="72" y="16"/>
                    <a:pt x="56" y="0"/>
                    <a:pt x="36" y="0"/>
                  </a:cubicBezTo>
                  <a:cubicBezTo>
                    <a:pt x="16" y="0"/>
                    <a:pt x="0" y="16"/>
                    <a:pt x="0" y="36"/>
                  </a:cubicBezTo>
                  <a:cubicBezTo>
                    <a:pt x="0" y="56"/>
                    <a:pt x="8" y="77"/>
                    <a:pt x="21" y="90"/>
                  </a:cubicBezTo>
                  <a:cubicBezTo>
                    <a:pt x="25" y="94"/>
                    <a:pt x="30" y="96"/>
                    <a:pt x="36" y="96"/>
                  </a:cubicBezTo>
                  <a:cubicBezTo>
                    <a:pt x="42" y="96"/>
                    <a:pt x="47" y="94"/>
                    <a:pt x="51" y="90"/>
                  </a:cubicBezTo>
                  <a:close/>
                  <a:moveTo>
                    <a:pt x="27" y="84"/>
                  </a:moveTo>
                  <a:cubicBezTo>
                    <a:pt x="15" y="73"/>
                    <a:pt x="8" y="54"/>
                    <a:pt x="8" y="36"/>
                  </a:cubicBezTo>
                  <a:cubicBezTo>
                    <a:pt x="8" y="21"/>
                    <a:pt x="21" y="8"/>
                    <a:pt x="36" y="8"/>
                  </a:cubicBezTo>
                  <a:cubicBezTo>
                    <a:pt x="51" y="8"/>
                    <a:pt x="64" y="21"/>
                    <a:pt x="64" y="36"/>
                  </a:cubicBezTo>
                  <a:cubicBezTo>
                    <a:pt x="64" y="54"/>
                    <a:pt x="57" y="73"/>
                    <a:pt x="45" y="84"/>
                  </a:cubicBezTo>
                  <a:cubicBezTo>
                    <a:pt x="43" y="87"/>
                    <a:pt x="40" y="88"/>
                    <a:pt x="36" y="88"/>
                  </a:cubicBezTo>
                  <a:cubicBezTo>
                    <a:pt x="32" y="88"/>
                    <a:pt x="29" y="87"/>
                    <a:pt x="27" y="8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98">
              <a:extLst>
                <a:ext uri="{FF2B5EF4-FFF2-40B4-BE49-F238E27FC236}">
                  <a16:creationId xmlns:a16="http://schemas.microsoft.com/office/drawing/2014/main" id="{2620703F-BCE8-8FCA-396E-B7C9A9E6E0CE}"/>
                </a:ext>
              </a:extLst>
            </p:cNvPr>
            <p:cNvSpPr>
              <a:spLocks/>
            </p:cNvSpPr>
            <p:nvPr/>
          </p:nvSpPr>
          <p:spPr bwMode="auto">
            <a:xfrm>
              <a:off x="3657" y="2236"/>
              <a:ext cx="172" cy="85"/>
            </a:xfrm>
            <a:custGeom>
              <a:avLst/>
              <a:gdLst>
                <a:gd name="T0" fmla="*/ 6 w 71"/>
                <a:gd name="T1" fmla="*/ 35 h 35"/>
                <a:gd name="T2" fmla="*/ 71 w 71"/>
                <a:gd name="T3" fmla="*/ 8 h 35"/>
                <a:gd name="T4" fmla="*/ 71 w 71"/>
                <a:gd name="T5" fmla="*/ 0 h 35"/>
                <a:gd name="T6" fmla="*/ 0 w 71"/>
                <a:gd name="T7" fmla="*/ 29 h 35"/>
                <a:gd name="T8" fmla="*/ 6 w 71"/>
                <a:gd name="T9" fmla="*/ 35 h 35"/>
              </a:gdLst>
              <a:ahLst/>
              <a:cxnLst>
                <a:cxn ang="0">
                  <a:pos x="T0" y="T1"/>
                </a:cxn>
                <a:cxn ang="0">
                  <a:pos x="T2" y="T3"/>
                </a:cxn>
                <a:cxn ang="0">
                  <a:pos x="T4" y="T5"/>
                </a:cxn>
                <a:cxn ang="0">
                  <a:pos x="T6" y="T7"/>
                </a:cxn>
                <a:cxn ang="0">
                  <a:pos x="T8" y="T9"/>
                </a:cxn>
              </a:cxnLst>
              <a:rect l="0" t="0" r="r" b="b"/>
              <a:pathLst>
                <a:path w="71" h="35">
                  <a:moveTo>
                    <a:pt x="6" y="35"/>
                  </a:moveTo>
                  <a:cubicBezTo>
                    <a:pt x="23" y="18"/>
                    <a:pt x="46" y="8"/>
                    <a:pt x="71" y="8"/>
                  </a:cubicBezTo>
                  <a:cubicBezTo>
                    <a:pt x="71" y="0"/>
                    <a:pt x="71" y="0"/>
                    <a:pt x="71" y="0"/>
                  </a:cubicBezTo>
                  <a:cubicBezTo>
                    <a:pt x="44" y="0"/>
                    <a:pt x="19" y="10"/>
                    <a:pt x="0" y="29"/>
                  </a:cubicBezTo>
                  <a:lnTo>
                    <a:pt x="6" y="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99">
              <a:extLst>
                <a:ext uri="{FF2B5EF4-FFF2-40B4-BE49-F238E27FC236}">
                  <a16:creationId xmlns:a16="http://schemas.microsoft.com/office/drawing/2014/main" id="{5EB2B2F8-E954-5DB3-F791-1632B86AD952}"/>
                </a:ext>
              </a:extLst>
            </p:cNvPr>
            <p:cNvSpPr>
              <a:spLocks noEditPoints="1"/>
            </p:cNvSpPr>
            <p:nvPr/>
          </p:nvSpPr>
          <p:spPr bwMode="auto">
            <a:xfrm>
              <a:off x="3844" y="2188"/>
              <a:ext cx="179" cy="155"/>
            </a:xfrm>
            <a:custGeom>
              <a:avLst/>
              <a:gdLst>
                <a:gd name="T0" fmla="*/ 50 w 74"/>
                <a:gd name="T1" fmla="*/ 0 h 64"/>
                <a:gd name="T2" fmla="*/ 26 w 74"/>
                <a:gd name="T3" fmla="*/ 24 h 64"/>
                <a:gd name="T4" fmla="*/ 26 w 74"/>
                <a:gd name="T5" fmla="*/ 26 h 64"/>
                <a:gd name="T6" fmla="*/ 0 w 74"/>
                <a:gd name="T7" fmla="*/ 52 h 64"/>
                <a:gd name="T8" fmla="*/ 6 w 74"/>
                <a:gd name="T9" fmla="*/ 57 h 64"/>
                <a:gd name="T10" fmla="*/ 22 w 74"/>
                <a:gd name="T11" fmla="*/ 64 h 64"/>
                <a:gd name="T12" fmla="*/ 38 w 74"/>
                <a:gd name="T13" fmla="*/ 57 h 64"/>
                <a:gd name="T14" fmla="*/ 48 w 74"/>
                <a:gd name="T15" fmla="*/ 48 h 64"/>
                <a:gd name="T16" fmla="*/ 50 w 74"/>
                <a:gd name="T17" fmla="*/ 48 h 64"/>
                <a:gd name="T18" fmla="*/ 74 w 74"/>
                <a:gd name="T19" fmla="*/ 24 h 64"/>
                <a:gd name="T20" fmla="*/ 50 w 74"/>
                <a:gd name="T21" fmla="*/ 0 h 64"/>
                <a:gd name="T22" fmla="*/ 50 w 74"/>
                <a:gd name="T23" fmla="*/ 40 h 64"/>
                <a:gd name="T24" fmla="*/ 47 w 74"/>
                <a:gd name="T25" fmla="*/ 40 h 64"/>
                <a:gd name="T26" fmla="*/ 45 w 74"/>
                <a:gd name="T27" fmla="*/ 39 h 64"/>
                <a:gd name="T28" fmla="*/ 33 w 74"/>
                <a:gd name="T29" fmla="*/ 52 h 64"/>
                <a:gd name="T30" fmla="*/ 12 w 74"/>
                <a:gd name="T31" fmla="*/ 52 h 64"/>
                <a:gd name="T32" fmla="*/ 35 w 74"/>
                <a:gd name="T33" fmla="*/ 29 h 64"/>
                <a:gd name="T34" fmla="*/ 34 w 74"/>
                <a:gd name="T35" fmla="*/ 27 h 64"/>
                <a:gd name="T36" fmla="*/ 34 w 74"/>
                <a:gd name="T37" fmla="*/ 24 h 64"/>
                <a:gd name="T38" fmla="*/ 50 w 74"/>
                <a:gd name="T39" fmla="*/ 8 h 64"/>
                <a:gd name="T40" fmla="*/ 66 w 74"/>
                <a:gd name="T41" fmla="*/ 24 h 64"/>
                <a:gd name="T42" fmla="*/ 50 w 74"/>
                <a:gd name="T43"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64">
                  <a:moveTo>
                    <a:pt x="50" y="0"/>
                  </a:moveTo>
                  <a:cubicBezTo>
                    <a:pt x="37" y="0"/>
                    <a:pt x="26" y="11"/>
                    <a:pt x="26" y="24"/>
                  </a:cubicBezTo>
                  <a:cubicBezTo>
                    <a:pt x="26" y="25"/>
                    <a:pt x="26" y="25"/>
                    <a:pt x="26" y="26"/>
                  </a:cubicBezTo>
                  <a:cubicBezTo>
                    <a:pt x="0" y="52"/>
                    <a:pt x="0" y="52"/>
                    <a:pt x="0" y="52"/>
                  </a:cubicBezTo>
                  <a:cubicBezTo>
                    <a:pt x="6" y="57"/>
                    <a:pt x="6" y="57"/>
                    <a:pt x="6" y="57"/>
                  </a:cubicBezTo>
                  <a:cubicBezTo>
                    <a:pt x="10" y="62"/>
                    <a:pt x="16" y="64"/>
                    <a:pt x="22" y="64"/>
                  </a:cubicBezTo>
                  <a:cubicBezTo>
                    <a:pt x="28" y="64"/>
                    <a:pt x="34" y="62"/>
                    <a:pt x="38" y="57"/>
                  </a:cubicBezTo>
                  <a:cubicBezTo>
                    <a:pt x="48" y="48"/>
                    <a:pt x="48" y="48"/>
                    <a:pt x="48" y="48"/>
                  </a:cubicBezTo>
                  <a:cubicBezTo>
                    <a:pt x="49" y="48"/>
                    <a:pt x="49" y="48"/>
                    <a:pt x="50" y="48"/>
                  </a:cubicBezTo>
                  <a:cubicBezTo>
                    <a:pt x="63" y="48"/>
                    <a:pt x="74" y="37"/>
                    <a:pt x="74" y="24"/>
                  </a:cubicBezTo>
                  <a:cubicBezTo>
                    <a:pt x="74" y="11"/>
                    <a:pt x="63" y="0"/>
                    <a:pt x="50" y="0"/>
                  </a:cubicBezTo>
                  <a:close/>
                  <a:moveTo>
                    <a:pt x="50" y="40"/>
                  </a:moveTo>
                  <a:cubicBezTo>
                    <a:pt x="49" y="40"/>
                    <a:pt x="48" y="40"/>
                    <a:pt x="47" y="40"/>
                  </a:cubicBezTo>
                  <a:cubicBezTo>
                    <a:pt x="45" y="39"/>
                    <a:pt x="45" y="39"/>
                    <a:pt x="45" y="39"/>
                  </a:cubicBezTo>
                  <a:cubicBezTo>
                    <a:pt x="33" y="52"/>
                    <a:pt x="33" y="52"/>
                    <a:pt x="33" y="52"/>
                  </a:cubicBezTo>
                  <a:cubicBezTo>
                    <a:pt x="27" y="57"/>
                    <a:pt x="17" y="57"/>
                    <a:pt x="12" y="52"/>
                  </a:cubicBezTo>
                  <a:cubicBezTo>
                    <a:pt x="35" y="29"/>
                    <a:pt x="35" y="29"/>
                    <a:pt x="35" y="29"/>
                  </a:cubicBezTo>
                  <a:cubicBezTo>
                    <a:pt x="34" y="27"/>
                    <a:pt x="34" y="27"/>
                    <a:pt x="34" y="27"/>
                  </a:cubicBezTo>
                  <a:cubicBezTo>
                    <a:pt x="34" y="26"/>
                    <a:pt x="34" y="25"/>
                    <a:pt x="34" y="24"/>
                  </a:cubicBezTo>
                  <a:cubicBezTo>
                    <a:pt x="34" y="15"/>
                    <a:pt x="41" y="8"/>
                    <a:pt x="50" y="8"/>
                  </a:cubicBezTo>
                  <a:cubicBezTo>
                    <a:pt x="59" y="8"/>
                    <a:pt x="66" y="15"/>
                    <a:pt x="66" y="24"/>
                  </a:cubicBezTo>
                  <a:cubicBezTo>
                    <a:pt x="66" y="33"/>
                    <a:pt x="59" y="40"/>
                    <a:pt x="50" y="4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200">
              <a:extLst>
                <a:ext uri="{FF2B5EF4-FFF2-40B4-BE49-F238E27FC236}">
                  <a16:creationId xmlns:a16="http://schemas.microsoft.com/office/drawing/2014/main" id="{EB832A0C-DE21-3EE8-5100-55A14C20A778}"/>
                </a:ext>
              </a:extLst>
            </p:cNvPr>
            <p:cNvSpPr>
              <a:spLocks noChangeArrowheads="1"/>
            </p:cNvSpPr>
            <p:nvPr/>
          </p:nvSpPr>
          <p:spPr bwMode="auto">
            <a:xfrm>
              <a:off x="3962" y="2226"/>
              <a:ext cx="19" cy="20"/>
            </a:xfrm>
            <a:prstGeom prst="ellipse">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2">
            <a:extLst>
              <a:ext uri="{FF2B5EF4-FFF2-40B4-BE49-F238E27FC236}">
                <a16:creationId xmlns:a16="http://schemas.microsoft.com/office/drawing/2014/main" id="{7D266B4E-AAD0-DB49-79E6-74D71EF7397F}"/>
              </a:ext>
            </a:extLst>
          </p:cNvPr>
          <p:cNvGrpSpPr/>
          <p:nvPr/>
        </p:nvGrpSpPr>
        <p:grpSpPr>
          <a:xfrm>
            <a:off x="2648213" y="3431203"/>
            <a:ext cx="2451744" cy="2232731"/>
            <a:chOff x="2648213" y="3431203"/>
            <a:chExt cx="2451744" cy="2232731"/>
          </a:xfrm>
        </p:grpSpPr>
        <p:grpSp>
          <p:nvGrpSpPr>
            <p:cNvPr id="17" name="Group 16">
              <a:extLst>
                <a:ext uri="{FF2B5EF4-FFF2-40B4-BE49-F238E27FC236}">
                  <a16:creationId xmlns:a16="http://schemas.microsoft.com/office/drawing/2014/main" id="{CEB60FDD-9BFB-EBE1-D66A-B84802606D9D}"/>
                </a:ext>
              </a:extLst>
            </p:cNvPr>
            <p:cNvGrpSpPr/>
            <p:nvPr/>
          </p:nvGrpSpPr>
          <p:grpSpPr>
            <a:xfrm>
              <a:off x="2648213" y="3431203"/>
              <a:ext cx="591671" cy="591671"/>
              <a:chOff x="-2154115" y="1046285"/>
              <a:chExt cx="591671" cy="591671"/>
            </a:xfrm>
          </p:grpSpPr>
          <p:sp>
            <p:nvSpPr>
              <p:cNvPr id="15" name="Rectangle 14">
                <a:extLst>
                  <a:ext uri="{FF2B5EF4-FFF2-40B4-BE49-F238E27FC236}">
                    <a16:creationId xmlns:a16="http://schemas.microsoft.com/office/drawing/2014/main" id="{055452E2-9898-3F38-766A-89FF80424A3E}"/>
                  </a:ext>
                </a:extLst>
              </p:cNvPr>
              <p:cNvSpPr/>
              <p:nvPr/>
            </p:nvSpPr>
            <p:spPr>
              <a:xfrm>
                <a:off x="-2154114" y="1046285"/>
                <a:ext cx="114300" cy="59167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E26161-2FD8-AC64-E5F5-94D73FC952A0}"/>
                  </a:ext>
                </a:extLst>
              </p:cNvPr>
              <p:cNvSpPr/>
              <p:nvPr/>
            </p:nvSpPr>
            <p:spPr>
              <a:xfrm rot="16200000">
                <a:off x="-1915429" y="807599"/>
                <a:ext cx="114300" cy="59167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BCB5140F-DB47-F2B8-0FE7-CDBEA989C985}"/>
                </a:ext>
              </a:extLst>
            </p:cNvPr>
            <p:cNvGrpSpPr/>
            <p:nvPr/>
          </p:nvGrpSpPr>
          <p:grpSpPr>
            <a:xfrm rot="5400000">
              <a:off x="4504955" y="3431204"/>
              <a:ext cx="591671" cy="591671"/>
              <a:chOff x="-2154115" y="1046285"/>
              <a:chExt cx="591671" cy="591671"/>
            </a:xfrm>
          </p:grpSpPr>
          <p:sp>
            <p:nvSpPr>
              <p:cNvPr id="19" name="Rectangle 18">
                <a:extLst>
                  <a:ext uri="{FF2B5EF4-FFF2-40B4-BE49-F238E27FC236}">
                    <a16:creationId xmlns:a16="http://schemas.microsoft.com/office/drawing/2014/main" id="{C2A22BAC-498E-6909-6F1A-8EDF322626FA}"/>
                  </a:ext>
                </a:extLst>
              </p:cNvPr>
              <p:cNvSpPr/>
              <p:nvPr/>
            </p:nvSpPr>
            <p:spPr>
              <a:xfrm>
                <a:off x="-2154114" y="1046285"/>
                <a:ext cx="114300" cy="59167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DF8183C-1631-D294-D462-D40991C96E6D}"/>
                  </a:ext>
                </a:extLst>
              </p:cNvPr>
              <p:cNvSpPr/>
              <p:nvPr/>
            </p:nvSpPr>
            <p:spPr>
              <a:xfrm rot="16200000">
                <a:off x="-1915429" y="807599"/>
                <a:ext cx="114300" cy="59167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3F7B0DEE-0744-7E16-1B6D-EC209FEA787F}"/>
                </a:ext>
              </a:extLst>
            </p:cNvPr>
            <p:cNvGrpSpPr/>
            <p:nvPr/>
          </p:nvGrpSpPr>
          <p:grpSpPr>
            <a:xfrm rot="16200000">
              <a:off x="2648215" y="5072263"/>
              <a:ext cx="591671" cy="591671"/>
              <a:chOff x="-2154115" y="1046285"/>
              <a:chExt cx="591671" cy="591671"/>
            </a:xfrm>
          </p:grpSpPr>
          <p:sp>
            <p:nvSpPr>
              <p:cNvPr id="22" name="Rectangle 21">
                <a:extLst>
                  <a:ext uri="{FF2B5EF4-FFF2-40B4-BE49-F238E27FC236}">
                    <a16:creationId xmlns:a16="http://schemas.microsoft.com/office/drawing/2014/main" id="{393F03E7-78FB-4FCB-B43B-C92495DC3905}"/>
                  </a:ext>
                </a:extLst>
              </p:cNvPr>
              <p:cNvSpPr/>
              <p:nvPr/>
            </p:nvSpPr>
            <p:spPr>
              <a:xfrm>
                <a:off x="-2154114" y="1046285"/>
                <a:ext cx="114300" cy="59167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A420C99-2C0B-8CCE-C694-80299522DBA9}"/>
                  </a:ext>
                </a:extLst>
              </p:cNvPr>
              <p:cNvSpPr/>
              <p:nvPr/>
            </p:nvSpPr>
            <p:spPr>
              <a:xfrm rot="16200000">
                <a:off x="-1915429" y="807599"/>
                <a:ext cx="114300" cy="59167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35941635-9E73-5396-4248-227452A85F68}"/>
                </a:ext>
              </a:extLst>
            </p:cNvPr>
            <p:cNvGrpSpPr/>
            <p:nvPr/>
          </p:nvGrpSpPr>
          <p:grpSpPr>
            <a:xfrm rot="10800000">
              <a:off x="4508286" y="5072262"/>
              <a:ext cx="591671" cy="591671"/>
              <a:chOff x="-2154115" y="1046285"/>
              <a:chExt cx="591671" cy="591671"/>
            </a:xfrm>
          </p:grpSpPr>
          <p:sp>
            <p:nvSpPr>
              <p:cNvPr id="38" name="Rectangle 37">
                <a:extLst>
                  <a:ext uri="{FF2B5EF4-FFF2-40B4-BE49-F238E27FC236}">
                    <a16:creationId xmlns:a16="http://schemas.microsoft.com/office/drawing/2014/main" id="{A4A17A13-E3C7-D7FF-9C4C-16887D9B16DC}"/>
                  </a:ext>
                </a:extLst>
              </p:cNvPr>
              <p:cNvSpPr/>
              <p:nvPr/>
            </p:nvSpPr>
            <p:spPr>
              <a:xfrm>
                <a:off x="-2154114" y="1046285"/>
                <a:ext cx="114300" cy="59167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536F038-6BA5-A6B1-E28C-E1888ABF036E}"/>
                  </a:ext>
                </a:extLst>
              </p:cNvPr>
              <p:cNvSpPr/>
              <p:nvPr/>
            </p:nvSpPr>
            <p:spPr>
              <a:xfrm rot="16200000">
                <a:off x="-1915429" y="807599"/>
                <a:ext cx="114300" cy="59167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6354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1000"/>
                                  </p:stCondLst>
                                  <p:childTnLst>
                                    <p:animMotion origin="layout" path="M 1.66667E-6 -2.96296E-6 L -0.12982 -0.40254 " pathEditMode="relative" rAng="0" ptsTypes="AA">
                                      <p:cBhvr>
                                        <p:cTn id="6" dur="2000" fill="hold"/>
                                        <p:tgtEl>
                                          <p:spTgt spid="3"/>
                                        </p:tgtEl>
                                        <p:attrNameLst>
                                          <p:attrName>ppt_x</p:attrName>
                                          <p:attrName>ppt_y</p:attrName>
                                        </p:attrNameLst>
                                      </p:cBhvr>
                                      <p:rCtr x="-6497" y="-20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sitting at a table using laptops&#10;&#10;Description automatically generated">
            <a:extLst>
              <a:ext uri="{FF2B5EF4-FFF2-40B4-BE49-F238E27FC236}">
                <a16:creationId xmlns:a16="http://schemas.microsoft.com/office/drawing/2014/main" id="{640677E0-319F-6E49-0225-86A4C6B1C900}"/>
              </a:ext>
            </a:extLst>
          </p:cNvPr>
          <p:cNvPicPr>
            <a:picLocks noChangeAspect="1"/>
          </p:cNvPicPr>
          <p:nvPr/>
        </p:nvPicPr>
        <p:blipFill rotWithShape="1">
          <a:blip r:embed="rId3">
            <a:extLst>
              <a:ext uri="{28A0092B-C50C-407E-A947-70E740481C1C}">
                <a14:useLocalDpi xmlns:a14="http://schemas.microsoft.com/office/drawing/2010/main" val="0"/>
              </a:ext>
            </a:extLst>
          </a:blip>
          <a:srcRect l="8187" r="35047"/>
          <a:stretch/>
        </p:blipFill>
        <p:spPr>
          <a:xfrm>
            <a:off x="6343650" y="0"/>
            <a:ext cx="5857875" cy="6858000"/>
          </a:xfrm>
          <a:prstGeom prst="rect">
            <a:avLst/>
          </a:prstGeom>
        </p:spPr>
      </p:pic>
      <p:sp>
        <p:nvSpPr>
          <p:cNvPr id="3" name="Title 2">
            <a:extLst>
              <a:ext uri="{FF2B5EF4-FFF2-40B4-BE49-F238E27FC236}">
                <a16:creationId xmlns:a16="http://schemas.microsoft.com/office/drawing/2014/main" id="{BC194711-15A6-6BDE-AB15-ABFF06605F3C}"/>
              </a:ext>
            </a:extLst>
          </p:cNvPr>
          <p:cNvSpPr>
            <a:spLocks noGrp="1"/>
          </p:cNvSpPr>
          <p:nvPr>
            <p:ph type="title"/>
          </p:nvPr>
        </p:nvSpPr>
        <p:spPr>
          <a:xfrm>
            <a:off x="590232" y="333375"/>
            <a:ext cx="5286375" cy="1831010"/>
          </a:xfrm>
        </p:spPr>
        <p:txBody>
          <a:bodyPr/>
          <a:lstStyle/>
          <a:p>
            <a:r>
              <a:rPr lang="en-US" sz="3600" dirty="0" err="1">
                <a:solidFill>
                  <a:schemeClr val="bg1"/>
                </a:solidFill>
              </a:rPr>
              <a:t>Aumentan</a:t>
            </a:r>
            <a:r>
              <a:rPr lang="en-US" sz="3600" dirty="0">
                <a:solidFill>
                  <a:schemeClr val="bg1"/>
                </a:solidFill>
              </a:rPr>
              <a:t> </a:t>
            </a:r>
            <a:r>
              <a:rPr lang="en-US" sz="3600" dirty="0" err="1">
                <a:solidFill>
                  <a:schemeClr val="bg1"/>
                </a:solidFill>
              </a:rPr>
              <a:t>los</a:t>
            </a:r>
            <a:r>
              <a:rPr lang="en-US" sz="3600" dirty="0">
                <a:solidFill>
                  <a:schemeClr val="bg1"/>
                </a:solidFill>
              </a:rPr>
              <a:t> </a:t>
            </a:r>
            <a:r>
              <a:rPr lang="en-US" sz="3600" dirty="0" err="1">
                <a:solidFill>
                  <a:schemeClr val="bg1"/>
                </a:solidFill>
              </a:rPr>
              <a:t>ataques</a:t>
            </a:r>
            <a:r>
              <a:rPr lang="en-US" sz="3600" dirty="0">
                <a:solidFill>
                  <a:schemeClr val="bg1"/>
                </a:solidFill>
              </a:rPr>
              <a:t> contra </a:t>
            </a:r>
            <a:r>
              <a:rPr lang="en-US" sz="3600" dirty="0" err="1">
                <a:solidFill>
                  <a:schemeClr val="bg1"/>
                </a:solidFill>
              </a:rPr>
              <a:t>identidades</a:t>
            </a:r>
            <a:endParaRPr lang="en-FI" sz="3600" dirty="0">
              <a:solidFill>
                <a:schemeClr val="bg1"/>
              </a:solidFill>
            </a:endParaRPr>
          </a:p>
        </p:txBody>
      </p:sp>
      <p:sp>
        <p:nvSpPr>
          <p:cNvPr id="17" name="TextBox 16">
            <a:extLst>
              <a:ext uri="{FF2B5EF4-FFF2-40B4-BE49-F238E27FC236}">
                <a16:creationId xmlns:a16="http://schemas.microsoft.com/office/drawing/2014/main" id="{9C9BAB9B-D737-BDB3-5F18-3030C75AB37F}"/>
              </a:ext>
            </a:extLst>
          </p:cNvPr>
          <p:cNvSpPr txBox="1"/>
          <p:nvPr/>
        </p:nvSpPr>
        <p:spPr>
          <a:xfrm>
            <a:off x="590232" y="2235548"/>
            <a:ext cx="57108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C6CEFF"/>
                </a:solidFill>
                <a:latin typeface="Archivo"/>
              </a:rPr>
              <a:t>Aumento del </a:t>
            </a:r>
            <a:r>
              <a:rPr lang="es-ES" b="1" dirty="0">
                <a:solidFill>
                  <a:schemeClr val="bg1"/>
                </a:solidFill>
                <a:latin typeface="Archivo"/>
              </a:rPr>
              <a:t>71 %</a:t>
            </a:r>
            <a:r>
              <a:rPr lang="es-ES" dirty="0">
                <a:solidFill>
                  <a:schemeClr val="bg1"/>
                </a:solidFill>
                <a:latin typeface="Archivo"/>
              </a:rPr>
              <a:t> </a:t>
            </a:r>
            <a:r>
              <a:rPr lang="es-ES" dirty="0">
                <a:solidFill>
                  <a:srgbClr val="C6CEFF"/>
                </a:solidFill>
                <a:latin typeface="Archivo"/>
              </a:rPr>
              <a:t>en los ciberataques causados ​​por la explotación de la identidad, según lo </a:t>
            </a:r>
            <a:r>
              <a:rPr lang="es-ES" b="1" dirty="0">
                <a:solidFill>
                  <a:schemeClr val="bg1"/>
                </a:solidFill>
                <a:latin typeface="Archivo"/>
              </a:rPr>
              <a:t>informado por el 90 % de las organizaciones</a:t>
            </a:r>
            <a:endParaRPr kumimoji="0" lang="en-US" sz="1800" b="0" i="0" u="none" strike="noStrike" kern="1200" cap="none" spc="0" normalizeH="0" baseline="0" noProof="0" dirty="0">
              <a:ln>
                <a:noFill/>
              </a:ln>
              <a:solidFill>
                <a:schemeClr val="bg1"/>
              </a:solidFill>
              <a:effectLst/>
              <a:uLnTx/>
              <a:uFillTx/>
              <a:latin typeface="Archivo"/>
              <a:ea typeface="+mn-ea"/>
              <a:cs typeface="+mn-cs"/>
            </a:endParaRPr>
          </a:p>
        </p:txBody>
      </p:sp>
      <p:sp>
        <p:nvSpPr>
          <p:cNvPr id="18" name="TextBox 17">
            <a:extLst>
              <a:ext uri="{FF2B5EF4-FFF2-40B4-BE49-F238E27FC236}">
                <a16:creationId xmlns:a16="http://schemas.microsoft.com/office/drawing/2014/main" id="{AD56798A-F258-3139-6D37-2576E01E3A3F}"/>
              </a:ext>
            </a:extLst>
          </p:cNvPr>
          <p:cNvSpPr txBox="1"/>
          <p:nvPr/>
        </p:nvSpPr>
        <p:spPr>
          <a:xfrm>
            <a:off x="590232" y="3230041"/>
            <a:ext cx="563086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bg1"/>
                </a:solidFill>
                <a:effectLst/>
                <a:uLnTx/>
                <a:uFillTx/>
                <a:latin typeface="Archivo"/>
                <a:ea typeface="+mn-ea"/>
                <a:cs typeface="+mn-cs"/>
              </a:rPr>
              <a:t>Los ataques dirigidos directamente a las identidades de Entra ID </a:t>
            </a:r>
            <a:r>
              <a:rPr kumimoji="0" lang="es-ES" sz="1800" i="0" u="none" strike="noStrike" kern="1200" cap="none" spc="0" normalizeH="0" baseline="0" noProof="0" dirty="0">
                <a:ln>
                  <a:noFill/>
                </a:ln>
                <a:solidFill>
                  <a:schemeClr val="accent5"/>
                </a:solidFill>
                <a:effectLst/>
                <a:uLnTx/>
                <a:uFillTx/>
                <a:latin typeface="Archivo"/>
                <a:ea typeface="+mn-ea"/>
                <a:cs typeface="+mn-cs"/>
              </a:rPr>
              <a:t>están aumentando según nuestros recientes compromisos de respuesta a incidentes: </a:t>
            </a:r>
            <a:r>
              <a:rPr kumimoji="0" lang="es-ES" sz="1800" b="1" i="0" u="none" strike="noStrike" kern="1200" cap="none" spc="0" normalizeH="0" baseline="0" noProof="0" dirty="0">
                <a:ln>
                  <a:noFill/>
                </a:ln>
                <a:solidFill>
                  <a:schemeClr val="bg1"/>
                </a:solidFill>
                <a:effectLst/>
                <a:uLnTx/>
                <a:uFillTx/>
                <a:latin typeface="Archivo"/>
                <a:ea typeface="+mn-ea"/>
                <a:cs typeface="+mn-cs"/>
              </a:rPr>
              <a:t>7 casos en los últimos 6 meses</a:t>
            </a:r>
            <a:r>
              <a:rPr kumimoji="0" lang="es-ES" sz="1800" i="0" u="none" strike="noStrike" kern="1200" cap="none" spc="0" normalizeH="0" baseline="0" noProof="0" dirty="0">
                <a:ln>
                  <a:noFill/>
                </a:ln>
                <a:solidFill>
                  <a:schemeClr val="accent5"/>
                </a:solidFill>
                <a:effectLst/>
                <a:uLnTx/>
                <a:uFillTx/>
                <a:latin typeface="Archivo"/>
                <a:ea typeface="+mn-ea"/>
                <a:cs typeface="+mn-cs"/>
              </a:rPr>
              <a:t>, en comparación con 1 en el mismo período del año pasado.</a:t>
            </a:r>
            <a:endParaRPr lang="en-US" dirty="0">
              <a:solidFill>
                <a:schemeClr val="accent5"/>
              </a:solidFill>
              <a:latin typeface="Archivo"/>
            </a:endParaRPr>
          </a:p>
        </p:txBody>
      </p:sp>
      <p:sp>
        <p:nvSpPr>
          <p:cNvPr id="19" name="TextBox 18">
            <a:extLst>
              <a:ext uri="{FF2B5EF4-FFF2-40B4-BE49-F238E27FC236}">
                <a16:creationId xmlns:a16="http://schemas.microsoft.com/office/drawing/2014/main" id="{E2FA12A8-8FC9-4A90-E912-EE43160812DA}"/>
              </a:ext>
            </a:extLst>
          </p:cNvPr>
          <p:cNvSpPr txBox="1"/>
          <p:nvPr/>
        </p:nvSpPr>
        <p:spPr>
          <a:xfrm>
            <a:off x="590232" y="5055530"/>
            <a:ext cx="5498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bg1"/>
                </a:solidFill>
                <a:effectLst/>
                <a:uLnTx/>
                <a:uFillTx/>
                <a:latin typeface="Archivo"/>
                <a:ea typeface="+mn-ea"/>
                <a:cs typeface="+mn-cs"/>
              </a:rPr>
              <a:t>Las credenciales robadas </a:t>
            </a:r>
            <a:r>
              <a:rPr kumimoji="0" lang="es-ES" sz="1800" b="0" i="0" u="none" strike="noStrike" kern="1200" cap="none" spc="0" normalizeH="0" baseline="0" noProof="0" dirty="0">
                <a:ln>
                  <a:noFill/>
                </a:ln>
                <a:solidFill>
                  <a:srgbClr val="C6CEFF"/>
                </a:solidFill>
                <a:effectLst/>
                <a:uLnTx/>
                <a:uFillTx/>
                <a:latin typeface="Archivo"/>
                <a:ea typeface="+mn-ea"/>
                <a:cs typeface="+mn-cs"/>
              </a:rPr>
              <a:t>o comprometidas fueron las que tardaron más en resolverse: </a:t>
            </a:r>
            <a:r>
              <a:rPr kumimoji="0" lang="es-ES" sz="1800" b="1" i="0" u="none" strike="noStrike" kern="1200" cap="none" spc="0" normalizeH="0" baseline="0" noProof="0" dirty="0">
                <a:ln>
                  <a:noFill/>
                </a:ln>
                <a:solidFill>
                  <a:schemeClr val="bg1"/>
                </a:solidFill>
                <a:effectLst/>
                <a:uLnTx/>
                <a:uFillTx/>
                <a:latin typeface="Archivo"/>
                <a:ea typeface="+mn-ea"/>
                <a:cs typeface="+mn-cs"/>
              </a:rPr>
              <a:t>casi 11 meses.</a:t>
            </a:r>
            <a:endParaRPr kumimoji="0" lang="en-FI" sz="1800" b="1" i="0" u="none" strike="noStrike" kern="1200" cap="none" spc="0" normalizeH="0" baseline="30000" noProof="0" dirty="0">
              <a:ln>
                <a:noFill/>
              </a:ln>
              <a:solidFill>
                <a:schemeClr val="bg1"/>
              </a:solidFill>
              <a:effectLst/>
              <a:uLnTx/>
              <a:uFillTx/>
              <a:latin typeface="Archivo"/>
              <a:ea typeface="+mn-ea"/>
              <a:cs typeface="+mn-cs"/>
            </a:endParaRPr>
          </a:p>
        </p:txBody>
      </p:sp>
      <p:sp>
        <p:nvSpPr>
          <p:cNvPr id="6" name="TextBox 5">
            <a:extLst>
              <a:ext uri="{FF2B5EF4-FFF2-40B4-BE49-F238E27FC236}">
                <a16:creationId xmlns:a16="http://schemas.microsoft.com/office/drawing/2014/main" id="{116EDC64-04C5-4393-ACBC-695831499AC4}"/>
              </a:ext>
            </a:extLst>
          </p:cNvPr>
          <p:cNvSpPr txBox="1"/>
          <p:nvPr/>
        </p:nvSpPr>
        <p:spPr>
          <a:xfrm>
            <a:off x="590232" y="6179423"/>
            <a:ext cx="5213033" cy="438646"/>
          </a:xfrm>
          <a:prstGeom prst="rect">
            <a:avLst/>
          </a:prstGeom>
          <a:noFill/>
        </p:spPr>
        <p:txBody>
          <a:bodyPr wrap="square">
            <a:spAutoFit/>
          </a:bodyPr>
          <a:lstStyle/>
          <a:p>
            <a:pPr marL="0" marR="0" lvl="0" indent="0" algn="l" defTabSz="914400" rtl="0" eaLnBrk="1" fontAlgn="auto" latinLnBrk="0" hangingPunct="1">
              <a:lnSpc>
                <a:spcPts val="1400"/>
              </a:lnSpc>
              <a:spcBef>
                <a:spcPts val="0"/>
              </a:spcBef>
              <a:spcAft>
                <a:spcPts val="0"/>
              </a:spcAft>
              <a:buClrTx/>
              <a:buSzTx/>
              <a:buFont typeface="Symbol" panose="05050102010706020507" pitchFamily="18" charset="2"/>
              <a:buNone/>
              <a:tabLst/>
              <a:defRPr/>
            </a:pPr>
            <a:r>
              <a:rPr kumimoji="0" lang="es-ES" sz="1100" b="0" i="0" u="none" strike="noStrike" kern="1200" cap="none" spc="0" normalizeH="0" baseline="0" noProof="0" dirty="0">
                <a:ln>
                  <a:noFill/>
                </a:ln>
                <a:solidFill>
                  <a:schemeClr val="accent4"/>
                </a:solidFill>
                <a:effectLst/>
                <a:uLnTx/>
                <a:uFillTx/>
                <a:latin typeface="Arial" panose="020B0604020202020204" pitchFamily="34" charset="0"/>
                <a:ea typeface="SimSun" panose="02010600030101010101" pitchFamily="2" charset="-122"/>
                <a:cs typeface="Times New Roman" panose="02020603050405020304" pitchFamily="18" charset="0"/>
              </a:rPr>
              <a:t>Fuente: Informe sobre el costo de una filtración de datos de 2023 de Ponemon, Tendencias en seguridad de identidad 2023 de </a:t>
            </a:r>
            <a:r>
              <a:rPr kumimoji="0" lang="es-ES" sz="1100" b="0" i="0" u="none" strike="noStrike" kern="1200" cap="none" spc="0" normalizeH="0" baseline="0" noProof="0" dirty="0" err="1">
                <a:ln>
                  <a:noFill/>
                </a:ln>
                <a:solidFill>
                  <a:schemeClr val="accent4"/>
                </a:solidFill>
                <a:effectLst/>
                <a:uLnTx/>
                <a:uFillTx/>
                <a:latin typeface="Arial" panose="020B0604020202020204" pitchFamily="34" charset="0"/>
                <a:ea typeface="SimSun" panose="02010600030101010101" pitchFamily="2" charset="-122"/>
                <a:cs typeface="Times New Roman" panose="02020603050405020304" pitchFamily="18" charset="0"/>
              </a:rPr>
              <a:t>Identity</a:t>
            </a:r>
            <a:r>
              <a:rPr kumimoji="0" lang="es-ES" sz="1100" b="0" i="0" u="none" strike="noStrike" kern="1200" cap="none" spc="0" normalizeH="0" baseline="0" noProof="0" dirty="0">
                <a:ln>
                  <a:noFill/>
                </a:ln>
                <a:solidFill>
                  <a:schemeClr val="accent4"/>
                </a:solidFill>
                <a:effectLst/>
                <a:uLnTx/>
                <a:uFillTx/>
                <a:latin typeface="Arial" panose="020B0604020202020204" pitchFamily="34" charset="0"/>
                <a:ea typeface="SimSun" panose="02010600030101010101" pitchFamily="2" charset="-122"/>
                <a:cs typeface="Times New Roman" panose="02020603050405020304" pitchFamily="18" charset="0"/>
              </a:rPr>
              <a:t> </a:t>
            </a:r>
            <a:r>
              <a:rPr kumimoji="0" lang="es-ES" sz="1100" b="0" i="0" u="none" strike="noStrike" kern="1200" cap="none" spc="0" normalizeH="0" baseline="0" noProof="0" dirty="0" err="1">
                <a:ln>
                  <a:noFill/>
                </a:ln>
                <a:solidFill>
                  <a:schemeClr val="accent4"/>
                </a:solidFill>
                <a:effectLst/>
                <a:uLnTx/>
                <a:uFillTx/>
                <a:latin typeface="Arial" panose="020B0604020202020204" pitchFamily="34" charset="0"/>
                <a:ea typeface="SimSun" panose="02010600030101010101" pitchFamily="2" charset="-122"/>
                <a:cs typeface="Times New Roman" panose="02020603050405020304" pitchFamily="18" charset="0"/>
              </a:rPr>
              <a:t>Defined</a:t>
            </a:r>
            <a:r>
              <a:rPr kumimoji="0" lang="es-ES" sz="1100" b="0" i="0" u="none" strike="noStrike" kern="1200" cap="none" spc="0" normalizeH="0" baseline="0" noProof="0" dirty="0">
                <a:ln>
                  <a:noFill/>
                </a:ln>
                <a:solidFill>
                  <a:schemeClr val="accent4"/>
                </a:solidFill>
                <a:effectLst/>
                <a:uLnTx/>
                <a:uFillTx/>
                <a:latin typeface="Arial" panose="020B0604020202020204" pitchFamily="34" charset="0"/>
                <a:ea typeface="SimSun" panose="02010600030101010101" pitchFamily="2" charset="-122"/>
                <a:cs typeface="Times New Roman" panose="02020603050405020304" pitchFamily="18" charset="0"/>
              </a:rPr>
              <a:t> Security Alliance</a:t>
            </a:r>
            <a:endParaRPr kumimoji="0" lang="en-US" sz="600" b="0" i="0" u="none" strike="noStrike" kern="1200" cap="none" spc="0" normalizeH="0" baseline="0" noProof="0" dirty="0">
              <a:ln>
                <a:noFill/>
              </a:ln>
              <a:solidFill>
                <a:schemeClr val="accent4"/>
              </a:solidFill>
              <a:effectLst/>
              <a:uLnTx/>
              <a:uFillTx/>
              <a:latin typeface="Arial" panose="020B0604020202020204" pitchFamily="34" charset="0"/>
              <a:ea typeface="SimSun" panose="02010600030101010101" pitchFamily="2" charset="-122"/>
              <a:cs typeface="Times New Roman" panose="02020603050405020304" pitchFamily="18" charset="0"/>
            </a:endParaRPr>
          </a:p>
        </p:txBody>
      </p:sp>
      <p:pic>
        <p:nvPicPr>
          <p:cNvPr id="2" name="Graphic 1">
            <a:extLst>
              <a:ext uri="{FF2B5EF4-FFF2-40B4-BE49-F238E27FC236}">
                <a16:creationId xmlns:a16="http://schemas.microsoft.com/office/drawing/2014/main" id="{B01A6C00-0694-4819-690F-829E6E0F9C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4054734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5E1D0C-69D2-63A3-BC26-D4D79AAABEFF}"/>
              </a:ext>
            </a:extLst>
          </p:cNvPr>
          <p:cNvSpPr>
            <a:spLocks noGrp="1"/>
          </p:cNvSpPr>
          <p:nvPr>
            <p:ph type="title"/>
          </p:nvPr>
        </p:nvSpPr>
        <p:spPr>
          <a:xfrm>
            <a:off x="300229" y="245301"/>
            <a:ext cx="11477181" cy="1150938"/>
          </a:xfrm>
          <a:prstGeom prst="rect">
            <a:avLst/>
          </a:prstGeom>
        </p:spPr>
        <p:txBody>
          <a:bodyPr/>
          <a:lstStyle/>
          <a:p>
            <a:r>
              <a:rPr lang="en-US" sz="3600" dirty="0">
                <a:solidFill>
                  <a:schemeClr val="bg1"/>
                </a:solidFill>
              </a:rPr>
              <a:t>Identity security </a:t>
            </a:r>
            <a:r>
              <a:rPr lang="es-ES" sz="3600" dirty="0"/>
              <a:t>es fundamental</a:t>
            </a:r>
            <a:br>
              <a:rPr lang="es-ES" sz="3600" dirty="0"/>
            </a:br>
            <a:r>
              <a:rPr lang="es-ES" sz="3600" dirty="0"/>
              <a:t>para la TI moderna</a:t>
            </a:r>
            <a:endParaRPr lang="en-US" sz="3600" dirty="0"/>
          </a:p>
        </p:txBody>
      </p:sp>
      <p:sp>
        <p:nvSpPr>
          <p:cNvPr id="2059" name="Rectangle: Rounded Corners 96">
            <a:extLst>
              <a:ext uri="{FF2B5EF4-FFF2-40B4-BE49-F238E27FC236}">
                <a16:creationId xmlns:a16="http://schemas.microsoft.com/office/drawing/2014/main" id="{A0E378FF-4DD1-CB66-2385-B4A395793FA7}"/>
              </a:ext>
            </a:extLst>
          </p:cNvPr>
          <p:cNvSpPr/>
          <p:nvPr/>
        </p:nvSpPr>
        <p:spPr>
          <a:xfrm>
            <a:off x="539823" y="1608688"/>
            <a:ext cx="2371072" cy="1182782"/>
          </a:xfrm>
          <a:prstGeom prst="round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060" name="Rectangle: Rounded Corners 96">
            <a:extLst>
              <a:ext uri="{FF2B5EF4-FFF2-40B4-BE49-F238E27FC236}">
                <a16:creationId xmlns:a16="http://schemas.microsoft.com/office/drawing/2014/main" id="{52A52FEB-A6C8-1BA3-5BFB-51D3AA1B838D}"/>
              </a:ext>
            </a:extLst>
          </p:cNvPr>
          <p:cNvSpPr/>
          <p:nvPr/>
        </p:nvSpPr>
        <p:spPr>
          <a:xfrm>
            <a:off x="3222467" y="1608688"/>
            <a:ext cx="2371072" cy="1182782"/>
          </a:xfrm>
          <a:prstGeom prst="round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061" name="Rectangle: Rounded Corners 96">
            <a:extLst>
              <a:ext uri="{FF2B5EF4-FFF2-40B4-BE49-F238E27FC236}">
                <a16:creationId xmlns:a16="http://schemas.microsoft.com/office/drawing/2014/main" id="{5C779804-5709-CC8D-A59E-7C1AC8121397}"/>
              </a:ext>
            </a:extLst>
          </p:cNvPr>
          <p:cNvSpPr/>
          <p:nvPr/>
        </p:nvSpPr>
        <p:spPr>
          <a:xfrm>
            <a:off x="5905111" y="1608688"/>
            <a:ext cx="2371072" cy="1182782"/>
          </a:xfrm>
          <a:prstGeom prst="round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6" name="TextBox 25">
            <a:extLst>
              <a:ext uri="{FF2B5EF4-FFF2-40B4-BE49-F238E27FC236}">
                <a16:creationId xmlns:a16="http://schemas.microsoft.com/office/drawing/2014/main" id="{3B964E5F-74D9-CFA4-A14A-16DC6D544154}"/>
              </a:ext>
            </a:extLst>
          </p:cNvPr>
          <p:cNvSpPr txBox="1"/>
          <p:nvPr/>
        </p:nvSpPr>
        <p:spPr>
          <a:xfrm>
            <a:off x="3225423" y="1781404"/>
            <a:ext cx="2371072" cy="784830"/>
          </a:xfrm>
          <a:prstGeom prst="rect">
            <a:avLst/>
          </a:prstGeom>
          <a:noFill/>
        </p:spPr>
        <p:txBody>
          <a:bodyPr wrap="square" rtlCol="0" anchor="ctr" anchorCtr="0">
            <a:spAutoFit/>
          </a:bodyPr>
          <a:lstStyle/>
          <a:p>
            <a:pPr algn="ctr">
              <a:spcBef>
                <a:spcPts val="600"/>
              </a:spcBef>
            </a:pPr>
            <a:r>
              <a:rPr lang="es-ES" sz="1400" b="1" dirty="0">
                <a:solidFill>
                  <a:schemeClr val="bg1"/>
                </a:solidFill>
              </a:rPr>
              <a:t>Servicios en la nube de terceros</a:t>
            </a:r>
          </a:p>
          <a:p>
            <a:pPr algn="ctr">
              <a:spcBef>
                <a:spcPts val="600"/>
              </a:spcBef>
            </a:pPr>
            <a:r>
              <a:rPr lang="en-US" sz="1200" dirty="0">
                <a:solidFill>
                  <a:schemeClr val="accent5"/>
                </a:solidFill>
              </a:rPr>
              <a:t>Salesforce, Workday...</a:t>
            </a:r>
          </a:p>
        </p:txBody>
      </p:sp>
      <p:sp>
        <p:nvSpPr>
          <p:cNvPr id="8" name="Rectangle: Rounded Corners 98">
            <a:extLst>
              <a:ext uri="{FF2B5EF4-FFF2-40B4-BE49-F238E27FC236}">
                <a16:creationId xmlns:a16="http://schemas.microsoft.com/office/drawing/2014/main" id="{298D4E45-EAB4-4737-3BCD-8EA18521E171}"/>
              </a:ext>
            </a:extLst>
          </p:cNvPr>
          <p:cNvSpPr/>
          <p:nvPr/>
        </p:nvSpPr>
        <p:spPr>
          <a:xfrm>
            <a:off x="569250" y="3128075"/>
            <a:ext cx="7706932" cy="1463107"/>
          </a:xfrm>
          <a:prstGeom prst="rect">
            <a:avLst/>
          </a:prstGeom>
          <a:solidFill>
            <a:srgbClr val="283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2" name="TextBox 31">
            <a:extLst>
              <a:ext uri="{FF2B5EF4-FFF2-40B4-BE49-F238E27FC236}">
                <a16:creationId xmlns:a16="http://schemas.microsoft.com/office/drawing/2014/main" id="{6F846073-DEF5-C2E4-A206-7E9698BD53D0}"/>
              </a:ext>
            </a:extLst>
          </p:cNvPr>
          <p:cNvSpPr txBox="1"/>
          <p:nvPr/>
        </p:nvSpPr>
        <p:spPr>
          <a:xfrm>
            <a:off x="5993120" y="1928899"/>
            <a:ext cx="2196185" cy="492443"/>
          </a:xfrm>
          <a:prstGeom prst="rect">
            <a:avLst/>
          </a:prstGeom>
          <a:noFill/>
        </p:spPr>
        <p:txBody>
          <a:bodyPr wrap="square" rtlCol="0" anchor="ctr" anchorCtr="0">
            <a:spAutoFit/>
          </a:bodyPr>
          <a:lstStyle/>
          <a:p>
            <a:pPr algn="ctr"/>
            <a:r>
              <a:rPr lang="en-US" sz="1400" b="1" dirty="0" err="1">
                <a:solidFill>
                  <a:schemeClr val="bg1"/>
                </a:solidFill>
              </a:rPr>
              <a:t>Plataformas</a:t>
            </a:r>
            <a:r>
              <a:rPr lang="en-US" sz="1400" b="1" dirty="0">
                <a:solidFill>
                  <a:schemeClr val="bg1"/>
                </a:solidFill>
              </a:rPr>
              <a:t> </a:t>
            </a:r>
            <a:r>
              <a:rPr lang="en-US" sz="1400" b="1" dirty="0" err="1">
                <a:solidFill>
                  <a:schemeClr val="bg1"/>
                </a:solidFill>
              </a:rPr>
              <a:t>en</a:t>
            </a:r>
            <a:r>
              <a:rPr lang="en-US" sz="1400" b="1" dirty="0">
                <a:solidFill>
                  <a:schemeClr val="bg1"/>
                </a:solidFill>
              </a:rPr>
              <a:t> la </a:t>
            </a:r>
            <a:r>
              <a:rPr lang="en-US" sz="1400" b="1" dirty="0" err="1">
                <a:solidFill>
                  <a:schemeClr val="bg1"/>
                </a:solidFill>
              </a:rPr>
              <a:t>nube</a:t>
            </a:r>
            <a:endParaRPr lang="en-US" sz="1400" b="1" dirty="0">
              <a:solidFill>
                <a:schemeClr val="bg1"/>
              </a:solidFill>
            </a:endParaRPr>
          </a:p>
          <a:p>
            <a:pPr algn="ctr"/>
            <a:r>
              <a:rPr lang="en-US" sz="1200" dirty="0">
                <a:solidFill>
                  <a:schemeClr val="accent5"/>
                </a:solidFill>
              </a:rPr>
              <a:t>Azure, AWS...</a:t>
            </a:r>
          </a:p>
        </p:txBody>
      </p:sp>
      <p:sp>
        <p:nvSpPr>
          <p:cNvPr id="36" name="TextBox 35">
            <a:extLst>
              <a:ext uri="{FF2B5EF4-FFF2-40B4-BE49-F238E27FC236}">
                <a16:creationId xmlns:a16="http://schemas.microsoft.com/office/drawing/2014/main" id="{A1695114-29BC-B1B7-C1A6-2D06F6D015BD}"/>
              </a:ext>
            </a:extLst>
          </p:cNvPr>
          <p:cNvSpPr txBox="1"/>
          <p:nvPr/>
        </p:nvSpPr>
        <p:spPr>
          <a:xfrm>
            <a:off x="662934" y="1890427"/>
            <a:ext cx="2064195" cy="754053"/>
          </a:xfrm>
          <a:prstGeom prst="rect">
            <a:avLst/>
          </a:prstGeom>
          <a:noFill/>
        </p:spPr>
        <p:txBody>
          <a:bodyPr wrap="square" rtlCol="0" anchor="ctr" anchorCtr="0">
            <a:spAutoFit/>
          </a:bodyPr>
          <a:lstStyle/>
          <a:p>
            <a:pPr algn="ctr"/>
            <a:r>
              <a:rPr lang="en-US" sz="1400" b="1">
                <a:solidFill>
                  <a:schemeClr val="bg1"/>
                </a:solidFill>
              </a:rPr>
              <a:t>Microsoft 365</a:t>
            </a:r>
            <a:endParaRPr lang="en-US" sz="1200" b="1">
              <a:solidFill>
                <a:schemeClr val="bg1"/>
              </a:solidFill>
            </a:endParaRPr>
          </a:p>
          <a:p>
            <a:pPr algn="ctr">
              <a:spcBef>
                <a:spcPts val="600"/>
              </a:spcBef>
            </a:pPr>
            <a:r>
              <a:rPr lang="en-US" sz="1200">
                <a:solidFill>
                  <a:schemeClr val="accent5"/>
                </a:solidFill>
              </a:rPr>
              <a:t>Email, Teams,  </a:t>
            </a:r>
            <a:br>
              <a:rPr lang="en-US" sz="1200">
                <a:solidFill>
                  <a:schemeClr val="accent5"/>
                </a:solidFill>
              </a:rPr>
            </a:br>
            <a:r>
              <a:rPr lang="en-US" sz="1200">
                <a:solidFill>
                  <a:schemeClr val="accent5"/>
                </a:solidFill>
              </a:rPr>
              <a:t>OneDrive, SharePoint…</a:t>
            </a:r>
          </a:p>
        </p:txBody>
      </p:sp>
      <p:sp>
        <p:nvSpPr>
          <p:cNvPr id="2" name="TextBox 1">
            <a:extLst>
              <a:ext uri="{FF2B5EF4-FFF2-40B4-BE49-F238E27FC236}">
                <a16:creationId xmlns:a16="http://schemas.microsoft.com/office/drawing/2014/main" id="{9231DFE4-4BA1-F089-9A09-0BD2E177E7C1}"/>
              </a:ext>
            </a:extLst>
          </p:cNvPr>
          <p:cNvSpPr txBox="1"/>
          <p:nvPr/>
        </p:nvSpPr>
        <p:spPr>
          <a:xfrm>
            <a:off x="8688316" y="1070784"/>
            <a:ext cx="3203455" cy="537904"/>
          </a:xfrm>
          <a:prstGeom prst="rect">
            <a:avLst/>
          </a:prstGeom>
          <a:noFill/>
        </p:spPr>
        <p:txBody>
          <a:bodyPr wrap="square" lIns="0" rtlCol="0">
            <a:spAutoFit/>
          </a:bodyPr>
          <a:lstStyle/>
          <a:p>
            <a:pPr>
              <a:lnSpc>
                <a:spcPts val="1800"/>
              </a:lnSpc>
            </a:pPr>
            <a:r>
              <a:rPr lang="es-ES" sz="1400" b="1" dirty="0">
                <a:solidFill>
                  <a:schemeClr val="bg1"/>
                </a:solidFill>
              </a:rPr>
              <a:t>Ataques basados ​​en identidad detectados</a:t>
            </a:r>
            <a:endParaRPr lang="en-US" sz="1400" b="1" dirty="0">
              <a:solidFill>
                <a:schemeClr val="bg1"/>
              </a:solidFill>
            </a:endParaRPr>
          </a:p>
        </p:txBody>
      </p:sp>
      <p:sp>
        <p:nvSpPr>
          <p:cNvPr id="11" name="Right Arrow 10">
            <a:extLst>
              <a:ext uri="{FF2B5EF4-FFF2-40B4-BE49-F238E27FC236}">
                <a16:creationId xmlns:a16="http://schemas.microsoft.com/office/drawing/2014/main" id="{5D6DBF76-ACD5-016F-1F17-7D0964C1C6AA}"/>
              </a:ext>
            </a:extLst>
          </p:cNvPr>
          <p:cNvSpPr/>
          <p:nvPr/>
        </p:nvSpPr>
        <p:spPr>
          <a:xfrm rot="16200000">
            <a:off x="1633804" y="2791771"/>
            <a:ext cx="419898" cy="426798"/>
          </a:xfrm>
          <a:prstGeom prst="rightArrow">
            <a:avLst/>
          </a:prstGeom>
          <a:solidFill>
            <a:srgbClr val="2A3D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F73A6E97-E3CF-E87C-FF96-3960A6CD7053}"/>
              </a:ext>
            </a:extLst>
          </p:cNvPr>
          <p:cNvSpPr/>
          <p:nvPr/>
        </p:nvSpPr>
        <p:spPr>
          <a:xfrm rot="16200000">
            <a:off x="4249515" y="2791770"/>
            <a:ext cx="419898" cy="426798"/>
          </a:xfrm>
          <a:prstGeom prst="rightArrow">
            <a:avLst/>
          </a:prstGeom>
          <a:solidFill>
            <a:srgbClr val="2A3D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85EC05A5-332D-5B0B-53A6-58768F15DA29}"/>
              </a:ext>
            </a:extLst>
          </p:cNvPr>
          <p:cNvSpPr/>
          <p:nvPr/>
        </p:nvSpPr>
        <p:spPr>
          <a:xfrm rot="16200000">
            <a:off x="6865226" y="2791771"/>
            <a:ext cx="419898" cy="426798"/>
          </a:xfrm>
          <a:prstGeom prst="rightArrow">
            <a:avLst/>
          </a:prstGeom>
          <a:solidFill>
            <a:srgbClr val="2A3D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F4EC9FA4-B601-6E69-BCDF-B302E2E308C5}"/>
              </a:ext>
            </a:extLst>
          </p:cNvPr>
          <p:cNvSpPr/>
          <p:nvPr/>
        </p:nvSpPr>
        <p:spPr>
          <a:xfrm rot="5400000">
            <a:off x="1663252" y="4492504"/>
            <a:ext cx="419898" cy="426798"/>
          </a:xfrm>
          <a:prstGeom prst="rightArrow">
            <a:avLst/>
          </a:prstGeom>
          <a:solidFill>
            <a:srgbClr val="2A3D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65B14FBB-EE19-878E-91BF-E70B0F21A814}"/>
              </a:ext>
            </a:extLst>
          </p:cNvPr>
          <p:cNvSpPr/>
          <p:nvPr/>
        </p:nvSpPr>
        <p:spPr>
          <a:xfrm rot="5400000">
            <a:off x="4278964" y="4492504"/>
            <a:ext cx="419898" cy="426798"/>
          </a:xfrm>
          <a:prstGeom prst="rightArrow">
            <a:avLst/>
          </a:prstGeom>
          <a:solidFill>
            <a:srgbClr val="2A3D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F3EE3CA5-5ABD-CC98-A152-542011EB446D}"/>
              </a:ext>
            </a:extLst>
          </p:cNvPr>
          <p:cNvSpPr/>
          <p:nvPr/>
        </p:nvSpPr>
        <p:spPr>
          <a:xfrm rot="5400000">
            <a:off x="6894674" y="4492504"/>
            <a:ext cx="419898" cy="426798"/>
          </a:xfrm>
          <a:prstGeom prst="rightArrow">
            <a:avLst/>
          </a:prstGeom>
          <a:solidFill>
            <a:srgbClr val="2A3D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Arrow 51">
            <a:extLst>
              <a:ext uri="{FF2B5EF4-FFF2-40B4-BE49-F238E27FC236}">
                <a16:creationId xmlns:a16="http://schemas.microsoft.com/office/drawing/2014/main" id="{961CFAE5-3EF5-C782-77EE-7DBD850088BD}"/>
              </a:ext>
            </a:extLst>
          </p:cNvPr>
          <p:cNvSpPr/>
          <p:nvPr/>
        </p:nvSpPr>
        <p:spPr>
          <a:xfrm rot="5400000">
            <a:off x="2971108" y="4492504"/>
            <a:ext cx="419898" cy="426798"/>
          </a:xfrm>
          <a:prstGeom prst="rightArrow">
            <a:avLst/>
          </a:prstGeom>
          <a:solidFill>
            <a:srgbClr val="2A3D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Right Arrow 2051">
            <a:extLst>
              <a:ext uri="{FF2B5EF4-FFF2-40B4-BE49-F238E27FC236}">
                <a16:creationId xmlns:a16="http://schemas.microsoft.com/office/drawing/2014/main" id="{F0153107-0365-7DAD-E319-5927102DAC04}"/>
              </a:ext>
            </a:extLst>
          </p:cNvPr>
          <p:cNvSpPr/>
          <p:nvPr/>
        </p:nvSpPr>
        <p:spPr>
          <a:xfrm rot="5400000">
            <a:off x="5586819" y="4492504"/>
            <a:ext cx="419898" cy="426798"/>
          </a:xfrm>
          <a:prstGeom prst="rightArrow">
            <a:avLst/>
          </a:prstGeom>
          <a:solidFill>
            <a:srgbClr val="2A3D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CECE07AD-DFF2-A12C-3100-BEE0D66DC8CC}"/>
              </a:ext>
            </a:extLst>
          </p:cNvPr>
          <p:cNvGrpSpPr/>
          <p:nvPr/>
        </p:nvGrpSpPr>
        <p:grpSpPr>
          <a:xfrm>
            <a:off x="8544841" y="1608688"/>
            <a:ext cx="3243957" cy="1344365"/>
            <a:chOff x="8624932" y="1608688"/>
            <a:chExt cx="3243957" cy="1344365"/>
          </a:xfrm>
        </p:grpSpPr>
        <p:sp>
          <p:nvSpPr>
            <p:cNvPr id="2051" name="TextBox 2050">
              <a:extLst>
                <a:ext uri="{FF2B5EF4-FFF2-40B4-BE49-F238E27FC236}">
                  <a16:creationId xmlns:a16="http://schemas.microsoft.com/office/drawing/2014/main" id="{6729D178-4F60-DA93-10D5-765EBBFD05EF}"/>
                </a:ext>
              </a:extLst>
            </p:cNvPr>
            <p:cNvSpPr txBox="1"/>
            <p:nvPr/>
          </p:nvSpPr>
          <p:spPr>
            <a:xfrm>
              <a:off x="8768407" y="1677174"/>
              <a:ext cx="2727292" cy="461665"/>
            </a:xfrm>
            <a:prstGeom prst="rect">
              <a:avLst/>
            </a:prstGeom>
            <a:noFill/>
          </p:spPr>
          <p:txBody>
            <a:bodyPr wrap="square" rtlCol="0">
              <a:spAutoFit/>
            </a:bodyPr>
            <a:lstStyle/>
            <a:p>
              <a:r>
                <a:rPr lang="es-ES" sz="1200" b="1" dirty="0">
                  <a:solidFill>
                    <a:srgbClr val="F0B2B2"/>
                  </a:solidFill>
                </a:rPr>
                <a:t>Robar credenciales de sesión para acceder a servicios en la nube</a:t>
              </a:r>
              <a:endParaRPr lang="en-US" sz="1200" b="1" dirty="0">
                <a:solidFill>
                  <a:srgbClr val="F0B2B2"/>
                </a:solidFill>
              </a:endParaRPr>
            </a:p>
          </p:txBody>
        </p:sp>
        <p:sp>
          <p:nvSpPr>
            <p:cNvPr id="2053" name="TextBox 2052">
              <a:extLst>
                <a:ext uri="{FF2B5EF4-FFF2-40B4-BE49-F238E27FC236}">
                  <a16:creationId xmlns:a16="http://schemas.microsoft.com/office/drawing/2014/main" id="{3AC77EB4-6BC8-BA94-DD44-A9C83C82D4C0}"/>
                </a:ext>
              </a:extLst>
            </p:cNvPr>
            <p:cNvSpPr txBox="1"/>
            <p:nvPr/>
          </p:nvSpPr>
          <p:spPr>
            <a:xfrm>
              <a:off x="8768407" y="2091279"/>
              <a:ext cx="3100482" cy="861774"/>
            </a:xfrm>
            <a:prstGeom prst="rect">
              <a:avLst/>
            </a:prstGeom>
            <a:noFill/>
          </p:spPr>
          <p:txBody>
            <a:bodyPr wrap="square">
              <a:spAutoFit/>
            </a:bodyPr>
            <a:lstStyle/>
            <a:p>
              <a:r>
                <a:rPr lang="es-ES" sz="1000" dirty="0">
                  <a:solidFill>
                    <a:schemeClr val="bg1"/>
                  </a:solidFill>
                </a:rPr>
                <a:t>Identificar usuarios o sesiones de riesgo durante el inicio de sesión, utilizando factores de riesgo que incluyen ubicación geográfica para viajes imposibles, anomalías de OAuth y anomalías de metadatos de firma.</a:t>
              </a:r>
              <a:endParaRPr lang="en-US" sz="1000" dirty="0">
                <a:solidFill>
                  <a:schemeClr val="bg1"/>
                </a:solidFill>
              </a:endParaRPr>
            </a:p>
          </p:txBody>
        </p:sp>
        <p:sp>
          <p:nvSpPr>
            <p:cNvPr id="2066" name="Rectangle 2065">
              <a:extLst>
                <a:ext uri="{FF2B5EF4-FFF2-40B4-BE49-F238E27FC236}">
                  <a16:creationId xmlns:a16="http://schemas.microsoft.com/office/drawing/2014/main" id="{E128906A-2C59-BDB6-DC55-4A1048EBF2DF}"/>
                </a:ext>
              </a:extLst>
            </p:cNvPr>
            <p:cNvSpPr/>
            <p:nvPr/>
          </p:nvSpPr>
          <p:spPr>
            <a:xfrm>
              <a:off x="8762495" y="1608688"/>
              <a:ext cx="3100482" cy="1313588"/>
            </a:xfrm>
            <a:prstGeom prst="rect">
              <a:avLst/>
            </a:prstGeom>
            <a:noFill/>
            <a:ln>
              <a:solidFill>
                <a:srgbClr val="C00000">
                  <a:alpha val="39847"/>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Triangle 2067">
              <a:extLst>
                <a:ext uri="{FF2B5EF4-FFF2-40B4-BE49-F238E27FC236}">
                  <a16:creationId xmlns:a16="http://schemas.microsoft.com/office/drawing/2014/main" id="{1AE8502F-EF0B-FA45-657A-400C09FDA7B0}"/>
                </a:ext>
              </a:extLst>
            </p:cNvPr>
            <p:cNvSpPr/>
            <p:nvPr/>
          </p:nvSpPr>
          <p:spPr>
            <a:xfrm rot="16200000">
              <a:off x="8573361" y="2134254"/>
              <a:ext cx="234793" cy="131651"/>
            </a:xfrm>
            <a:prstGeom prst="triangle">
              <a:avLst/>
            </a:prstGeom>
            <a:solidFill>
              <a:srgbClr val="C00000">
                <a:alpha val="4035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8C15F901-0069-6C15-D6CA-DA12E24F0D1A}"/>
              </a:ext>
            </a:extLst>
          </p:cNvPr>
          <p:cNvGrpSpPr/>
          <p:nvPr/>
        </p:nvGrpSpPr>
        <p:grpSpPr>
          <a:xfrm>
            <a:off x="8544840" y="3280476"/>
            <a:ext cx="3238046" cy="1182782"/>
            <a:chOff x="8624931" y="3280476"/>
            <a:chExt cx="3238046" cy="1182782"/>
          </a:xfrm>
        </p:grpSpPr>
        <p:sp>
          <p:nvSpPr>
            <p:cNvPr id="2048" name="TextBox 2047">
              <a:extLst>
                <a:ext uri="{FF2B5EF4-FFF2-40B4-BE49-F238E27FC236}">
                  <a16:creationId xmlns:a16="http://schemas.microsoft.com/office/drawing/2014/main" id="{6832F15C-B043-32EF-9F3D-86AA2DA4D2E3}"/>
                </a:ext>
              </a:extLst>
            </p:cNvPr>
            <p:cNvSpPr txBox="1"/>
            <p:nvPr/>
          </p:nvSpPr>
          <p:spPr>
            <a:xfrm>
              <a:off x="8767970" y="3351305"/>
              <a:ext cx="2837825" cy="461665"/>
            </a:xfrm>
            <a:prstGeom prst="rect">
              <a:avLst/>
            </a:prstGeom>
            <a:noFill/>
          </p:spPr>
          <p:txBody>
            <a:bodyPr wrap="square" rtlCol="0">
              <a:spAutoFit/>
            </a:bodyPr>
            <a:lstStyle/>
            <a:p>
              <a:r>
                <a:rPr lang="es-ES" sz="1200" b="1" dirty="0">
                  <a:solidFill>
                    <a:srgbClr val="F0B2B2"/>
                  </a:solidFill>
                </a:rPr>
                <a:t>Técnicas para avanzar en ataques de identidad</a:t>
              </a:r>
              <a:endParaRPr lang="en-US" sz="1200" b="1" dirty="0">
                <a:solidFill>
                  <a:srgbClr val="F0B2B2"/>
                </a:solidFill>
              </a:endParaRPr>
            </a:p>
          </p:txBody>
        </p:sp>
        <p:sp>
          <p:nvSpPr>
            <p:cNvPr id="2054" name="TextBox 2053">
              <a:extLst>
                <a:ext uri="{FF2B5EF4-FFF2-40B4-BE49-F238E27FC236}">
                  <a16:creationId xmlns:a16="http://schemas.microsoft.com/office/drawing/2014/main" id="{52DC9257-042B-D474-AFB9-442A45A35C70}"/>
                </a:ext>
              </a:extLst>
            </p:cNvPr>
            <p:cNvSpPr txBox="1"/>
            <p:nvPr/>
          </p:nvSpPr>
          <p:spPr>
            <a:xfrm>
              <a:off x="8767970" y="3732797"/>
              <a:ext cx="3089531" cy="600164"/>
            </a:xfrm>
            <a:prstGeom prst="rect">
              <a:avLst/>
            </a:prstGeom>
            <a:noFill/>
          </p:spPr>
          <p:txBody>
            <a:bodyPr wrap="square">
              <a:spAutoFit/>
            </a:bodyPr>
            <a:lstStyle/>
            <a:p>
              <a:r>
                <a:rPr lang="es-ES" sz="1100" dirty="0">
                  <a:solidFill>
                    <a:schemeClr val="bg1"/>
                  </a:solidFill>
                </a:rPr>
                <a:t>Asignaciones de roles sospechosas, cuentas de servicios de puertas traseras, configuración de consentimiento modificada, etc.</a:t>
              </a:r>
              <a:endParaRPr lang="en-US" sz="1100" dirty="0">
                <a:solidFill>
                  <a:schemeClr val="bg1"/>
                </a:solidFill>
              </a:endParaRPr>
            </a:p>
          </p:txBody>
        </p:sp>
        <p:sp>
          <p:nvSpPr>
            <p:cNvPr id="2067" name="Rectangle 2066">
              <a:extLst>
                <a:ext uri="{FF2B5EF4-FFF2-40B4-BE49-F238E27FC236}">
                  <a16:creationId xmlns:a16="http://schemas.microsoft.com/office/drawing/2014/main" id="{8986AD63-CBDB-8945-13FF-813D39594C2B}"/>
                </a:ext>
              </a:extLst>
            </p:cNvPr>
            <p:cNvSpPr/>
            <p:nvPr/>
          </p:nvSpPr>
          <p:spPr>
            <a:xfrm>
              <a:off x="8762495" y="3280476"/>
              <a:ext cx="3100482" cy="1182782"/>
            </a:xfrm>
            <a:prstGeom prst="rect">
              <a:avLst/>
            </a:prstGeom>
            <a:noFill/>
            <a:ln>
              <a:solidFill>
                <a:srgbClr val="C00000">
                  <a:alpha val="39847"/>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Triangle 2068">
              <a:extLst>
                <a:ext uri="{FF2B5EF4-FFF2-40B4-BE49-F238E27FC236}">
                  <a16:creationId xmlns:a16="http://schemas.microsoft.com/office/drawing/2014/main" id="{1F8F4AD7-2C6B-DCE3-0AE8-A7CF8C931B57}"/>
                </a:ext>
              </a:extLst>
            </p:cNvPr>
            <p:cNvSpPr/>
            <p:nvPr/>
          </p:nvSpPr>
          <p:spPr>
            <a:xfrm rot="16200000">
              <a:off x="8573360" y="3806042"/>
              <a:ext cx="234793" cy="131651"/>
            </a:xfrm>
            <a:prstGeom prst="triangle">
              <a:avLst/>
            </a:prstGeom>
            <a:solidFill>
              <a:srgbClr val="C00000">
                <a:alpha val="4035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0E569DC1-4BC3-DF0F-465F-585A2BC68DD8}"/>
              </a:ext>
            </a:extLst>
          </p:cNvPr>
          <p:cNvGrpSpPr/>
          <p:nvPr/>
        </p:nvGrpSpPr>
        <p:grpSpPr>
          <a:xfrm>
            <a:off x="8539364" y="4842968"/>
            <a:ext cx="3331182" cy="1182782"/>
            <a:chOff x="8619455" y="4842968"/>
            <a:chExt cx="3331182" cy="1182782"/>
          </a:xfrm>
        </p:grpSpPr>
        <p:sp>
          <p:nvSpPr>
            <p:cNvPr id="2049" name="TextBox 2048">
              <a:extLst>
                <a:ext uri="{FF2B5EF4-FFF2-40B4-BE49-F238E27FC236}">
                  <a16:creationId xmlns:a16="http://schemas.microsoft.com/office/drawing/2014/main" id="{8C16842A-27B7-AB83-C0D7-33D92D01DB27}"/>
                </a:ext>
              </a:extLst>
            </p:cNvPr>
            <p:cNvSpPr txBox="1"/>
            <p:nvPr/>
          </p:nvSpPr>
          <p:spPr>
            <a:xfrm>
              <a:off x="8774768" y="4897721"/>
              <a:ext cx="3082733" cy="461665"/>
            </a:xfrm>
            <a:prstGeom prst="rect">
              <a:avLst/>
            </a:prstGeom>
            <a:noFill/>
          </p:spPr>
          <p:txBody>
            <a:bodyPr wrap="square" rtlCol="0">
              <a:spAutoFit/>
            </a:bodyPr>
            <a:lstStyle/>
            <a:p>
              <a:r>
                <a:rPr lang="fi-FI" sz="1200" b="1" dirty="0">
                  <a:solidFill>
                    <a:srgbClr val="F0B2B2"/>
                  </a:solidFill>
                </a:rPr>
                <a:t>Ataques contra dispositivos administrados de usuarios privilegiados</a:t>
              </a:r>
              <a:endParaRPr lang="en-US" sz="1200" b="1" dirty="0">
                <a:solidFill>
                  <a:srgbClr val="F0B2B2"/>
                </a:solidFill>
              </a:endParaRPr>
            </a:p>
          </p:txBody>
        </p:sp>
        <p:sp>
          <p:nvSpPr>
            <p:cNvPr id="2055" name="TextBox 2054">
              <a:extLst>
                <a:ext uri="{FF2B5EF4-FFF2-40B4-BE49-F238E27FC236}">
                  <a16:creationId xmlns:a16="http://schemas.microsoft.com/office/drawing/2014/main" id="{F492C8DA-29D9-18F5-8286-783528284FD3}"/>
                </a:ext>
              </a:extLst>
            </p:cNvPr>
            <p:cNvSpPr txBox="1"/>
            <p:nvPr/>
          </p:nvSpPr>
          <p:spPr>
            <a:xfrm>
              <a:off x="8753756" y="5301821"/>
              <a:ext cx="3196881" cy="646331"/>
            </a:xfrm>
            <a:prstGeom prst="rect">
              <a:avLst/>
            </a:prstGeom>
            <a:noFill/>
          </p:spPr>
          <p:txBody>
            <a:bodyPr wrap="square">
              <a:spAutoFit/>
            </a:bodyPr>
            <a:lstStyle/>
            <a:p>
              <a:r>
                <a:rPr lang="es-ES" sz="1200" dirty="0">
                  <a:solidFill>
                    <a:schemeClr val="bg1"/>
                  </a:solidFill>
                </a:rPr>
                <a:t>Evite el phishing y detecte comportamientos maliciosos de usuarios con seguridad de </a:t>
              </a:r>
              <a:r>
                <a:rPr lang="es-ES" sz="1200" dirty="0" err="1">
                  <a:solidFill>
                    <a:schemeClr val="bg1"/>
                  </a:solidFill>
                </a:rPr>
                <a:t>endpoints</a:t>
              </a:r>
              <a:r>
                <a:rPr lang="es-ES" sz="1200" dirty="0">
                  <a:solidFill>
                    <a:schemeClr val="bg1"/>
                  </a:solidFill>
                </a:rPr>
                <a:t> y protección de colaboración</a:t>
              </a:r>
              <a:endParaRPr lang="en-US" sz="1200" dirty="0">
                <a:solidFill>
                  <a:schemeClr val="bg1"/>
                </a:solidFill>
              </a:endParaRPr>
            </a:p>
          </p:txBody>
        </p:sp>
        <p:sp>
          <p:nvSpPr>
            <p:cNvPr id="2080" name="Rectangle 2079">
              <a:extLst>
                <a:ext uri="{FF2B5EF4-FFF2-40B4-BE49-F238E27FC236}">
                  <a16:creationId xmlns:a16="http://schemas.microsoft.com/office/drawing/2014/main" id="{26434D1E-0D86-2115-316C-4BE83F494B04}"/>
                </a:ext>
              </a:extLst>
            </p:cNvPr>
            <p:cNvSpPr/>
            <p:nvPr/>
          </p:nvSpPr>
          <p:spPr>
            <a:xfrm>
              <a:off x="8757019" y="4842968"/>
              <a:ext cx="3100482" cy="1182782"/>
            </a:xfrm>
            <a:prstGeom prst="rect">
              <a:avLst/>
            </a:prstGeom>
            <a:noFill/>
            <a:ln>
              <a:solidFill>
                <a:srgbClr val="C00000">
                  <a:alpha val="39847"/>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1" name="Triangle 2080">
              <a:extLst>
                <a:ext uri="{FF2B5EF4-FFF2-40B4-BE49-F238E27FC236}">
                  <a16:creationId xmlns:a16="http://schemas.microsoft.com/office/drawing/2014/main" id="{2F7FCEC7-F5DA-55B0-BE6E-19CD62972C80}"/>
                </a:ext>
              </a:extLst>
            </p:cNvPr>
            <p:cNvSpPr/>
            <p:nvPr/>
          </p:nvSpPr>
          <p:spPr>
            <a:xfrm rot="16200000">
              <a:off x="8567884" y="5368534"/>
              <a:ext cx="234793" cy="131651"/>
            </a:xfrm>
            <a:prstGeom prst="triangle">
              <a:avLst/>
            </a:prstGeom>
            <a:solidFill>
              <a:srgbClr val="C00000">
                <a:alpha val="4035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5" name="Group 2124">
            <a:extLst>
              <a:ext uri="{FF2B5EF4-FFF2-40B4-BE49-F238E27FC236}">
                <a16:creationId xmlns:a16="http://schemas.microsoft.com/office/drawing/2014/main" id="{8ABD7F79-191E-65A5-ACAA-BFEA931646C6}"/>
              </a:ext>
            </a:extLst>
          </p:cNvPr>
          <p:cNvGrpSpPr/>
          <p:nvPr/>
        </p:nvGrpSpPr>
        <p:grpSpPr>
          <a:xfrm>
            <a:off x="4000027" y="4935775"/>
            <a:ext cx="970735" cy="970735"/>
            <a:chOff x="3987275" y="4786406"/>
            <a:chExt cx="970735" cy="970735"/>
          </a:xfrm>
        </p:grpSpPr>
        <p:sp>
          <p:nvSpPr>
            <p:cNvPr id="2120" name="Rectangle 2119">
              <a:extLst>
                <a:ext uri="{FF2B5EF4-FFF2-40B4-BE49-F238E27FC236}">
                  <a16:creationId xmlns:a16="http://schemas.microsoft.com/office/drawing/2014/main" id="{90C03DA9-D230-9C3F-4746-31FE39871411}"/>
                </a:ext>
              </a:extLst>
            </p:cNvPr>
            <p:cNvSpPr/>
            <p:nvPr/>
          </p:nvSpPr>
          <p:spPr>
            <a:xfrm>
              <a:off x="3987275" y="4786406"/>
              <a:ext cx="970735" cy="970735"/>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082" name="Group 359">
              <a:extLst>
                <a:ext uri="{FF2B5EF4-FFF2-40B4-BE49-F238E27FC236}">
                  <a16:creationId xmlns:a16="http://schemas.microsoft.com/office/drawing/2014/main" id="{1DFCD5C1-D54F-88BF-DBB2-8A838D51FBB1}"/>
                </a:ext>
              </a:extLst>
            </p:cNvPr>
            <p:cNvGrpSpPr>
              <a:grpSpLocks noChangeAspect="1"/>
            </p:cNvGrpSpPr>
            <p:nvPr/>
          </p:nvGrpSpPr>
          <p:grpSpPr bwMode="auto">
            <a:xfrm>
              <a:off x="4236216" y="5066995"/>
              <a:ext cx="510958" cy="409557"/>
              <a:chOff x="3646" y="2004"/>
              <a:chExt cx="388" cy="311"/>
            </a:xfrm>
            <a:solidFill>
              <a:schemeClr val="accent5"/>
            </a:solidFill>
          </p:grpSpPr>
          <p:sp>
            <p:nvSpPr>
              <p:cNvPr id="2083" name="Freeform 360">
                <a:extLst>
                  <a:ext uri="{FF2B5EF4-FFF2-40B4-BE49-F238E27FC236}">
                    <a16:creationId xmlns:a16="http://schemas.microsoft.com/office/drawing/2014/main" id="{5CB27CB9-1C74-E292-9034-5DC98615BDB3}"/>
                  </a:ext>
                </a:extLst>
              </p:cNvPr>
              <p:cNvSpPr>
                <a:spLocks noEditPoints="1"/>
              </p:cNvSpPr>
              <p:nvPr/>
            </p:nvSpPr>
            <p:spPr bwMode="auto">
              <a:xfrm>
                <a:off x="3646" y="2004"/>
                <a:ext cx="388" cy="311"/>
              </a:xfrm>
              <a:custGeom>
                <a:avLst/>
                <a:gdLst>
                  <a:gd name="T0" fmla="*/ 0 w 388"/>
                  <a:gd name="T1" fmla="*/ 137 h 311"/>
                  <a:gd name="T2" fmla="*/ 39 w 388"/>
                  <a:gd name="T3" fmla="*/ 137 h 311"/>
                  <a:gd name="T4" fmla="*/ 39 w 388"/>
                  <a:gd name="T5" fmla="*/ 175 h 311"/>
                  <a:gd name="T6" fmla="*/ 0 w 388"/>
                  <a:gd name="T7" fmla="*/ 175 h 311"/>
                  <a:gd name="T8" fmla="*/ 0 w 388"/>
                  <a:gd name="T9" fmla="*/ 311 h 311"/>
                  <a:gd name="T10" fmla="*/ 388 w 388"/>
                  <a:gd name="T11" fmla="*/ 311 h 311"/>
                  <a:gd name="T12" fmla="*/ 388 w 388"/>
                  <a:gd name="T13" fmla="*/ 175 h 311"/>
                  <a:gd name="T14" fmla="*/ 349 w 388"/>
                  <a:gd name="T15" fmla="*/ 175 h 311"/>
                  <a:gd name="T16" fmla="*/ 349 w 388"/>
                  <a:gd name="T17" fmla="*/ 137 h 311"/>
                  <a:gd name="T18" fmla="*/ 388 w 388"/>
                  <a:gd name="T19" fmla="*/ 137 h 311"/>
                  <a:gd name="T20" fmla="*/ 388 w 388"/>
                  <a:gd name="T21" fmla="*/ 0 h 311"/>
                  <a:gd name="T22" fmla="*/ 0 w 388"/>
                  <a:gd name="T23" fmla="*/ 0 h 311"/>
                  <a:gd name="T24" fmla="*/ 0 w 388"/>
                  <a:gd name="T25" fmla="*/ 137 h 311"/>
                  <a:gd name="T26" fmla="*/ 368 w 388"/>
                  <a:gd name="T27" fmla="*/ 195 h 311"/>
                  <a:gd name="T28" fmla="*/ 368 w 388"/>
                  <a:gd name="T29" fmla="*/ 292 h 311"/>
                  <a:gd name="T30" fmla="*/ 20 w 388"/>
                  <a:gd name="T31" fmla="*/ 292 h 311"/>
                  <a:gd name="T32" fmla="*/ 20 w 388"/>
                  <a:gd name="T33" fmla="*/ 195 h 311"/>
                  <a:gd name="T34" fmla="*/ 368 w 388"/>
                  <a:gd name="T35" fmla="*/ 195 h 311"/>
                  <a:gd name="T36" fmla="*/ 329 w 388"/>
                  <a:gd name="T37" fmla="*/ 175 h 311"/>
                  <a:gd name="T38" fmla="*/ 59 w 388"/>
                  <a:gd name="T39" fmla="*/ 175 h 311"/>
                  <a:gd name="T40" fmla="*/ 59 w 388"/>
                  <a:gd name="T41" fmla="*/ 137 h 311"/>
                  <a:gd name="T42" fmla="*/ 329 w 388"/>
                  <a:gd name="T43" fmla="*/ 137 h 311"/>
                  <a:gd name="T44" fmla="*/ 329 w 388"/>
                  <a:gd name="T45" fmla="*/ 175 h 311"/>
                  <a:gd name="T46" fmla="*/ 20 w 388"/>
                  <a:gd name="T47" fmla="*/ 20 h 311"/>
                  <a:gd name="T48" fmla="*/ 368 w 388"/>
                  <a:gd name="T49" fmla="*/ 20 h 311"/>
                  <a:gd name="T50" fmla="*/ 368 w 388"/>
                  <a:gd name="T51" fmla="*/ 117 h 311"/>
                  <a:gd name="T52" fmla="*/ 20 w 388"/>
                  <a:gd name="T53" fmla="*/ 117 h 311"/>
                  <a:gd name="T54" fmla="*/ 20 w 388"/>
                  <a:gd name="T55" fmla="*/ 2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8" h="311">
                    <a:moveTo>
                      <a:pt x="0" y="137"/>
                    </a:moveTo>
                    <a:lnTo>
                      <a:pt x="39" y="137"/>
                    </a:lnTo>
                    <a:lnTo>
                      <a:pt x="39" y="175"/>
                    </a:lnTo>
                    <a:lnTo>
                      <a:pt x="0" y="175"/>
                    </a:lnTo>
                    <a:lnTo>
                      <a:pt x="0" y="311"/>
                    </a:lnTo>
                    <a:lnTo>
                      <a:pt x="388" y="311"/>
                    </a:lnTo>
                    <a:lnTo>
                      <a:pt x="388" y="175"/>
                    </a:lnTo>
                    <a:lnTo>
                      <a:pt x="349" y="175"/>
                    </a:lnTo>
                    <a:lnTo>
                      <a:pt x="349" y="137"/>
                    </a:lnTo>
                    <a:lnTo>
                      <a:pt x="388" y="137"/>
                    </a:lnTo>
                    <a:lnTo>
                      <a:pt x="388" y="0"/>
                    </a:lnTo>
                    <a:lnTo>
                      <a:pt x="0" y="0"/>
                    </a:lnTo>
                    <a:lnTo>
                      <a:pt x="0" y="137"/>
                    </a:lnTo>
                    <a:close/>
                    <a:moveTo>
                      <a:pt x="368" y="195"/>
                    </a:moveTo>
                    <a:lnTo>
                      <a:pt x="368" y="292"/>
                    </a:lnTo>
                    <a:lnTo>
                      <a:pt x="20" y="292"/>
                    </a:lnTo>
                    <a:lnTo>
                      <a:pt x="20" y="195"/>
                    </a:lnTo>
                    <a:lnTo>
                      <a:pt x="368" y="195"/>
                    </a:lnTo>
                    <a:close/>
                    <a:moveTo>
                      <a:pt x="329" y="175"/>
                    </a:moveTo>
                    <a:lnTo>
                      <a:pt x="59" y="175"/>
                    </a:lnTo>
                    <a:lnTo>
                      <a:pt x="59" y="137"/>
                    </a:lnTo>
                    <a:lnTo>
                      <a:pt x="329" y="137"/>
                    </a:lnTo>
                    <a:lnTo>
                      <a:pt x="329" y="175"/>
                    </a:lnTo>
                    <a:close/>
                    <a:moveTo>
                      <a:pt x="20" y="20"/>
                    </a:moveTo>
                    <a:lnTo>
                      <a:pt x="368" y="20"/>
                    </a:lnTo>
                    <a:lnTo>
                      <a:pt x="368" y="117"/>
                    </a:lnTo>
                    <a:lnTo>
                      <a:pt x="20" y="117"/>
                    </a:lnTo>
                    <a:lnTo>
                      <a:pt x="2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4" name="Oval 361">
                <a:extLst>
                  <a:ext uri="{FF2B5EF4-FFF2-40B4-BE49-F238E27FC236}">
                    <a16:creationId xmlns:a16="http://schemas.microsoft.com/office/drawing/2014/main" id="{AEF17AD4-1F1E-429A-4DB0-72FF03A45A7E}"/>
                  </a:ext>
                </a:extLst>
              </p:cNvPr>
              <p:cNvSpPr>
                <a:spLocks noChangeArrowheads="1"/>
              </p:cNvSpPr>
              <p:nvPr/>
            </p:nvSpPr>
            <p:spPr bwMode="auto">
              <a:xfrm>
                <a:off x="3705" y="2063"/>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5" name="Rectangle 362">
                <a:extLst>
                  <a:ext uri="{FF2B5EF4-FFF2-40B4-BE49-F238E27FC236}">
                    <a16:creationId xmlns:a16="http://schemas.microsoft.com/office/drawing/2014/main" id="{46721DF8-B7ED-59AE-ADF2-801353861D3C}"/>
                  </a:ext>
                </a:extLst>
              </p:cNvPr>
              <p:cNvSpPr>
                <a:spLocks noChangeArrowheads="1"/>
              </p:cNvSpPr>
              <p:nvPr/>
            </p:nvSpPr>
            <p:spPr bwMode="auto">
              <a:xfrm>
                <a:off x="3743" y="2063"/>
                <a:ext cx="58"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6" name="Oval 363">
                <a:extLst>
                  <a:ext uri="{FF2B5EF4-FFF2-40B4-BE49-F238E27FC236}">
                    <a16:creationId xmlns:a16="http://schemas.microsoft.com/office/drawing/2014/main" id="{6962FC36-7062-48B1-688E-62CEDF69F75B}"/>
                  </a:ext>
                </a:extLst>
              </p:cNvPr>
              <p:cNvSpPr>
                <a:spLocks noChangeArrowheads="1"/>
              </p:cNvSpPr>
              <p:nvPr/>
            </p:nvSpPr>
            <p:spPr bwMode="auto">
              <a:xfrm>
                <a:off x="3705" y="2238"/>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7" name="Rectangle 364">
                <a:extLst>
                  <a:ext uri="{FF2B5EF4-FFF2-40B4-BE49-F238E27FC236}">
                    <a16:creationId xmlns:a16="http://schemas.microsoft.com/office/drawing/2014/main" id="{8C4F656F-9B9C-F2E6-5DB8-FCC7CB5200AF}"/>
                  </a:ext>
                </a:extLst>
              </p:cNvPr>
              <p:cNvSpPr>
                <a:spLocks noChangeArrowheads="1"/>
              </p:cNvSpPr>
              <p:nvPr/>
            </p:nvSpPr>
            <p:spPr bwMode="auto">
              <a:xfrm>
                <a:off x="3743" y="2238"/>
                <a:ext cx="58"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127" name="Group 2126">
            <a:extLst>
              <a:ext uri="{FF2B5EF4-FFF2-40B4-BE49-F238E27FC236}">
                <a16:creationId xmlns:a16="http://schemas.microsoft.com/office/drawing/2014/main" id="{B30AAE2E-E736-80B1-A1D2-D2212458EAA7}"/>
              </a:ext>
            </a:extLst>
          </p:cNvPr>
          <p:cNvGrpSpPr/>
          <p:nvPr/>
        </p:nvGrpSpPr>
        <p:grpSpPr>
          <a:xfrm>
            <a:off x="1395703" y="4935775"/>
            <a:ext cx="970735" cy="970735"/>
            <a:chOff x="1370199" y="4786406"/>
            <a:chExt cx="970735" cy="970735"/>
          </a:xfrm>
        </p:grpSpPr>
        <p:sp>
          <p:nvSpPr>
            <p:cNvPr id="2118" name="Rectangle 2117">
              <a:extLst>
                <a:ext uri="{FF2B5EF4-FFF2-40B4-BE49-F238E27FC236}">
                  <a16:creationId xmlns:a16="http://schemas.microsoft.com/office/drawing/2014/main" id="{6AB2C22B-7D2D-A963-B5E3-3B9753535D01}"/>
                </a:ext>
              </a:extLst>
            </p:cNvPr>
            <p:cNvSpPr/>
            <p:nvPr/>
          </p:nvSpPr>
          <p:spPr>
            <a:xfrm>
              <a:off x="1370199" y="4786406"/>
              <a:ext cx="970735" cy="970735"/>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088" name="Group 28">
              <a:extLst>
                <a:ext uri="{FF2B5EF4-FFF2-40B4-BE49-F238E27FC236}">
                  <a16:creationId xmlns:a16="http://schemas.microsoft.com/office/drawing/2014/main" id="{1F04DCEB-B141-1754-EC20-27F746C00D87}"/>
                </a:ext>
              </a:extLst>
            </p:cNvPr>
            <p:cNvGrpSpPr>
              <a:grpSpLocks noChangeAspect="1"/>
            </p:cNvGrpSpPr>
            <p:nvPr/>
          </p:nvGrpSpPr>
          <p:grpSpPr bwMode="auto">
            <a:xfrm>
              <a:off x="1701488" y="5016952"/>
              <a:ext cx="308156" cy="509642"/>
              <a:chOff x="3723" y="1967"/>
              <a:chExt cx="234" cy="387"/>
            </a:xfrm>
            <a:solidFill>
              <a:schemeClr val="accent5"/>
            </a:solidFill>
          </p:grpSpPr>
          <p:sp>
            <p:nvSpPr>
              <p:cNvPr id="2089" name="Freeform 29">
                <a:extLst>
                  <a:ext uri="{FF2B5EF4-FFF2-40B4-BE49-F238E27FC236}">
                    <a16:creationId xmlns:a16="http://schemas.microsoft.com/office/drawing/2014/main" id="{7E9AF830-FD34-B58E-D3D4-C15834327F13}"/>
                  </a:ext>
                </a:extLst>
              </p:cNvPr>
              <p:cNvSpPr>
                <a:spLocks noEditPoints="1"/>
              </p:cNvSpPr>
              <p:nvPr/>
            </p:nvSpPr>
            <p:spPr bwMode="auto">
              <a:xfrm>
                <a:off x="3723" y="1967"/>
                <a:ext cx="234" cy="387"/>
              </a:xfrm>
              <a:custGeom>
                <a:avLst/>
                <a:gdLst>
                  <a:gd name="T0" fmla="*/ 76 w 96"/>
                  <a:gd name="T1" fmla="*/ 160 h 160"/>
                  <a:gd name="T2" fmla="*/ 96 w 96"/>
                  <a:gd name="T3" fmla="*/ 140 h 160"/>
                  <a:gd name="T4" fmla="*/ 96 w 96"/>
                  <a:gd name="T5" fmla="*/ 20 h 160"/>
                  <a:gd name="T6" fmla="*/ 76 w 96"/>
                  <a:gd name="T7" fmla="*/ 0 h 160"/>
                  <a:gd name="T8" fmla="*/ 20 w 96"/>
                  <a:gd name="T9" fmla="*/ 0 h 160"/>
                  <a:gd name="T10" fmla="*/ 0 w 96"/>
                  <a:gd name="T11" fmla="*/ 20 h 160"/>
                  <a:gd name="T12" fmla="*/ 0 w 96"/>
                  <a:gd name="T13" fmla="*/ 140 h 160"/>
                  <a:gd name="T14" fmla="*/ 20 w 96"/>
                  <a:gd name="T15" fmla="*/ 160 h 160"/>
                  <a:gd name="T16" fmla="*/ 76 w 96"/>
                  <a:gd name="T17" fmla="*/ 160 h 160"/>
                  <a:gd name="T18" fmla="*/ 8 w 96"/>
                  <a:gd name="T19" fmla="*/ 140 h 160"/>
                  <a:gd name="T20" fmla="*/ 8 w 96"/>
                  <a:gd name="T21" fmla="*/ 20 h 160"/>
                  <a:gd name="T22" fmla="*/ 20 w 96"/>
                  <a:gd name="T23" fmla="*/ 8 h 160"/>
                  <a:gd name="T24" fmla="*/ 76 w 96"/>
                  <a:gd name="T25" fmla="*/ 8 h 160"/>
                  <a:gd name="T26" fmla="*/ 88 w 96"/>
                  <a:gd name="T27" fmla="*/ 20 h 160"/>
                  <a:gd name="T28" fmla="*/ 88 w 96"/>
                  <a:gd name="T29" fmla="*/ 140 h 160"/>
                  <a:gd name="T30" fmla="*/ 76 w 96"/>
                  <a:gd name="T31" fmla="*/ 152 h 160"/>
                  <a:gd name="T32" fmla="*/ 20 w 96"/>
                  <a:gd name="T33" fmla="*/ 152 h 160"/>
                  <a:gd name="T34" fmla="*/ 8 w 96"/>
                  <a:gd name="T35" fmla="*/ 14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160">
                    <a:moveTo>
                      <a:pt x="76" y="160"/>
                    </a:moveTo>
                    <a:cubicBezTo>
                      <a:pt x="87" y="160"/>
                      <a:pt x="96" y="151"/>
                      <a:pt x="96" y="140"/>
                    </a:cubicBezTo>
                    <a:cubicBezTo>
                      <a:pt x="96" y="20"/>
                      <a:pt x="96" y="20"/>
                      <a:pt x="96" y="20"/>
                    </a:cubicBezTo>
                    <a:cubicBezTo>
                      <a:pt x="96" y="9"/>
                      <a:pt x="87" y="0"/>
                      <a:pt x="76" y="0"/>
                    </a:cubicBezTo>
                    <a:cubicBezTo>
                      <a:pt x="20" y="0"/>
                      <a:pt x="20" y="0"/>
                      <a:pt x="20" y="0"/>
                    </a:cubicBezTo>
                    <a:cubicBezTo>
                      <a:pt x="9" y="0"/>
                      <a:pt x="0" y="9"/>
                      <a:pt x="0" y="20"/>
                    </a:cubicBezTo>
                    <a:cubicBezTo>
                      <a:pt x="0" y="140"/>
                      <a:pt x="0" y="140"/>
                      <a:pt x="0" y="140"/>
                    </a:cubicBezTo>
                    <a:cubicBezTo>
                      <a:pt x="0" y="151"/>
                      <a:pt x="9" y="160"/>
                      <a:pt x="20" y="160"/>
                    </a:cubicBezTo>
                    <a:lnTo>
                      <a:pt x="76" y="160"/>
                    </a:lnTo>
                    <a:close/>
                    <a:moveTo>
                      <a:pt x="8" y="140"/>
                    </a:moveTo>
                    <a:cubicBezTo>
                      <a:pt x="8" y="20"/>
                      <a:pt x="8" y="20"/>
                      <a:pt x="8" y="20"/>
                    </a:cubicBezTo>
                    <a:cubicBezTo>
                      <a:pt x="8" y="13"/>
                      <a:pt x="13" y="8"/>
                      <a:pt x="20" y="8"/>
                    </a:cubicBezTo>
                    <a:cubicBezTo>
                      <a:pt x="76" y="8"/>
                      <a:pt x="76" y="8"/>
                      <a:pt x="76" y="8"/>
                    </a:cubicBezTo>
                    <a:cubicBezTo>
                      <a:pt x="83" y="8"/>
                      <a:pt x="88" y="13"/>
                      <a:pt x="88" y="20"/>
                    </a:cubicBezTo>
                    <a:cubicBezTo>
                      <a:pt x="88" y="140"/>
                      <a:pt x="88" y="140"/>
                      <a:pt x="88" y="140"/>
                    </a:cubicBezTo>
                    <a:cubicBezTo>
                      <a:pt x="88" y="147"/>
                      <a:pt x="83" y="152"/>
                      <a:pt x="76" y="152"/>
                    </a:cubicBezTo>
                    <a:cubicBezTo>
                      <a:pt x="20" y="152"/>
                      <a:pt x="20" y="152"/>
                      <a:pt x="20" y="152"/>
                    </a:cubicBezTo>
                    <a:cubicBezTo>
                      <a:pt x="13" y="152"/>
                      <a:pt x="8" y="147"/>
                      <a:pt x="8" y="1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0" name="Rectangle 30">
                <a:extLst>
                  <a:ext uri="{FF2B5EF4-FFF2-40B4-BE49-F238E27FC236}">
                    <a16:creationId xmlns:a16="http://schemas.microsoft.com/office/drawing/2014/main" id="{7759AFB3-8411-7AF6-6BE1-9E6DE762D011}"/>
                  </a:ext>
                </a:extLst>
              </p:cNvPr>
              <p:cNvSpPr>
                <a:spLocks noChangeArrowheads="1"/>
              </p:cNvSpPr>
              <p:nvPr/>
            </p:nvSpPr>
            <p:spPr bwMode="auto">
              <a:xfrm>
                <a:off x="3811" y="2276"/>
                <a:ext cx="58"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126" name="Group 2125">
            <a:extLst>
              <a:ext uri="{FF2B5EF4-FFF2-40B4-BE49-F238E27FC236}">
                <a16:creationId xmlns:a16="http://schemas.microsoft.com/office/drawing/2014/main" id="{63CA30E6-D790-AC9A-FA6A-BD47E0145FCC}"/>
              </a:ext>
            </a:extLst>
          </p:cNvPr>
          <p:cNvGrpSpPr/>
          <p:nvPr/>
        </p:nvGrpSpPr>
        <p:grpSpPr>
          <a:xfrm>
            <a:off x="2697865" y="4935775"/>
            <a:ext cx="970735" cy="970735"/>
            <a:chOff x="2678737" y="4786406"/>
            <a:chExt cx="970735" cy="970735"/>
          </a:xfrm>
        </p:grpSpPr>
        <p:sp>
          <p:nvSpPr>
            <p:cNvPr id="2119" name="Rectangle 2118">
              <a:extLst>
                <a:ext uri="{FF2B5EF4-FFF2-40B4-BE49-F238E27FC236}">
                  <a16:creationId xmlns:a16="http://schemas.microsoft.com/office/drawing/2014/main" id="{CA537395-DCC5-34BD-A590-F05AA2751160}"/>
                </a:ext>
              </a:extLst>
            </p:cNvPr>
            <p:cNvSpPr/>
            <p:nvPr/>
          </p:nvSpPr>
          <p:spPr>
            <a:xfrm>
              <a:off x="2678737" y="4786406"/>
              <a:ext cx="970735" cy="970735"/>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091" name="Group 254">
              <a:extLst>
                <a:ext uri="{FF2B5EF4-FFF2-40B4-BE49-F238E27FC236}">
                  <a16:creationId xmlns:a16="http://schemas.microsoft.com/office/drawing/2014/main" id="{82FD8142-F019-D201-C9D4-25EDCFA77361}"/>
                </a:ext>
              </a:extLst>
            </p:cNvPr>
            <p:cNvGrpSpPr>
              <a:grpSpLocks noChangeAspect="1"/>
            </p:cNvGrpSpPr>
            <p:nvPr/>
          </p:nvGrpSpPr>
          <p:grpSpPr bwMode="auto">
            <a:xfrm>
              <a:off x="2890635" y="5067634"/>
              <a:ext cx="510956" cy="408237"/>
              <a:chOff x="3646" y="2005"/>
              <a:chExt cx="388" cy="310"/>
            </a:xfrm>
            <a:solidFill>
              <a:schemeClr val="accent5"/>
            </a:solidFill>
          </p:grpSpPr>
          <p:sp>
            <p:nvSpPr>
              <p:cNvPr id="2092" name="Rectangle 255">
                <a:extLst>
                  <a:ext uri="{FF2B5EF4-FFF2-40B4-BE49-F238E27FC236}">
                    <a16:creationId xmlns:a16="http://schemas.microsoft.com/office/drawing/2014/main" id="{26A13BEC-95BA-715B-2314-41E0A9E14799}"/>
                  </a:ext>
                </a:extLst>
              </p:cNvPr>
              <p:cNvSpPr>
                <a:spLocks noChangeArrowheads="1"/>
              </p:cNvSpPr>
              <p:nvPr/>
            </p:nvSpPr>
            <p:spPr bwMode="auto">
              <a:xfrm>
                <a:off x="3705" y="2102"/>
                <a:ext cx="58"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3" name="Freeform 256">
                <a:extLst>
                  <a:ext uri="{FF2B5EF4-FFF2-40B4-BE49-F238E27FC236}">
                    <a16:creationId xmlns:a16="http://schemas.microsoft.com/office/drawing/2014/main" id="{69143FE4-F988-AA52-F79F-A415C7693CD2}"/>
                  </a:ext>
                </a:extLst>
              </p:cNvPr>
              <p:cNvSpPr>
                <a:spLocks noEditPoints="1"/>
              </p:cNvSpPr>
              <p:nvPr/>
            </p:nvSpPr>
            <p:spPr bwMode="auto">
              <a:xfrm>
                <a:off x="3646" y="2005"/>
                <a:ext cx="388" cy="310"/>
              </a:xfrm>
              <a:custGeom>
                <a:avLst/>
                <a:gdLst>
                  <a:gd name="T0" fmla="*/ 0 w 388"/>
                  <a:gd name="T1" fmla="*/ 252 h 310"/>
                  <a:gd name="T2" fmla="*/ 155 w 388"/>
                  <a:gd name="T3" fmla="*/ 252 h 310"/>
                  <a:gd name="T4" fmla="*/ 155 w 388"/>
                  <a:gd name="T5" fmla="*/ 291 h 310"/>
                  <a:gd name="T6" fmla="*/ 88 w 388"/>
                  <a:gd name="T7" fmla="*/ 291 h 310"/>
                  <a:gd name="T8" fmla="*/ 88 w 388"/>
                  <a:gd name="T9" fmla="*/ 310 h 310"/>
                  <a:gd name="T10" fmla="*/ 155 w 388"/>
                  <a:gd name="T11" fmla="*/ 310 h 310"/>
                  <a:gd name="T12" fmla="*/ 233 w 388"/>
                  <a:gd name="T13" fmla="*/ 310 h 310"/>
                  <a:gd name="T14" fmla="*/ 300 w 388"/>
                  <a:gd name="T15" fmla="*/ 310 h 310"/>
                  <a:gd name="T16" fmla="*/ 300 w 388"/>
                  <a:gd name="T17" fmla="*/ 291 h 310"/>
                  <a:gd name="T18" fmla="*/ 233 w 388"/>
                  <a:gd name="T19" fmla="*/ 291 h 310"/>
                  <a:gd name="T20" fmla="*/ 233 w 388"/>
                  <a:gd name="T21" fmla="*/ 252 h 310"/>
                  <a:gd name="T22" fmla="*/ 388 w 388"/>
                  <a:gd name="T23" fmla="*/ 252 h 310"/>
                  <a:gd name="T24" fmla="*/ 388 w 388"/>
                  <a:gd name="T25" fmla="*/ 0 h 310"/>
                  <a:gd name="T26" fmla="*/ 0 w 388"/>
                  <a:gd name="T27" fmla="*/ 0 h 310"/>
                  <a:gd name="T28" fmla="*/ 0 w 388"/>
                  <a:gd name="T29" fmla="*/ 252 h 310"/>
                  <a:gd name="T30" fmla="*/ 213 w 388"/>
                  <a:gd name="T31" fmla="*/ 291 h 310"/>
                  <a:gd name="T32" fmla="*/ 175 w 388"/>
                  <a:gd name="T33" fmla="*/ 291 h 310"/>
                  <a:gd name="T34" fmla="*/ 175 w 388"/>
                  <a:gd name="T35" fmla="*/ 252 h 310"/>
                  <a:gd name="T36" fmla="*/ 213 w 388"/>
                  <a:gd name="T37" fmla="*/ 252 h 310"/>
                  <a:gd name="T38" fmla="*/ 213 w 388"/>
                  <a:gd name="T39" fmla="*/ 291 h 310"/>
                  <a:gd name="T40" fmla="*/ 20 w 388"/>
                  <a:gd name="T41" fmla="*/ 19 h 310"/>
                  <a:gd name="T42" fmla="*/ 368 w 388"/>
                  <a:gd name="T43" fmla="*/ 19 h 310"/>
                  <a:gd name="T44" fmla="*/ 368 w 388"/>
                  <a:gd name="T45" fmla="*/ 233 h 310"/>
                  <a:gd name="T46" fmla="*/ 233 w 388"/>
                  <a:gd name="T47" fmla="*/ 233 h 310"/>
                  <a:gd name="T48" fmla="*/ 155 w 388"/>
                  <a:gd name="T49" fmla="*/ 233 h 310"/>
                  <a:gd name="T50" fmla="*/ 20 w 388"/>
                  <a:gd name="T51" fmla="*/ 233 h 310"/>
                  <a:gd name="T52" fmla="*/ 20 w 388"/>
                  <a:gd name="T53" fmla="*/ 1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8" h="310">
                    <a:moveTo>
                      <a:pt x="0" y="252"/>
                    </a:moveTo>
                    <a:lnTo>
                      <a:pt x="155" y="252"/>
                    </a:lnTo>
                    <a:lnTo>
                      <a:pt x="155" y="291"/>
                    </a:lnTo>
                    <a:lnTo>
                      <a:pt x="88" y="291"/>
                    </a:lnTo>
                    <a:lnTo>
                      <a:pt x="88" y="310"/>
                    </a:lnTo>
                    <a:lnTo>
                      <a:pt x="155" y="310"/>
                    </a:lnTo>
                    <a:lnTo>
                      <a:pt x="233" y="310"/>
                    </a:lnTo>
                    <a:lnTo>
                      <a:pt x="300" y="310"/>
                    </a:lnTo>
                    <a:lnTo>
                      <a:pt x="300" y="291"/>
                    </a:lnTo>
                    <a:lnTo>
                      <a:pt x="233" y="291"/>
                    </a:lnTo>
                    <a:lnTo>
                      <a:pt x="233" y="252"/>
                    </a:lnTo>
                    <a:lnTo>
                      <a:pt x="388" y="252"/>
                    </a:lnTo>
                    <a:lnTo>
                      <a:pt x="388" y="0"/>
                    </a:lnTo>
                    <a:lnTo>
                      <a:pt x="0" y="0"/>
                    </a:lnTo>
                    <a:lnTo>
                      <a:pt x="0" y="252"/>
                    </a:lnTo>
                    <a:close/>
                    <a:moveTo>
                      <a:pt x="213" y="291"/>
                    </a:moveTo>
                    <a:lnTo>
                      <a:pt x="175" y="291"/>
                    </a:lnTo>
                    <a:lnTo>
                      <a:pt x="175" y="252"/>
                    </a:lnTo>
                    <a:lnTo>
                      <a:pt x="213" y="252"/>
                    </a:lnTo>
                    <a:lnTo>
                      <a:pt x="213" y="291"/>
                    </a:lnTo>
                    <a:close/>
                    <a:moveTo>
                      <a:pt x="20" y="19"/>
                    </a:moveTo>
                    <a:lnTo>
                      <a:pt x="368" y="19"/>
                    </a:lnTo>
                    <a:lnTo>
                      <a:pt x="368" y="233"/>
                    </a:lnTo>
                    <a:lnTo>
                      <a:pt x="233" y="233"/>
                    </a:lnTo>
                    <a:lnTo>
                      <a:pt x="155" y="233"/>
                    </a:lnTo>
                    <a:lnTo>
                      <a:pt x="20" y="233"/>
                    </a:lnTo>
                    <a:lnTo>
                      <a:pt x="2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4" name="Oval 257">
                <a:extLst>
                  <a:ext uri="{FF2B5EF4-FFF2-40B4-BE49-F238E27FC236}">
                    <a16:creationId xmlns:a16="http://schemas.microsoft.com/office/drawing/2014/main" id="{7CECA508-B086-A032-482A-2B753EC6CDF3}"/>
                  </a:ext>
                </a:extLst>
              </p:cNvPr>
              <p:cNvSpPr>
                <a:spLocks noChangeArrowheads="1"/>
              </p:cNvSpPr>
              <p:nvPr/>
            </p:nvSpPr>
            <p:spPr bwMode="auto">
              <a:xfrm>
                <a:off x="3705" y="2063"/>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123" name="Group 2122">
            <a:extLst>
              <a:ext uri="{FF2B5EF4-FFF2-40B4-BE49-F238E27FC236}">
                <a16:creationId xmlns:a16="http://schemas.microsoft.com/office/drawing/2014/main" id="{872FBE3F-2569-9792-B3F7-CC1DAD8F8B4C}"/>
              </a:ext>
            </a:extLst>
          </p:cNvPr>
          <p:cNvGrpSpPr/>
          <p:nvPr/>
        </p:nvGrpSpPr>
        <p:grpSpPr>
          <a:xfrm>
            <a:off x="6604351" y="4935775"/>
            <a:ext cx="970735" cy="970735"/>
            <a:chOff x="6604351" y="4786406"/>
            <a:chExt cx="970735" cy="970735"/>
          </a:xfrm>
        </p:grpSpPr>
        <p:sp>
          <p:nvSpPr>
            <p:cNvPr id="2122" name="Rectangle 2121">
              <a:extLst>
                <a:ext uri="{FF2B5EF4-FFF2-40B4-BE49-F238E27FC236}">
                  <a16:creationId xmlns:a16="http://schemas.microsoft.com/office/drawing/2014/main" id="{0D35B9F6-7825-BAC3-FAB2-EAF98F55EBD1}"/>
                </a:ext>
              </a:extLst>
            </p:cNvPr>
            <p:cNvSpPr/>
            <p:nvPr/>
          </p:nvSpPr>
          <p:spPr>
            <a:xfrm>
              <a:off x="6604351" y="4786406"/>
              <a:ext cx="970735" cy="970735"/>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095" name="Group 2094">
              <a:extLst>
                <a:ext uri="{FF2B5EF4-FFF2-40B4-BE49-F238E27FC236}">
                  <a16:creationId xmlns:a16="http://schemas.microsoft.com/office/drawing/2014/main" id="{8F78631C-8CEE-85E9-4587-61FDC73A082F}"/>
                </a:ext>
              </a:extLst>
            </p:cNvPr>
            <p:cNvGrpSpPr>
              <a:grpSpLocks noChangeAspect="1"/>
            </p:cNvGrpSpPr>
            <p:nvPr/>
          </p:nvGrpSpPr>
          <p:grpSpPr bwMode="auto">
            <a:xfrm>
              <a:off x="6834239" y="5067653"/>
              <a:ext cx="510958" cy="408240"/>
              <a:chOff x="3646" y="2005"/>
              <a:chExt cx="388" cy="310"/>
            </a:xfrm>
            <a:solidFill>
              <a:schemeClr val="accent5"/>
            </a:solidFill>
          </p:grpSpPr>
          <p:sp>
            <p:nvSpPr>
              <p:cNvPr id="2096" name="Freeform 11">
                <a:extLst>
                  <a:ext uri="{FF2B5EF4-FFF2-40B4-BE49-F238E27FC236}">
                    <a16:creationId xmlns:a16="http://schemas.microsoft.com/office/drawing/2014/main" id="{41CC47B8-F123-754F-58FB-B52AE187E6CE}"/>
                  </a:ext>
                </a:extLst>
              </p:cNvPr>
              <p:cNvSpPr>
                <a:spLocks noEditPoints="1"/>
              </p:cNvSpPr>
              <p:nvPr/>
            </p:nvSpPr>
            <p:spPr bwMode="auto">
              <a:xfrm>
                <a:off x="3646" y="2005"/>
                <a:ext cx="388" cy="310"/>
              </a:xfrm>
              <a:custGeom>
                <a:avLst/>
                <a:gdLst>
                  <a:gd name="T0" fmla="*/ 140 w 160"/>
                  <a:gd name="T1" fmla="*/ 0 h 128"/>
                  <a:gd name="T2" fmla="*/ 20 w 160"/>
                  <a:gd name="T3" fmla="*/ 0 h 128"/>
                  <a:gd name="T4" fmla="*/ 0 w 160"/>
                  <a:gd name="T5" fmla="*/ 20 h 128"/>
                  <a:gd name="T6" fmla="*/ 0 w 160"/>
                  <a:gd name="T7" fmla="*/ 108 h 128"/>
                  <a:gd name="T8" fmla="*/ 20 w 160"/>
                  <a:gd name="T9" fmla="*/ 128 h 128"/>
                  <a:gd name="T10" fmla="*/ 140 w 160"/>
                  <a:gd name="T11" fmla="*/ 128 h 128"/>
                  <a:gd name="T12" fmla="*/ 160 w 160"/>
                  <a:gd name="T13" fmla="*/ 108 h 128"/>
                  <a:gd name="T14" fmla="*/ 160 w 160"/>
                  <a:gd name="T15" fmla="*/ 20 h 128"/>
                  <a:gd name="T16" fmla="*/ 140 w 160"/>
                  <a:gd name="T17" fmla="*/ 0 h 128"/>
                  <a:gd name="T18" fmla="*/ 152 w 160"/>
                  <a:gd name="T19" fmla="*/ 108 h 128"/>
                  <a:gd name="T20" fmla="*/ 140 w 160"/>
                  <a:gd name="T21" fmla="*/ 120 h 128"/>
                  <a:gd name="T22" fmla="*/ 20 w 160"/>
                  <a:gd name="T23" fmla="*/ 120 h 128"/>
                  <a:gd name="T24" fmla="*/ 8 w 160"/>
                  <a:gd name="T25" fmla="*/ 108 h 128"/>
                  <a:gd name="T26" fmla="*/ 8 w 160"/>
                  <a:gd name="T27" fmla="*/ 20 h 128"/>
                  <a:gd name="T28" fmla="*/ 20 w 160"/>
                  <a:gd name="T29" fmla="*/ 8 h 128"/>
                  <a:gd name="T30" fmla="*/ 140 w 160"/>
                  <a:gd name="T31" fmla="*/ 8 h 128"/>
                  <a:gd name="T32" fmla="*/ 152 w 160"/>
                  <a:gd name="T33" fmla="*/ 20 h 128"/>
                  <a:gd name="T34" fmla="*/ 152 w 160"/>
                  <a:gd name="T35" fmla="*/ 10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 h="128">
                    <a:moveTo>
                      <a:pt x="140" y="0"/>
                    </a:moveTo>
                    <a:cubicBezTo>
                      <a:pt x="20" y="0"/>
                      <a:pt x="20" y="0"/>
                      <a:pt x="20" y="0"/>
                    </a:cubicBezTo>
                    <a:cubicBezTo>
                      <a:pt x="9" y="0"/>
                      <a:pt x="0" y="9"/>
                      <a:pt x="0" y="20"/>
                    </a:cubicBezTo>
                    <a:cubicBezTo>
                      <a:pt x="0" y="108"/>
                      <a:pt x="0" y="108"/>
                      <a:pt x="0" y="108"/>
                    </a:cubicBezTo>
                    <a:cubicBezTo>
                      <a:pt x="0" y="119"/>
                      <a:pt x="9" y="128"/>
                      <a:pt x="20" y="128"/>
                    </a:cubicBezTo>
                    <a:cubicBezTo>
                      <a:pt x="140" y="128"/>
                      <a:pt x="140" y="128"/>
                      <a:pt x="140" y="128"/>
                    </a:cubicBezTo>
                    <a:cubicBezTo>
                      <a:pt x="151" y="128"/>
                      <a:pt x="160" y="119"/>
                      <a:pt x="160" y="108"/>
                    </a:cubicBezTo>
                    <a:cubicBezTo>
                      <a:pt x="160" y="20"/>
                      <a:pt x="160" y="20"/>
                      <a:pt x="160" y="20"/>
                    </a:cubicBezTo>
                    <a:cubicBezTo>
                      <a:pt x="160" y="9"/>
                      <a:pt x="151" y="0"/>
                      <a:pt x="140" y="0"/>
                    </a:cubicBezTo>
                    <a:close/>
                    <a:moveTo>
                      <a:pt x="152" y="108"/>
                    </a:moveTo>
                    <a:cubicBezTo>
                      <a:pt x="152" y="115"/>
                      <a:pt x="147" y="120"/>
                      <a:pt x="140" y="120"/>
                    </a:cubicBezTo>
                    <a:cubicBezTo>
                      <a:pt x="20" y="120"/>
                      <a:pt x="20" y="120"/>
                      <a:pt x="20" y="120"/>
                    </a:cubicBezTo>
                    <a:cubicBezTo>
                      <a:pt x="13" y="120"/>
                      <a:pt x="8" y="115"/>
                      <a:pt x="8" y="108"/>
                    </a:cubicBezTo>
                    <a:cubicBezTo>
                      <a:pt x="8" y="20"/>
                      <a:pt x="8" y="20"/>
                      <a:pt x="8" y="20"/>
                    </a:cubicBezTo>
                    <a:cubicBezTo>
                      <a:pt x="8" y="13"/>
                      <a:pt x="13" y="8"/>
                      <a:pt x="20" y="8"/>
                    </a:cubicBezTo>
                    <a:cubicBezTo>
                      <a:pt x="140" y="8"/>
                      <a:pt x="140" y="8"/>
                      <a:pt x="140" y="8"/>
                    </a:cubicBezTo>
                    <a:cubicBezTo>
                      <a:pt x="147" y="8"/>
                      <a:pt x="152" y="13"/>
                      <a:pt x="152" y="20"/>
                    </a:cubicBezTo>
                    <a:lnTo>
                      <a:pt x="152"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7" name="Rectangle 12">
                <a:extLst>
                  <a:ext uri="{FF2B5EF4-FFF2-40B4-BE49-F238E27FC236}">
                    <a16:creationId xmlns:a16="http://schemas.microsoft.com/office/drawing/2014/main" id="{7FF27912-0FA5-87D9-FF77-11C6C8ABB92A}"/>
                  </a:ext>
                </a:extLst>
              </p:cNvPr>
              <p:cNvSpPr>
                <a:spLocks noChangeArrowheads="1"/>
              </p:cNvSpPr>
              <p:nvPr/>
            </p:nvSpPr>
            <p:spPr bwMode="auto">
              <a:xfrm>
                <a:off x="3956" y="2131"/>
                <a:ext cx="19" cy="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8" name="Freeform 13">
                <a:extLst>
                  <a:ext uri="{FF2B5EF4-FFF2-40B4-BE49-F238E27FC236}">
                    <a16:creationId xmlns:a16="http://schemas.microsoft.com/office/drawing/2014/main" id="{C067753B-EF7A-D230-57B9-293D9EBBBE1D}"/>
                  </a:ext>
                </a:extLst>
              </p:cNvPr>
              <p:cNvSpPr>
                <a:spLocks noEditPoints="1"/>
              </p:cNvSpPr>
              <p:nvPr/>
            </p:nvSpPr>
            <p:spPr bwMode="auto">
              <a:xfrm>
                <a:off x="3782" y="2114"/>
                <a:ext cx="116" cy="75"/>
              </a:xfrm>
              <a:custGeom>
                <a:avLst/>
                <a:gdLst>
                  <a:gd name="T0" fmla="*/ 47 w 48"/>
                  <a:gd name="T1" fmla="*/ 6 h 31"/>
                  <a:gd name="T2" fmla="*/ 41 w 48"/>
                  <a:gd name="T3" fmla="*/ 0 h 31"/>
                  <a:gd name="T4" fmla="*/ 35 w 48"/>
                  <a:gd name="T5" fmla="*/ 6 h 31"/>
                  <a:gd name="T6" fmla="*/ 24 w 48"/>
                  <a:gd name="T7" fmla="*/ 3 h 31"/>
                  <a:gd name="T8" fmla="*/ 13 w 48"/>
                  <a:gd name="T9" fmla="*/ 6 h 31"/>
                  <a:gd name="T10" fmla="*/ 7 w 48"/>
                  <a:gd name="T11" fmla="*/ 0 h 31"/>
                  <a:gd name="T12" fmla="*/ 1 w 48"/>
                  <a:gd name="T13" fmla="*/ 6 h 31"/>
                  <a:gd name="T14" fmla="*/ 6 w 48"/>
                  <a:gd name="T15" fmla="*/ 11 h 31"/>
                  <a:gd name="T16" fmla="*/ 0 w 48"/>
                  <a:gd name="T17" fmla="*/ 27 h 31"/>
                  <a:gd name="T18" fmla="*/ 0 w 48"/>
                  <a:gd name="T19" fmla="*/ 31 h 31"/>
                  <a:gd name="T20" fmla="*/ 48 w 48"/>
                  <a:gd name="T21" fmla="*/ 31 h 31"/>
                  <a:gd name="T22" fmla="*/ 48 w 48"/>
                  <a:gd name="T23" fmla="*/ 27 h 31"/>
                  <a:gd name="T24" fmla="*/ 42 w 48"/>
                  <a:gd name="T25" fmla="*/ 11 h 31"/>
                  <a:gd name="T26" fmla="*/ 47 w 48"/>
                  <a:gd name="T27" fmla="*/ 6 h 31"/>
                  <a:gd name="T28" fmla="*/ 9 w 48"/>
                  <a:gd name="T29" fmla="*/ 23 h 31"/>
                  <a:gd name="T30" fmla="*/ 24 w 48"/>
                  <a:gd name="T31" fmla="*/ 11 h 31"/>
                  <a:gd name="T32" fmla="*/ 39 w 48"/>
                  <a:gd name="T33" fmla="*/ 23 h 31"/>
                  <a:gd name="T34" fmla="*/ 9 w 48"/>
                  <a:gd name="T35"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31">
                    <a:moveTo>
                      <a:pt x="47" y="6"/>
                    </a:moveTo>
                    <a:cubicBezTo>
                      <a:pt x="41" y="0"/>
                      <a:pt x="41" y="0"/>
                      <a:pt x="41" y="0"/>
                    </a:cubicBezTo>
                    <a:cubicBezTo>
                      <a:pt x="35" y="6"/>
                      <a:pt x="35" y="6"/>
                      <a:pt x="35" y="6"/>
                    </a:cubicBezTo>
                    <a:cubicBezTo>
                      <a:pt x="32" y="4"/>
                      <a:pt x="28" y="3"/>
                      <a:pt x="24" y="3"/>
                    </a:cubicBezTo>
                    <a:cubicBezTo>
                      <a:pt x="20" y="3"/>
                      <a:pt x="16" y="4"/>
                      <a:pt x="13" y="6"/>
                    </a:cubicBezTo>
                    <a:cubicBezTo>
                      <a:pt x="7" y="0"/>
                      <a:pt x="7" y="0"/>
                      <a:pt x="7" y="0"/>
                    </a:cubicBezTo>
                    <a:cubicBezTo>
                      <a:pt x="1" y="6"/>
                      <a:pt x="1" y="6"/>
                      <a:pt x="1" y="6"/>
                    </a:cubicBezTo>
                    <a:cubicBezTo>
                      <a:pt x="6" y="11"/>
                      <a:pt x="6" y="11"/>
                      <a:pt x="6" y="11"/>
                    </a:cubicBezTo>
                    <a:cubicBezTo>
                      <a:pt x="2" y="15"/>
                      <a:pt x="0" y="21"/>
                      <a:pt x="0" y="27"/>
                    </a:cubicBezTo>
                    <a:cubicBezTo>
                      <a:pt x="0" y="31"/>
                      <a:pt x="0" y="31"/>
                      <a:pt x="0" y="31"/>
                    </a:cubicBezTo>
                    <a:cubicBezTo>
                      <a:pt x="48" y="31"/>
                      <a:pt x="48" y="31"/>
                      <a:pt x="48" y="31"/>
                    </a:cubicBezTo>
                    <a:cubicBezTo>
                      <a:pt x="48" y="27"/>
                      <a:pt x="48" y="27"/>
                      <a:pt x="48" y="27"/>
                    </a:cubicBezTo>
                    <a:cubicBezTo>
                      <a:pt x="48" y="21"/>
                      <a:pt x="46" y="15"/>
                      <a:pt x="42" y="11"/>
                    </a:cubicBezTo>
                    <a:lnTo>
                      <a:pt x="47" y="6"/>
                    </a:lnTo>
                    <a:close/>
                    <a:moveTo>
                      <a:pt x="9" y="23"/>
                    </a:moveTo>
                    <a:cubicBezTo>
                      <a:pt x="10" y="16"/>
                      <a:pt x="17" y="11"/>
                      <a:pt x="24" y="11"/>
                    </a:cubicBezTo>
                    <a:cubicBezTo>
                      <a:pt x="31" y="11"/>
                      <a:pt x="38" y="16"/>
                      <a:pt x="39" y="23"/>
                    </a:cubicBezTo>
                    <a:lnTo>
                      <a:pt x="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124" name="Group 2123">
            <a:extLst>
              <a:ext uri="{FF2B5EF4-FFF2-40B4-BE49-F238E27FC236}">
                <a16:creationId xmlns:a16="http://schemas.microsoft.com/office/drawing/2014/main" id="{B7E15FC3-DDB2-8B6D-9ED9-FF66580C9467}"/>
              </a:ext>
            </a:extLst>
          </p:cNvPr>
          <p:cNvGrpSpPr/>
          <p:nvPr/>
        </p:nvGrpSpPr>
        <p:grpSpPr>
          <a:xfrm>
            <a:off x="5302189" y="4935775"/>
            <a:ext cx="970735" cy="970735"/>
            <a:chOff x="5295813" y="4786406"/>
            <a:chExt cx="970735" cy="970735"/>
          </a:xfrm>
        </p:grpSpPr>
        <p:sp>
          <p:nvSpPr>
            <p:cNvPr id="2121" name="Rectangle 2120">
              <a:extLst>
                <a:ext uri="{FF2B5EF4-FFF2-40B4-BE49-F238E27FC236}">
                  <a16:creationId xmlns:a16="http://schemas.microsoft.com/office/drawing/2014/main" id="{B6AC87DA-2B79-6BAE-E0CF-934FDED782C8}"/>
                </a:ext>
              </a:extLst>
            </p:cNvPr>
            <p:cNvSpPr/>
            <p:nvPr/>
          </p:nvSpPr>
          <p:spPr>
            <a:xfrm>
              <a:off x="5295813" y="4786406"/>
              <a:ext cx="970735" cy="970735"/>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111" name="Group 177">
              <a:extLst>
                <a:ext uri="{FF2B5EF4-FFF2-40B4-BE49-F238E27FC236}">
                  <a16:creationId xmlns:a16="http://schemas.microsoft.com/office/drawing/2014/main" id="{4E0253B5-89E6-6F43-A329-5ED0EBC5E16D}"/>
                </a:ext>
              </a:extLst>
            </p:cNvPr>
            <p:cNvGrpSpPr>
              <a:grpSpLocks noChangeAspect="1"/>
            </p:cNvGrpSpPr>
            <p:nvPr/>
          </p:nvGrpSpPr>
          <p:grpSpPr bwMode="auto">
            <a:xfrm>
              <a:off x="5526359" y="5067653"/>
              <a:ext cx="509642" cy="408240"/>
              <a:chOff x="3647" y="2005"/>
              <a:chExt cx="387" cy="310"/>
            </a:xfrm>
            <a:solidFill>
              <a:schemeClr val="accent5"/>
            </a:solidFill>
          </p:grpSpPr>
          <p:sp>
            <p:nvSpPr>
              <p:cNvPr id="2112" name="Freeform 178">
                <a:extLst>
                  <a:ext uri="{FF2B5EF4-FFF2-40B4-BE49-F238E27FC236}">
                    <a16:creationId xmlns:a16="http://schemas.microsoft.com/office/drawing/2014/main" id="{199B8CAC-3F22-F51E-6B11-85D1D1BDBE2A}"/>
                  </a:ext>
                </a:extLst>
              </p:cNvPr>
              <p:cNvSpPr>
                <a:spLocks noEditPoints="1"/>
              </p:cNvSpPr>
              <p:nvPr/>
            </p:nvSpPr>
            <p:spPr bwMode="auto">
              <a:xfrm>
                <a:off x="3647" y="2005"/>
                <a:ext cx="387" cy="310"/>
              </a:xfrm>
              <a:custGeom>
                <a:avLst/>
                <a:gdLst>
                  <a:gd name="T0" fmla="*/ 152 w 160"/>
                  <a:gd name="T1" fmla="*/ 20 h 128"/>
                  <a:gd name="T2" fmla="*/ 132 w 160"/>
                  <a:gd name="T3" fmla="*/ 0 h 128"/>
                  <a:gd name="T4" fmla="*/ 28 w 160"/>
                  <a:gd name="T5" fmla="*/ 0 h 128"/>
                  <a:gd name="T6" fmla="*/ 8 w 160"/>
                  <a:gd name="T7" fmla="*/ 20 h 128"/>
                  <a:gd name="T8" fmla="*/ 8 w 160"/>
                  <a:gd name="T9" fmla="*/ 96 h 128"/>
                  <a:gd name="T10" fmla="*/ 0 w 160"/>
                  <a:gd name="T11" fmla="*/ 96 h 128"/>
                  <a:gd name="T12" fmla="*/ 0 w 160"/>
                  <a:gd name="T13" fmla="*/ 108 h 128"/>
                  <a:gd name="T14" fmla="*/ 20 w 160"/>
                  <a:gd name="T15" fmla="*/ 128 h 128"/>
                  <a:gd name="T16" fmla="*/ 140 w 160"/>
                  <a:gd name="T17" fmla="*/ 128 h 128"/>
                  <a:gd name="T18" fmla="*/ 160 w 160"/>
                  <a:gd name="T19" fmla="*/ 108 h 128"/>
                  <a:gd name="T20" fmla="*/ 160 w 160"/>
                  <a:gd name="T21" fmla="*/ 96 h 128"/>
                  <a:gd name="T22" fmla="*/ 152 w 160"/>
                  <a:gd name="T23" fmla="*/ 96 h 128"/>
                  <a:gd name="T24" fmla="*/ 152 w 160"/>
                  <a:gd name="T25" fmla="*/ 20 h 128"/>
                  <a:gd name="T26" fmla="*/ 152 w 160"/>
                  <a:gd name="T27" fmla="*/ 108 h 128"/>
                  <a:gd name="T28" fmla="*/ 140 w 160"/>
                  <a:gd name="T29" fmla="*/ 120 h 128"/>
                  <a:gd name="T30" fmla="*/ 20 w 160"/>
                  <a:gd name="T31" fmla="*/ 120 h 128"/>
                  <a:gd name="T32" fmla="*/ 8 w 160"/>
                  <a:gd name="T33" fmla="*/ 108 h 128"/>
                  <a:gd name="T34" fmla="*/ 8 w 160"/>
                  <a:gd name="T35" fmla="*/ 104 h 128"/>
                  <a:gd name="T36" fmla="*/ 56 w 160"/>
                  <a:gd name="T37" fmla="*/ 104 h 128"/>
                  <a:gd name="T38" fmla="*/ 56 w 160"/>
                  <a:gd name="T39" fmla="*/ 112 h 128"/>
                  <a:gd name="T40" fmla="*/ 104 w 160"/>
                  <a:gd name="T41" fmla="*/ 112 h 128"/>
                  <a:gd name="T42" fmla="*/ 104 w 160"/>
                  <a:gd name="T43" fmla="*/ 104 h 128"/>
                  <a:gd name="T44" fmla="*/ 152 w 160"/>
                  <a:gd name="T45" fmla="*/ 104 h 128"/>
                  <a:gd name="T46" fmla="*/ 152 w 160"/>
                  <a:gd name="T47" fmla="*/ 108 h 128"/>
                  <a:gd name="T48" fmla="*/ 96 w 160"/>
                  <a:gd name="T49" fmla="*/ 96 h 128"/>
                  <a:gd name="T50" fmla="*/ 96 w 160"/>
                  <a:gd name="T51" fmla="*/ 104 h 128"/>
                  <a:gd name="T52" fmla="*/ 64 w 160"/>
                  <a:gd name="T53" fmla="*/ 104 h 128"/>
                  <a:gd name="T54" fmla="*/ 64 w 160"/>
                  <a:gd name="T55" fmla="*/ 96 h 128"/>
                  <a:gd name="T56" fmla="*/ 16 w 160"/>
                  <a:gd name="T57" fmla="*/ 96 h 128"/>
                  <a:gd name="T58" fmla="*/ 16 w 160"/>
                  <a:gd name="T59" fmla="*/ 20 h 128"/>
                  <a:gd name="T60" fmla="*/ 28 w 160"/>
                  <a:gd name="T61" fmla="*/ 8 h 128"/>
                  <a:gd name="T62" fmla="*/ 132 w 160"/>
                  <a:gd name="T63" fmla="*/ 8 h 128"/>
                  <a:gd name="T64" fmla="*/ 144 w 160"/>
                  <a:gd name="T65" fmla="*/ 20 h 128"/>
                  <a:gd name="T66" fmla="*/ 144 w 160"/>
                  <a:gd name="T67" fmla="*/ 96 h 128"/>
                  <a:gd name="T68" fmla="*/ 96 w 160"/>
                  <a:gd name="T69" fmla="*/ 9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128">
                    <a:moveTo>
                      <a:pt x="152" y="20"/>
                    </a:moveTo>
                    <a:cubicBezTo>
                      <a:pt x="152" y="9"/>
                      <a:pt x="143" y="0"/>
                      <a:pt x="132" y="0"/>
                    </a:cubicBezTo>
                    <a:cubicBezTo>
                      <a:pt x="28" y="0"/>
                      <a:pt x="28" y="0"/>
                      <a:pt x="28" y="0"/>
                    </a:cubicBezTo>
                    <a:cubicBezTo>
                      <a:pt x="17" y="0"/>
                      <a:pt x="8" y="9"/>
                      <a:pt x="8" y="20"/>
                    </a:cubicBezTo>
                    <a:cubicBezTo>
                      <a:pt x="8" y="96"/>
                      <a:pt x="8" y="96"/>
                      <a:pt x="8" y="96"/>
                    </a:cubicBezTo>
                    <a:cubicBezTo>
                      <a:pt x="0" y="96"/>
                      <a:pt x="0" y="96"/>
                      <a:pt x="0" y="96"/>
                    </a:cubicBezTo>
                    <a:cubicBezTo>
                      <a:pt x="0" y="108"/>
                      <a:pt x="0" y="108"/>
                      <a:pt x="0" y="108"/>
                    </a:cubicBezTo>
                    <a:cubicBezTo>
                      <a:pt x="0" y="119"/>
                      <a:pt x="9" y="128"/>
                      <a:pt x="20" y="128"/>
                    </a:cubicBezTo>
                    <a:cubicBezTo>
                      <a:pt x="140" y="128"/>
                      <a:pt x="140" y="128"/>
                      <a:pt x="140" y="128"/>
                    </a:cubicBezTo>
                    <a:cubicBezTo>
                      <a:pt x="151" y="128"/>
                      <a:pt x="160" y="119"/>
                      <a:pt x="160" y="108"/>
                    </a:cubicBezTo>
                    <a:cubicBezTo>
                      <a:pt x="160" y="96"/>
                      <a:pt x="160" y="96"/>
                      <a:pt x="160" y="96"/>
                    </a:cubicBezTo>
                    <a:cubicBezTo>
                      <a:pt x="152" y="96"/>
                      <a:pt x="152" y="96"/>
                      <a:pt x="152" y="96"/>
                    </a:cubicBezTo>
                    <a:lnTo>
                      <a:pt x="152" y="20"/>
                    </a:lnTo>
                    <a:close/>
                    <a:moveTo>
                      <a:pt x="152" y="108"/>
                    </a:moveTo>
                    <a:cubicBezTo>
                      <a:pt x="152" y="115"/>
                      <a:pt x="147" y="120"/>
                      <a:pt x="140" y="120"/>
                    </a:cubicBezTo>
                    <a:cubicBezTo>
                      <a:pt x="20" y="120"/>
                      <a:pt x="20" y="120"/>
                      <a:pt x="20" y="120"/>
                    </a:cubicBezTo>
                    <a:cubicBezTo>
                      <a:pt x="13" y="120"/>
                      <a:pt x="8" y="115"/>
                      <a:pt x="8" y="108"/>
                    </a:cubicBezTo>
                    <a:cubicBezTo>
                      <a:pt x="8" y="104"/>
                      <a:pt x="8" y="104"/>
                      <a:pt x="8" y="104"/>
                    </a:cubicBezTo>
                    <a:cubicBezTo>
                      <a:pt x="56" y="104"/>
                      <a:pt x="56" y="104"/>
                      <a:pt x="56" y="104"/>
                    </a:cubicBezTo>
                    <a:cubicBezTo>
                      <a:pt x="56" y="112"/>
                      <a:pt x="56" y="112"/>
                      <a:pt x="56" y="112"/>
                    </a:cubicBezTo>
                    <a:cubicBezTo>
                      <a:pt x="104" y="112"/>
                      <a:pt x="104" y="112"/>
                      <a:pt x="104" y="112"/>
                    </a:cubicBezTo>
                    <a:cubicBezTo>
                      <a:pt x="104" y="104"/>
                      <a:pt x="104" y="104"/>
                      <a:pt x="104" y="104"/>
                    </a:cubicBezTo>
                    <a:cubicBezTo>
                      <a:pt x="152" y="104"/>
                      <a:pt x="152" y="104"/>
                      <a:pt x="152" y="104"/>
                    </a:cubicBezTo>
                    <a:lnTo>
                      <a:pt x="152" y="108"/>
                    </a:lnTo>
                    <a:close/>
                    <a:moveTo>
                      <a:pt x="96" y="96"/>
                    </a:moveTo>
                    <a:cubicBezTo>
                      <a:pt x="96" y="104"/>
                      <a:pt x="96" y="104"/>
                      <a:pt x="96" y="104"/>
                    </a:cubicBezTo>
                    <a:cubicBezTo>
                      <a:pt x="64" y="104"/>
                      <a:pt x="64" y="104"/>
                      <a:pt x="64" y="104"/>
                    </a:cubicBezTo>
                    <a:cubicBezTo>
                      <a:pt x="64" y="96"/>
                      <a:pt x="64" y="96"/>
                      <a:pt x="64" y="96"/>
                    </a:cubicBezTo>
                    <a:cubicBezTo>
                      <a:pt x="16" y="96"/>
                      <a:pt x="16" y="96"/>
                      <a:pt x="16" y="96"/>
                    </a:cubicBezTo>
                    <a:cubicBezTo>
                      <a:pt x="16" y="20"/>
                      <a:pt x="16" y="20"/>
                      <a:pt x="16" y="20"/>
                    </a:cubicBezTo>
                    <a:cubicBezTo>
                      <a:pt x="16" y="13"/>
                      <a:pt x="21" y="8"/>
                      <a:pt x="28" y="8"/>
                    </a:cubicBezTo>
                    <a:cubicBezTo>
                      <a:pt x="132" y="8"/>
                      <a:pt x="132" y="8"/>
                      <a:pt x="132" y="8"/>
                    </a:cubicBezTo>
                    <a:cubicBezTo>
                      <a:pt x="139" y="8"/>
                      <a:pt x="144" y="13"/>
                      <a:pt x="144" y="20"/>
                    </a:cubicBezTo>
                    <a:cubicBezTo>
                      <a:pt x="144" y="96"/>
                      <a:pt x="144" y="96"/>
                      <a:pt x="144" y="96"/>
                    </a:cubicBezTo>
                    <a:lnTo>
                      <a:pt x="9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3" name="Freeform 179">
                <a:extLst>
                  <a:ext uri="{FF2B5EF4-FFF2-40B4-BE49-F238E27FC236}">
                    <a16:creationId xmlns:a16="http://schemas.microsoft.com/office/drawing/2014/main" id="{D6338504-E669-0B1E-CF24-EA93B8EFAC8D}"/>
                  </a:ext>
                </a:extLst>
              </p:cNvPr>
              <p:cNvSpPr>
                <a:spLocks noEditPoints="1"/>
              </p:cNvSpPr>
              <p:nvPr/>
            </p:nvSpPr>
            <p:spPr bwMode="auto">
              <a:xfrm>
                <a:off x="3782" y="2082"/>
                <a:ext cx="116" cy="117"/>
              </a:xfrm>
              <a:custGeom>
                <a:avLst/>
                <a:gdLst>
                  <a:gd name="T0" fmla="*/ 47 w 48"/>
                  <a:gd name="T1" fmla="*/ 16 h 48"/>
                  <a:gd name="T2" fmla="*/ 44 w 48"/>
                  <a:gd name="T3" fmla="*/ 16 h 48"/>
                  <a:gd name="T4" fmla="*/ 32 w 48"/>
                  <a:gd name="T5" fmla="*/ 4 h 48"/>
                  <a:gd name="T6" fmla="*/ 32 w 48"/>
                  <a:gd name="T7" fmla="*/ 1 h 48"/>
                  <a:gd name="T8" fmla="*/ 29 w 48"/>
                  <a:gd name="T9" fmla="*/ 0 h 48"/>
                  <a:gd name="T10" fmla="*/ 24 w 48"/>
                  <a:gd name="T11" fmla="*/ 0 h 48"/>
                  <a:gd name="T12" fmla="*/ 0 w 48"/>
                  <a:gd name="T13" fmla="*/ 24 h 48"/>
                  <a:gd name="T14" fmla="*/ 24 w 48"/>
                  <a:gd name="T15" fmla="*/ 48 h 48"/>
                  <a:gd name="T16" fmla="*/ 48 w 48"/>
                  <a:gd name="T17" fmla="*/ 24 h 48"/>
                  <a:gd name="T18" fmla="*/ 48 w 48"/>
                  <a:gd name="T19" fmla="*/ 19 h 48"/>
                  <a:gd name="T20" fmla="*/ 47 w 48"/>
                  <a:gd name="T21" fmla="*/ 16 h 48"/>
                  <a:gd name="T22" fmla="*/ 24 w 48"/>
                  <a:gd name="T23" fmla="*/ 40 h 48"/>
                  <a:gd name="T24" fmla="*/ 8 w 48"/>
                  <a:gd name="T25" fmla="*/ 24 h 48"/>
                  <a:gd name="T26" fmla="*/ 24 w 48"/>
                  <a:gd name="T27" fmla="*/ 8 h 48"/>
                  <a:gd name="T28" fmla="*/ 24 w 48"/>
                  <a:gd name="T29" fmla="*/ 8 h 48"/>
                  <a:gd name="T30" fmla="*/ 40 w 48"/>
                  <a:gd name="T31" fmla="*/ 24 h 48"/>
                  <a:gd name="T32" fmla="*/ 40 w 48"/>
                  <a:gd name="T33" fmla="*/ 24 h 48"/>
                  <a:gd name="T34" fmla="*/ 24 w 48"/>
                  <a:gd name="T35"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48">
                    <a:moveTo>
                      <a:pt x="47" y="16"/>
                    </a:moveTo>
                    <a:cubicBezTo>
                      <a:pt x="44" y="16"/>
                      <a:pt x="44" y="16"/>
                      <a:pt x="44" y="16"/>
                    </a:cubicBezTo>
                    <a:cubicBezTo>
                      <a:pt x="37" y="16"/>
                      <a:pt x="32" y="11"/>
                      <a:pt x="32" y="4"/>
                    </a:cubicBezTo>
                    <a:cubicBezTo>
                      <a:pt x="32" y="1"/>
                      <a:pt x="32" y="1"/>
                      <a:pt x="32" y="1"/>
                    </a:cubicBezTo>
                    <a:cubicBezTo>
                      <a:pt x="29" y="0"/>
                      <a:pt x="29" y="0"/>
                      <a:pt x="29" y="0"/>
                    </a:cubicBezTo>
                    <a:cubicBezTo>
                      <a:pt x="27" y="0"/>
                      <a:pt x="26" y="0"/>
                      <a:pt x="24" y="0"/>
                    </a:cubicBezTo>
                    <a:cubicBezTo>
                      <a:pt x="11" y="0"/>
                      <a:pt x="0" y="11"/>
                      <a:pt x="0" y="24"/>
                    </a:cubicBezTo>
                    <a:cubicBezTo>
                      <a:pt x="0" y="37"/>
                      <a:pt x="11" y="48"/>
                      <a:pt x="24" y="48"/>
                    </a:cubicBezTo>
                    <a:cubicBezTo>
                      <a:pt x="37" y="48"/>
                      <a:pt x="48" y="37"/>
                      <a:pt x="48" y="24"/>
                    </a:cubicBezTo>
                    <a:cubicBezTo>
                      <a:pt x="48" y="22"/>
                      <a:pt x="48" y="21"/>
                      <a:pt x="48" y="19"/>
                    </a:cubicBezTo>
                    <a:lnTo>
                      <a:pt x="47" y="16"/>
                    </a:lnTo>
                    <a:close/>
                    <a:moveTo>
                      <a:pt x="24" y="40"/>
                    </a:moveTo>
                    <a:cubicBezTo>
                      <a:pt x="15" y="40"/>
                      <a:pt x="8" y="33"/>
                      <a:pt x="8" y="24"/>
                    </a:cubicBezTo>
                    <a:cubicBezTo>
                      <a:pt x="8" y="15"/>
                      <a:pt x="15" y="8"/>
                      <a:pt x="24" y="8"/>
                    </a:cubicBezTo>
                    <a:cubicBezTo>
                      <a:pt x="24" y="8"/>
                      <a:pt x="24" y="8"/>
                      <a:pt x="24" y="8"/>
                    </a:cubicBezTo>
                    <a:cubicBezTo>
                      <a:pt x="26" y="16"/>
                      <a:pt x="32" y="22"/>
                      <a:pt x="40" y="24"/>
                    </a:cubicBezTo>
                    <a:cubicBezTo>
                      <a:pt x="40" y="24"/>
                      <a:pt x="40" y="24"/>
                      <a:pt x="40" y="24"/>
                    </a:cubicBezTo>
                    <a:cubicBezTo>
                      <a:pt x="40" y="33"/>
                      <a:pt x="33" y="40"/>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7" name="Group 26">
            <a:extLst>
              <a:ext uri="{FF2B5EF4-FFF2-40B4-BE49-F238E27FC236}">
                <a16:creationId xmlns:a16="http://schemas.microsoft.com/office/drawing/2014/main" id="{C11B307D-9200-6B62-E247-FDA692DC60FA}"/>
              </a:ext>
            </a:extLst>
          </p:cNvPr>
          <p:cNvGrpSpPr/>
          <p:nvPr/>
        </p:nvGrpSpPr>
        <p:grpSpPr>
          <a:xfrm>
            <a:off x="794376" y="3713873"/>
            <a:ext cx="7137838" cy="722396"/>
            <a:chOff x="794376" y="3713873"/>
            <a:chExt cx="7137838" cy="722396"/>
          </a:xfrm>
        </p:grpSpPr>
        <p:sp>
          <p:nvSpPr>
            <p:cNvPr id="6" name="Rectangle: Rounded Corners 98">
              <a:extLst>
                <a:ext uri="{FF2B5EF4-FFF2-40B4-BE49-F238E27FC236}">
                  <a16:creationId xmlns:a16="http://schemas.microsoft.com/office/drawing/2014/main" id="{368F2B25-F2D0-5966-54C3-B6B68018FEF8}"/>
                </a:ext>
              </a:extLst>
            </p:cNvPr>
            <p:cNvSpPr/>
            <p:nvPr/>
          </p:nvSpPr>
          <p:spPr>
            <a:xfrm>
              <a:off x="2441644" y="3713873"/>
              <a:ext cx="5490570" cy="722396"/>
            </a:xfrm>
            <a:prstGeom prst="rect">
              <a:avLst/>
            </a:prstGeom>
            <a:solidFill>
              <a:srgbClr val="566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9" name="Rectangle: Rounded Corners 98">
              <a:extLst>
                <a:ext uri="{FF2B5EF4-FFF2-40B4-BE49-F238E27FC236}">
                  <a16:creationId xmlns:a16="http://schemas.microsoft.com/office/drawing/2014/main" id="{558B5A76-BC66-1936-7DF7-D970D7103BCC}"/>
                </a:ext>
              </a:extLst>
            </p:cNvPr>
            <p:cNvSpPr/>
            <p:nvPr/>
          </p:nvSpPr>
          <p:spPr>
            <a:xfrm>
              <a:off x="794376" y="3717894"/>
              <a:ext cx="1647268" cy="715485"/>
            </a:xfrm>
            <a:prstGeom prst="rect">
              <a:avLst/>
            </a:prstGeom>
            <a:solidFill>
              <a:srgbClr val="E6E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nvGrpSpPr>
            <p:cNvPr id="15" name="Group 14">
              <a:extLst>
                <a:ext uri="{FF2B5EF4-FFF2-40B4-BE49-F238E27FC236}">
                  <a16:creationId xmlns:a16="http://schemas.microsoft.com/office/drawing/2014/main" id="{6F583F8C-4615-05E3-B1CE-891087073056}"/>
                </a:ext>
              </a:extLst>
            </p:cNvPr>
            <p:cNvGrpSpPr/>
            <p:nvPr/>
          </p:nvGrpSpPr>
          <p:grpSpPr>
            <a:xfrm>
              <a:off x="911443" y="3842779"/>
              <a:ext cx="1410263" cy="455972"/>
              <a:chOff x="1039963" y="3698987"/>
              <a:chExt cx="1907121" cy="616618"/>
            </a:xfrm>
          </p:grpSpPr>
          <p:pic>
            <p:nvPicPr>
              <p:cNvPr id="4" name="Graphic 3">
                <a:extLst>
                  <a:ext uri="{FF2B5EF4-FFF2-40B4-BE49-F238E27FC236}">
                    <a16:creationId xmlns:a16="http://schemas.microsoft.com/office/drawing/2014/main" id="{9A5874CC-34DD-B3E1-2C5F-93B50BF4CB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963" y="3698987"/>
                <a:ext cx="616618" cy="616617"/>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E14195AA-A830-F174-132D-6E1D8E306FED}"/>
                  </a:ext>
                </a:extLst>
              </p:cNvPr>
              <p:cNvSpPr txBox="1"/>
              <p:nvPr/>
            </p:nvSpPr>
            <p:spPr>
              <a:xfrm>
                <a:off x="1681376" y="3705162"/>
                <a:ext cx="1265708" cy="610443"/>
              </a:xfrm>
              <a:prstGeom prst="rect">
                <a:avLst/>
              </a:prstGeom>
              <a:noFill/>
            </p:spPr>
            <p:txBody>
              <a:bodyPr wrap="square" rtlCol="0">
                <a:spAutoFit/>
              </a:bodyPr>
              <a:lstStyle/>
              <a:p>
                <a:pPr>
                  <a:lnSpc>
                    <a:spcPts val="1400"/>
                  </a:lnSpc>
                </a:pPr>
                <a:r>
                  <a:rPr lang="fi-FI" sz="1200" b="1">
                    <a:solidFill>
                      <a:srgbClr val="1A2565"/>
                    </a:solidFill>
                  </a:rPr>
                  <a:t>Microsoft Entra ID</a:t>
                </a:r>
                <a:endParaRPr lang="en-US" sz="1200" b="1">
                  <a:solidFill>
                    <a:srgbClr val="1A2565"/>
                  </a:solidFill>
                </a:endParaRPr>
              </a:p>
            </p:txBody>
          </p:sp>
        </p:grpSp>
        <p:sp>
          <p:nvSpPr>
            <p:cNvPr id="48" name="TextBox 47">
              <a:extLst>
                <a:ext uri="{FF2B5EF4-FFF2-40B4-BE49-F238E27FC236}">
                  <a16:creationId xmlns:a16="http://schemas.microsoft.com/office/drawing/2014/main" id="{67F510DA-6FE9-B657-64B7-87FBC249424D}"/>
                </a:ext>
              </a:extLst>
            </p:cNvPr>
            <p:cNvSpPr txBox="1"/>
            <p:nvPr/>
          </p:nvSpPr>
          <p:spPr>
            <a:xfrm>
              <a:off x="2909763" y="3806804"/>
              <a:ext cx="4338976" cy="523220"/>
            </a:xfrm>
            <a:prstGeom prst="rect">
              <a:avLst/>
            </a:prstGeom>
            <a:noFill/>
          </p:spPr>
          <p:txBody>
            <a:bodyPr wrap="square" rtlCol="0">
              <a:spAutoFit/>
            </a:bodyPr>
            <a:lstStyle/>
            <a:p>
              <a:pPr algn="ctr"/>
              <a:r>
                <a:rPr lang="es-ES" sz="1400" b="1" dirty="0">
                  <a:solidFill>
                    <a:schemeClr val="bg1"/>
                  </a:solidFill>
                </a:rPr>
                <a:t>Gestión de identidades y accesos para dispositivos y servicios basados ​​en la nube</a:t>
              </a:r>
              <a:endParaRPr lang="en-US" sz="1400" b="1" dirty="0">
                <a:solidFill>
                  <a:schemeClr val="bg1"/>
                </a:solidFill>
              </a:endParaRPr>
            </a:p>
          </p:txBody>
        </p:sp>
      </p:grpSp>
      <p:grpSp>
        <p:nvGrpSpPr>
          <p:cNvPr id="28" name="Group 27">
            <a:extLst>
              <a:ext uri="{FF2B5EF4-FFF2-40B4-BE49-F238E27FC236}">
                <a16:creationId xmlns:a16="http://schemas.microsoft.com/office/drawing/2014/main" id="{C44C918B-1C4E-EF12-8932-96070ACAFE51}"/>
              </a:ext>
            </a:extLst>
          </p:cNvPr>
          <p:cNvGrpSpPr/>
          <p:nvPr/>
        </p:nvGrpSpPr>
        <p:grpSpPr>
          <a:xfrm>
            <a:off x="2002364" y="3225595"/>
            <a:ext cx="4928604" cy="386876"/>
            <a:chOff x="2161114" y="3225595"/>
            <a:chExt cx="4928604" cy="386876"/>
          </a:xfrm>
        </p:grpSpPr>
        <p:pic>
          <p:nvPicPr>
            <p:cNvPr id="16" name="Graphic 15">
              <a:extLst>
                <a:ext uri="{FF2B5EF4-FFF2-40B4-BE49-F238E27FC236}">
                  <a16:creationId xmlns:a16="http://schemas.microsoft.com/office/drawing/2014/main" id="{21321E98-ABFB-B04E-7BF3-EB2675813D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8346" y="3330281"/>
              <a:ext cx="4381372" cy="248314"/>
            </a:xfrm>
            <a:prstGeom prst="rect">
              <a:avLst/>
            </a:prstGeom>
          </p:spPr>
        </p:pic>
        <p:pic>
          <p:nvPicPr>
            <p:cNvPr id="17" name="Graphic 16">
              <a:extLst>
                <a:ext uri="{FF2B5EF4-FFF2-40B4-BE49-F238E27FC236}">
                  <a16:creationId xmlns:a16="http://schemas.microsoft.com/office/drawing/2014/main" id="{B31CD61A-1D5C-2EF7-806B-020CF50849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61114" y="3225595"/>
              <a:ext cx="386876" cy="386876"/>
            </a:xfrm>
            <a:prstGeom prst="rect">
              <a:avLst/>
            </a:prstGeom>
          </p:spPr>
        </p:pic>
      </p:grpSp>
    </p:spTree>
    <p:extLst>
      <p:ext uri="{BB962C8B-B14F-4D97-AF65-F5344CB8AC3E}">
        <p14:creationId xmlns:p14="http://schemas.microsoft.com/office/powerpoint/2010/main" val="2771904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3361BD8B-44A6-763F-6804-85042F821E19}"/>
              </a:ext>
            </a:extLst>
          </p:cNvPr>
          <p:cNvSpPr/>
          <p:nvPr/>
        </p:nvSpPr>
        <p:spPr>
          <a:xfrm>
            <a:off x="10683240" y="6131775"/>
            <a:ext cx="1318260" cy="5814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26B7361-3601-3573-0E64-4782C5FE5B67}"/>
              </a:ext>
            </a:extLst>
          </p:cNvPr>
          <p:cNvSpPr>
            <a:spLocks noGrp="1"/>
          </p:cNvSpPr>
          <p:nvPr>
            <p:ph type="title"/>
          </p:nvPr>
        </p:nvSpPr>
        <p:spPr>
          <a:xfrm>
            <a:off x="254000" y="305619"/>
            <a:ext cx="11684000" cy="1150938"/>
          </a:xfrm>
        </p:spPr>
        <p:txBody>
          <a:bodyPr/>
          <a:lstStyle/>
          <a:p>
            <a:r>
              <a:rPr lang="es-ES" sz="3600" dirty="0"/>
              <a:t>Cómo detectamos el </a:t>
            </a:r>
            <a:r>
              <a:rPr lang="es-ES" sz="3600" dirty="0">
                <a:solidFill>
                  <a:schemeClr val="bg1"/>
                </a:solidFill>
              </a:rPr>
              <a:t>robo de credenciales, la elusión de MFA </a:t>
            </a:r>
            <a:r>
              <a:rPr lang="es-ES" sz="3600" dirty="0"/>
              <a:t>y los </a:t>
            </a:r>
            <a:r>
              <a:rPr lang="es-ES" sz="3600" dirty="0">
                <a:solidFill>
                  <a:schemeClr val="bg1"/>
                </a:solidFill>
              </a:rPr>
              <a:t>escenarios de persistencia</a:t>
            </a:r>
            <a:endParaRPr lang="en-US" sz="3600" dirty="0">
              <a:solidFill>
                <a:schemeClr val="bg1"/>
              </a:solidFill>
            </a:endParaRPr>
          </a:p>
        </p:txBody>
      </p:sp>
      <p:sp>
        <p:nvSpPr>
          <p:cNvPr id="6" name="Rectangle: Rounded Corners 5">
            <a:extLst>
              <a:ext uri="{FF2B5EF4-FFF2-40B4-BE49-F238E27FC236}">
                <a16:creationId xmlns:a16="http://schemas.microsoft.com/office/drawing/2014/main" id="{36588911-08C0-0B57-5858-30F8908C0FBE}"/>
              </a:ext>
            </a:extLst>
          </p:cNvPr>
          <p:cNvSpPr/>
          <p:nvPr/>
        </p:nvSpPr>
        <p:spPr>
          <a:xfrm>
            <a:off x="3222577" y="1957480"/>
            <a:ext cx="7621258" cy="351396"/>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tx1"/>
                </a:solidFill>
              </a:rPr>
              <a:t>El atacante encuentra credenciales que quedaron en GitHub</a:t>
            </a:r>
            <a:endParaRPr lang="en-GB" sz="1600" dirty="0">
              <a:solidFill>
                <a:schemeClr val="tx1"/>
              </a:solidFill>
            </a:endParaRPr>
          </a:p>
        </p:txBody>
      </p:sp>
      <p:sp>
        <p:nvSpPr>
          <p:cNvPr id="7" name="Rectangle: Rounded Corners 6">
            <a:extLst>
              <a:ext uri="{FF2B5EF4-FFF2-40B4-BE49-F238E27FC236}">
                <a16:creationId xmlns:a16="http://schemas.microsoft.com/office/drawing/2014/main" id="{742E8DB1-CE21-66DC-1093-0FB00AEE21AA}"/>
              </a:ext>
            </a:extLst>
          </p:cNvPr>
          <p:cNvSpPr/>
          <p:nvPr/>
        </p:nvSpPr>
        <p:spPr>
          <a:xfrm>
            <a:off x="3222577" y="2536141"/>
            <a:ext cx="7621258" cy="351396"/>
          </a:xfrm>
          <a:prstGeom prst="roundRect">
            <a:avLst/>
          </a:prstGeom>
          <a:solidFill>
            <a:schemeClr val="accent6">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tx1"/>
                </a:solidFill>
              </a:rPr>
              <a:t>       Credenciales de usuario atacante, que es un evento de autenticación ROPC</a:t>
            </a:r>
            <a:endParaRPr lang="en-GB" sz="1600" dirty="0">
              <a:solidFill>
                <a:schemeClr val="tx1"/>
              </a:solidFill>
            </a:endParaRPr>
          </a:p>
        </p:txBody>
      </p:sp>
      <p:cxnSp>
        <p:nvCxnSpPr>
          <p:cNvPr id="9" name="Straight Arrow Connector 8">
            <a:extLst>
              <a:ext uri="{FF2B5EF4-FFF2-40B4-BE49-F238E27FC236}">
                <a16:creationId xmlns:a16="http://schemas.microsoft.com/office/drawing/2014/main" id="{EBD8706D-2C51-A0E0-7CF4-01910223CF27}"/>
              </a:ext>
            </a:extLst>
          </p:cNvPr>
          <p:cNvCxnSpPr>
            <a:cxnSpLocks/>
          </p:cNvCxnSpPr>
          <p:nvPr/>
        </p:nvCxnSpPr>
        <p:spPr>
          <a:xfrm>
            <a:off x="2938201" y="1957480"/>
            <a:ext cx="9381" cy="4624471"/>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0AA3E616-7F5E-8140-5032-078529976E93}"/>
              </a:ext>
            </a:extLst>
          </p:cNvPr>
          <p:cNvSpPr/>
          <p:nvPr/>
        </p:nvSpPr>
        <p:spPr>
          <a:xfrm>
            <a:off x="3227885" y="3094578"/>
            <a:ext cx="7625331" cy="1310803"/>
          </a:xfrm>
          <a:prstGeom prst="roundRect">
            <a:avLst/>
          </a:prstGeom>
          <a:solidFill>
            <a:srgbClr val="B0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tx1"/>
                </a:solidFill>
              </a:rPr>
              <a:t>El atacante investiga al inquilino de Azure para decidir su próximo paso</a:t>
            </a:r>
          </a:p>
          <a:p>
            <a:pPr algn="ctr"/>
            <a:r>
              <a:rPr lang="es-ES" sz="1600" dirty="0">
                <a:solidFill>
                  <a:schemeClr val="tx1"/>
                </a:solidFill>
              </a:rPr>
              <a:t>El atacante descubre que no se requiere MFA al iniciar sesión desde la oficina de Londres</a:t>
            </a:r>
          </a:p>
          <a:p>
            <a:pPr algn="ctr"/>
            <a:r>
              <a:rPr lang="es-ES" sz="1600" dirty="0">
                <a:solidFill>
                  <a:schemeClr val="tx1"/>
                </a:solidFill>
              </a:rPr>
              <a:t>El atacante utiliza las mismas credenciales y evita MFA (falsificando IP para que coincida con la oficina de Londres)</a:t>
            </a:r>
            <a:endParaRPr lang="en-GB" sz="1600" dirty="0">
              <a:solidFill>
                <a:schemeClr val="tx1"/>
              </a:solidFill>
            </a:endParaRPr>
          </a:p>
        </p:txBody>
      </p:sp>
      <p:sp>
        <p:nvSpPr>
          <p:cNvPr id="14" name="Rectangle: Rounded Corners 13">
            <a:extLst>
              <a:ext uri="{FF2B5EF4-FFF2-40B4-BE49-F238E27FC236}">
                <a16:creationId xmlns:a16="http://schemas.microsoft.com/office/drawing/2014/main" id="{E27B7105-66DE-6352-B81B-5173B5968BC1}"/>
              </a:ext>
            </a:extLst>
          </p:cNvPr>
          <p:cNvSpPr/>
          <p:nvPr/>
        </p:nvSpPr>
        <p:spPr>
          <a:xfrm>
            <a:off x="3227885" y="5055174"/>
            <a:ext cx="7625332" cy="374021"/>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tx1"/>
                </a:solidFill>
              </a:rPr>
              <a:t>El atacante agrega el privilegio de "leer correo" al registro de una nueva aplicación</a:t>
            </a:r>
            <a:endParaRPr lang="en-GB" sz="1600" dirty="0">
              <a:solidFill>
                <a:schemeClr val="tx1"/>
              </a:solidFill>
            </a:endParaRPr>
          </a:p>
        </p:txBody>
      </p:sp>
      <p:sp>
        <p:nvSpPr>
          <p:cNvPr id="19" name="Rectangle: Rounded Corners 18">
            <a:extLst>
              <a:ext uri="{FF2B5EF4-FFF2-40B4-BE49-F238E27FC236}">
                <a16:creationId xmlns:a16="http://schemas.microsoft.com/office/drawing/2014/main" id="{FE13BCDD-ACDF-C62E-FE84-ADC940B440AF}"/>
              </a:ext>
            </a:extLst>
          </p:cNvPr>
          <p:cNvSpPr/>
          <p:nvPr/>
        </p:nvSpPr>
        <p:spPr>
          <a:xfrm>
            <a:off x="3233191" y="4542418"/>
            <a:ext cx="7620025" cy="351396"/>
          </a:xfrm>
          <a:prstGeom prst="roundRect">
            <a:avLst/>
          </a:prstGeom>
          <a:solidFill>
            <a:schemeClr val="accent6">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tx1"/>
                </a:solidFill>
              </a:rPr>
              <a:t>     El atacante crea un nuevo registro de aplicación para escalar privilegios</a:t>
            </a:r>
            <a:endParaRPr lang="en-GB" sz="1600" dirty="0">
              <a:solidFill>
                <a:schemeClr val="tx1"/>
              </a:solidFill>
            </a:endParaRPr>
          </a:p>
        </p:txBody>
      </p:sp>
      <p:sp>
        <p:nvSpPr>
          <p:cNvPr id="20" name="Rectangle: Rounded Corners 19">
            <a:extLst>
              <a:ext uri="{FF2B5EF4-FFF2-40B4-BE49-F238E27FC236}">
                <a16:creationId xmlns:a16="http://schemas.microsoft.com/office/drawing/2014/main" id="{0FCDAD6A-BBD6-148F-0381-425D0D6C5A67}"/>
              </a:ext>
            </a:extLst>
          </p:cNvPr>
          <p:cNvSpPr/>
          <p:nvPr/>
        </p:nvSpPr>
        <p:spPr>
          <a:xfrm>
            <a:off x="3222576" y="6097720"/>
            <a:ext cx="7630640" cy="374021"/>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tx1"/>
                </a:solidFill>
              </a:rPr>
              <a:t>El atacante agrega un secreto al registro de una nueva aplicación para persistir</a:t>
            </a:r>
            <a:endParaRPr lang="en-GB" sz="1600" dirty="0">
              <a:solidFill>
                <a:schemeClr val="tx1"/>
              </a:solidFill>
            </a:endParaRPr>
          </a:p>
        </p:txBody>
      </p:sp>
      <p:sp>
        <p:nvSpPr>
          <p:cNvPr id="23" name="TextBox 22">
            <a:extLst>
              <a:ext uri="{FF2B5EF4-FFF2-40B4-BE49-F238E27FC236}">
                <a16:creationId xmlns:a16="http://schemas.microsoft.com/office/drawing/2014/main" id="{510E0B24-2429-9C30-CFEF-041927B57DDD}"/>
              </a:ext>
            </a:extLst>
          </p:cNvPr>
          <p:cNvSpPr txBox="1"/>
          <p:nvPr/>
        </p:nvSpPr>
        <p:spPr>
          <a:xfrm>
            <a:off x="731440" y="1974901"/>
            <a:ext cx="2642191" cy="338554"/>
          </a:xfrm>
          <a:prstGeom prst="rect">
            <a:avLst/>
          </a:prstGeom>
          <a:noFill/>
        </p:spPr>
        <p:txBody>
          <a:bodyPr wrap="square" rtlCol="0">
            <a:spAutoFit/>
          </a:bodyPr>
          <a:lstStyle/>
          <a:p>
            <a:r>
              <a:rPr lang="en-GB" sz="1600">
                <a:solidFill>
                  <a:schemeClr val="bg1"/>
                </a:solidFill>
              </a:rPr>
              <a:t>20</a:t>
            </a:r>
            <a:r>
              <a:rPr lang="en-GB" sz="1600" baseline="30000">
                <a:solidFill>
                  <a:schemeClr val="bg1"/>
                </a:solidFill>
              </a:rPr>
              <a:t>th</a:t>
            </a:r>
            <a:r>
              <a:rPr lang="en-GB" sz="1600">
                <a:solidFill>
                  <a:schemeClr val="bg1"/>
                </a:solidFill>
              </a:rPr>
              <a:t> May 2024 17:00</a:t>
            </a:r>
          </a:p>
        </p:txBody>
      </p:sp>
      <p:sp>
        <p:nvSpPr>
          <p:cNvPr id="24" name="TextBox 23">
            <a:extLst>
              <a:ext uri="{FF2B5EF4-FFF2-40B4-BE49-F238E27FC236}">
                <a16:creationId xmlns:a16="http://schemas.microsoft.com/office/drawing/2014/main" id="{A46EFC61-9C76-592E-781F-2A58FC48A58F}"/>
              </a:ext>
            </a:extLst>
          </p:cNvPr>
          <p:cNvSpPr txBox="1"/>
          <p:nvPr/>
        </p:nvSpPr>
        <p:spPr>
          <a:xfrm>
            <a:off x="731441" y="2542562"/>
            <a:ext cx="2642191" cy="338554"/>
          </a:xfrm>
          <a:prstGeom prst="rect">
            <a:avLst/>
          </a:prstGeom>
          <a:noFill/>
        </p:spPr>
        <p:txBody>
          <a:bodyPr wrap="square" rtlCol="0">
            <a:spAutoFit/>
          </a:bodyPr>
          <a:lstStyle/>
          <a:p>
            <a:r>
              <a:rPr lang="en-GB" sz="1600">
                <a:solidFill>
                  <a:schemeClr val="bg1"/>
                </a:solidFill>
              </a:rPr>
              <a:t>20</a:t>
            </a:r>
            <a:r>
              <a:rPr lang="en-GB" sz="1600" baseline="30000">
                <a:solidFill>
                  <a:schemeClr val="bg1"/>
                </a:solidFill>
              </a:rPr>
              <a:t>th</a:t>
            </a:r>
            <a:r>
              <a:rPr lang="en-GB" sz="1600">
                <a:solidFill>
                  <a:schemeClr val="bg1"/>
                </a:solidFill>
              </a:rPr>
              <a:t> May 2024 18:03</a:t>
            </a:r>
          </a:p>
        </p:txBody>
      </p:sp>
      <p:sp>
        <p:nvSpPr>
          <p:cNvPr id="25" name="TextBox 24">
            <a:extLst>
              <a:ext uri="{FF2B5EF4-FFF2-40B4-BE49-F238E27FC236}">
                <a16:creationId xmlns:a16="http://schemas.microsoft.com/office/drawing/2014/main" id="{AFD07A99-51DC-4D4F-C5DA-6B1C410762D2}"/>
              </a:ext>
            </a:extLst>
          </p:cNvPr>
          <p:cNvSpPr txBox="1"/>
          <p:nvPr/>
        </p:nvSpPr>
        <p:spPr>
          <a:xfrm>
            <a:off x="731440" y="3257787"/>
            <a:ext cx="2642191" cy="338554"/>
          </a:xfrm>
          <a:prstGeom prst="rect">
            <a:avLst/>
          </a:prstGeom>
          <a:noFill/>
        </p:spPr>
        <p:txBody>
          <a:bodyPr wrap="square" rtlCol="0">
            <a:spAutoFit/>
          </a:bodyPr>
          <a:lstStyle/>
          <a:p>
            <a:r>
              <a:rPr lang="en-GB" sz="1600">
                <a:solidFill>
                  <a:schemeClr val="bg1"/>
                </a:solidFill>
              </a:rPr>
              <a:t>21</a:t>
            </a:r>
            <a:r>
              <a:rPr lang="en-GB" sz="1600" baseline="30000">
                <a:solidFill>
                  <a:schemeClr val="bg1"/>
                </a:solidFill>
              </a:rPr>
              <a:t>st</a:t>
            </a:r>
            <a:r>
              <a:rPr lang="en-GB" sz="1600">
                <a:solidFill>
                  <a:schemeClr val="bg1"/>
                </a:solidFill>
              </a:rPr>
              <a:t> May 2024 09:00</a:t>
            </a:r>
          </a:p>
        </p:txBody>
      </p:sp>
      <p:sp>
        <p:nvSpPr>
          <p:cNvPr id="26" name="TextBox 25">
            <a:extLst>
              <a:ext uri="{FF2B5EF4-FFF2-40B4-BE49-F238E27FC236}">
                <a16:creationId xmlns:a16="http://schemas.microsoft.com/office/drawing/2014/main" id="{67C9CE49-98B4-C68B-265C-0FEC2E10730B}"/>
              </a:ext>
            </a:extLst>
          </p:cNvPr>
          <p:cNvSpPr txBox="1"/>
          <p:nvPr/>
        </p:nvSpPr>
        <p:spPr>
          <a:xfrm>
            <a:off x="731440" y="4545043"/>
            <a:ext cx="2700669" cy="338554"/>
          </a:xfrm>
          <a:prstGeom prst="rect">
            <a:avLst/>
          </a:prstGeom>
          <a:noFill/>
        </p:spPr>
        <p:txBody>
          <a:bodyPr wrap="square" rtlCol="0">
            <a:spAutoFit/>
          </a:bodyPr>
          <a:lstStyle/>
          <a:p>
            <a:r>
              <a:rPr lang="en-GB" sz="1600">
                <a:solidFill>
                  <a:schemeClr val="bg1"/>
                </a:solidFill>
              </a:rPr>
              <a:t>21</a:t>
            </a:r>
            <a:r>
              <a:rPr lang="en-GB" sz="1600" baseline="30000">
                <a:solidFill>
                  <a:schemeClr val="bg1"/>
                </a:solidFill>
              </a:rPr>
              <a:t>st</a:t>
            </a:r>
            <a:r>
              <a:rPr lang="en-GB" sz="1600">
                <a:solidFill>
                  <a:schemeClr val="bg1"/>
                </a:solidFill>
              </a:rPr>
              <a:t> May 2024 14:45</a:t>
            </a:r>
          </a:p>
        </p:txBody>
      </p:sp>
      <p:sp>
        <p:nvSpPr>
          <p:cNvPr id="27" name="TextBox 26">
            <a:extLst>
              <a:ext uri="{FF2B5EF4-FFF2-40B4-BE49-F238E27FC236}">
                <a16:creationId xmlns:a16="http://schemas.microsoft.com/office/drawing/2014/main" id="{75761C23-E61A-9C4B-78F5-6BA3181E71A1}"/>
              </a:ext>
            </a:extLst>
          </p:cNvPr>
          <p:cNvSpPr txBox="1"/>
          <p:nvPr/>
        </p:nvSpPr>
        <p:spPr>
          <a:xfrm>
            <a:off x="731440" y="5059774"/>
            <a:ext cx="2746744" cy="338554"/>
          </a:xfrm>
          <a:prstGeom prst="rect">
            <a:avLst/>
          </a:prstGeom>
          <a:noFill/>
        </p:spPr>
        <p:txBody>
          <a:bodyPr wrap="square" rtlCol="0">
            <a:spAutoFit/>
          </a:bodyPr>
          <a:lstStyle/>
          <a:p>
            <a:r>
              <a:rPr lang="en-GB" sz="1600">
                <a:solidFill>
                  <a:schemeClr val="bg1"/>
                </a:solidFill>
              </a:rPr>
              <a:t>21</a:t>
            </a:r>
            <a:r>
              <a:rPr lang="en-GB" sz="1600" baseline="30000">
                <a:solidFill>
                  <a:schemeClr val="bg1"/>
                </a:solidFill>
              </a:rPr>
              <a:t>st</a:t>
            </a:r>
            <a:r>
              <a:rPr lang="en-GB" sz="1600">
                <a:solidFill>
                  <a:schemeClr val="bg1"/>
                </a:solidFill>
              </a:rPr>
              <a:t> May 2024 14:53</a:t>
            </a:r>
          </a:p>
        </p:txBody>
      </p:sp>
      <p:sp>
        <p:nvSpPr>
          <p:cNvPr id="28" name="TextBox 27">
            <a:extLst>
              <a:ext uri="{FF2B5EF4-FFF2-40B4-BE49-F238E27FC236}">
                <a16:creationId xmlns:a16="http://schemas.microsoft.com/office/drawing/2014/main" id="{B012578F-6C7C-6A69-E270-EAFE0D818965}"/>
              </a:ext>
            </a:extLst>
          </p:cNvPr>
          <p:cNvSpPr txBox="1"/>
          <p:nvPr/>
        </p:nvSpPr>
        <p:spPr>
          <a:xfrm>
            <a:off x="731440" y="5620037"/>
            <a:ext cx="2746743" cy="338554"/>
          </a:xfrm>
          <a:prstGeom prst="rect">
            <a:avLst/>
          </a:prstGeom>
          <a:noFill/>
        </p:spPr>
        <p:txBody>
          <a:bodyPr wrap="square" rtlCol="0">
            <a:spAutoFit/>
          </a:bodyPr>
          <a:lstStyle/>
          <a:p>
            <a:r>
              <a:rPr lang="en-GB" sz="1600">
                <a:solidFill>
                  <a:schemeClr val="bg1"/>
                </a:solidFill>
              </a:rPr>
              <a:t>21</a:t>
            </a:r>
            <a:r>
              <a:rPr lang="en-GB" sz="1600" baseline="30000">
                <a:solidFill>
                  <a:schemeClr val="bg1"/>
                </a:solidFill>
              </a:rPr>
              <a:t>st</a:t>
            </a:r>
            <a:r>
              <a:rPr lang="en-GB" sz="1600">
                <a:solidFill>
                  <a:schemeClr val="bg1"/>
                </a:solidFill>
              </a:rPr>
              <a:t> May 2024 15:13</a:t>
            </a:r>
          </a:p>
        </p:txBody>
      </p:sp>
      <p:pic>
        <p:nvPicPr>
          <p:cNvPr id="2" name="Graphic 1" descr="Warning outline">
            <a:extLst>
              <a:ext uri="{FF2B5EF4-FFF2-40B4-BE49-F238E27FC236}">
                <a16:creationId xmlns:a16="http://schemas.microsoft.com/office/drawing/2014/main" id="{28300EF9-105B-DEA2-4649-9A7D2F8064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4267" y="2552381"/>
            <a:ext cx="287794" cy="320488"/>
          </a:xfrm>
          <a:prstGeom prst="rect">
            <a:avLst/>
          </a:prstGeom>
        </p:spPr>
      </p:pic>
      <p:pic>
        <p:nvPicPr>
          <p:cNvPr id="5" name="Graphic 4" descr="Warning outline">
            <a:extLst>
              <a:ext uri="{FF2B5EF4-FFF2-40B4-BE49-F238E27FC236}">
                <a16:creationId xmlns:a16="http://schemas.microsoft.com/office/drawing/2014/main" id="{E16521BD-8040-EF4F-CB83-1E28E58C74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4267" y="4560484"/>
            <a:ext cx="287794" cy="320488"/>
          </a:xfrm>
          <a:prstGeom prst="rect">
            <a:avLst/>
          </a:prstGeom>
        </p:spPr>
      </p:pic>
      <p:grpSp>
        <p:nvGrpSpPr>
          <p:cNvPr id="10" name="Group 61">
            <a:extLst>
              <a:ext uri="{FF2B5EF4-FFF2-40B4-BE49-F238E27FC236}">
                <a16:creationId xmlns:a16="http://schemas.microsoft.com/office/drawing/2014/main" id="{5C75E47C-E2F4-E714-CE9A-B935B2A2EB4D}"/>
              </a:ext>
            </a:extLst>
          </p:cNvPr>
          <p:cNvGrpSpPr>
            <a:grpSpLocks noChangeAspect="1"/>
          </p:cNvGrpSpPr>
          <p:nvPr/>
        </p:nvGrpSpPr>
        <p:grpSpPr bwMode="auto">
          <a:xfrm>
            <a:off x="2766586" y="1425898"/>
            <a:ext cx="343230" cy="428209"/>
            <a:chOff x="3682" y="1966"/>
            <a:chExt cx="311" cy="388"/>
          </a:xfrm>
          <a:solidFill>
            <a:schemeClr val="bg1"/>
          </a:solidFill>
        </p:grpSpPr>
        <p:sp>
          <p:nvSpPr>
            <p:cNvPr id="12" name="Freeform 62">
              <a:extLst>
                <a:ext uri="{FF2B5EF4-FFF2-40B4-BE49-F238E27FC236}">
                  <a16:creationId xmlns:a16="http://schemas.microsoft.com/office/drawing/2014/main" id="{D398AA16-C4D5-6F1E-B627-FF44770093EB}"/>
                </a:ext>
              </a:extLst>
            </p:cNvPr>
            <p:cNvSpPr>
              <a:spLocks noEditPoints="1"/>
            </p:cNvSpPr>
            <p:nvPr/>
          </p:nvSpPr>
          <p:spPr bwMode="auto">
            <a:xfrm>
              <a:off x="3682" y="1966"/>
              <a:ext cx="311" cy="388"/>
            </a:xfrm>
            <a:custGeom>
              <a:avLst/>
              <a:gdLst>
                <a:gd name="T0" fmla="*/ 0 w 129"/>
                <a:gd name="T1" fmla="*/ 96 h 160"/>
                <a:gd name="T2" fmla="*/ 64 w 129"/>
                <a:gd name="T3" fmla="*/ 160 h 160"/>
                <a:gd name="T4" fmla="*/ 128 w 129"/>
                <a:gd name="T5" fmla="*/ 96 h 160"/>
                <a:gd name="T6" fmla="*/ 112 w 129"/>
                <a:gd name="T7" fmla="*/ 54 h 160"/>
                <a:gd name="T8" fmla="*/ 118 w 129"/>
                <a:gd name="T9" fmla="*/ 48 h 160"/>
                <a:gd name="T10" fmla="*/ 123 w 129"/>
                <a:gd name="T11" fmla="*/ 54 h 160"/>
                <a:gd name="T12" fmla="*/ 129 w 129"/>
                <a:gd name="T13" fmla="*/ 48 h 160"/>
                <a:gd name="T14" fmla="*/ 112 w 129"/>
                <a:gd name="T15" fmla="*/ 31 h 160"/>
                <a:gd name="T16" fmla="*/ 106 w 129"/>
                <a:gd name="T17" fmla="*/ 37 h 160"/>
                <a:gd name="T18" fmla="*/ 112 w 129"/>
                <a:gd name="T19" fmla="*/ 42 h 160"/>
                <a:gd name="T20" fmla="*/ 106 w 129"/>
                <a:gd name="T21" fmla="*/ 48 h 160"/>
                <a:gd name="T22" fmla="*/ 74 w 129"/>
                <a:gd name="T23" fmla="*/ 33 h 160"/>
                <a:gd name="T24" fmla="*/ 82 w 129"/>
                <a:gd name="T25" fmla="*/ 18 h 160"/>
                <a:gd name="T26" fmla="*/ 64 w 129"/>
                <a:gd name="T27" fmla="*/ 0 h 160"/>
                <a:gd name="T28" fmla="*/ 46 w 129"/>
                <a:gd name="T29" fmla="*/ 18 h 160"/>
                <a:gd name="T30" fmla="*/ 54 w 129"/>
                <a:gd name="T31" fmla="*/ 33 h 160"/>
                <a:gd name="T32" fmla="*/ 0 w 129"/>
                <a:gd name="T33" fmla="*/ 96 h 160"/>
                <a:gd name="T34" fmla="*/ 64 w 129"/>
                <a:gd name="T35" fmla="*/ 8 h 160"/>
                <a:gd name="T36" fmla="*/ 74 w 129"/>
                <a:gd name="T37" fmla="*/ 18 h 160"/>
                <a:gd name="T38" fmla="*/ 64 w 129"/>
                <a:gd name="T39" fmla="*/ 28 h 160"/>
                <a:gd name="T40" fmla="*/ 54 w 129"/>
                <a:gd name="T41" fmla="*/ 18 h 160"/>
                <a:gd name="T42" fmla="*/ 64 w 129"/>
                <a:gd name="T43" fmla="*/ 8 h 160"/>
                <a:gd name="T44" fmla="*/ 60 w 129"/>
                <a:gd name="T45" fmla="*/ 40 h 160"/>
                <a:gd name="T46" fmla="*/ 60 w 129"/>
                <a:gd name="T47" fmla="*/ 52 h 160"/>
                <a:gd name="T48" fmla="*/ 68 w 129"/>
                <a:gd name="T49" fmla="*/ 52 h 160"/>
                <a:gd name="T50" fmla="*/ 68 w 129"/>
                <a:gd name="T51" fmla="*/ 40 h 160"/>
                <a:gd name="T52" fmla="*/ 120 w 129"/>
                <a:gd name="T53" fmla="*/ 92 h 160"/>
                <a:gd name="T54" fmla="*/ 108 w 129"/>
                <a:gd name="T55" fmla="*/ 92 h 160"/>
                <a:gd name="T56" fmla="*/ 108 w 129"/>
                <a:gd name="T57" fmla="*/ 100 h 160"/>
                <a:gd name="T58" fmla="*/ 120 w 129"/>
                <a:gd name="T59" fmla="*/ 100 h 160"/>
                <a:gd name="T60" fmla="*/ 68 w 129"/>
                <a:gd name="T61" fmla="*/ 152 h 160"/>
                <a:gd name="T62" fmla="*/ 68 w 129"/>
                <a:gd name="T63" fmla="*/ 140 h 160"/>
                <a:gd name="T64" fmla="*/ 60 w 129"/>
                <a:gd name="T65" fmla="*/ 140 h 160"/>
                <a:gd name="T66" fmla="*/ 60 w 129"/>
                <a:gd name="T67" fmla="*/ 152 h 160"/>
                <a:gd name="T68" fmla="*/ 8 w 129"/>
                <a:gd name="T69" fmla="*/ 100 h 160"/>
                <a:gd name="T70" fmla="*/ 20 w 129"/>
                <a:gd name="T71" fmla="*/ 100 h 160"/>
                <a:gd name="T72" fmla="*/ 20 w 129"/>
                <a:gd name="T73" fmla="*/ 92 h 160"/>
                <a:gd name="T74" fmla="*/ 8 w 129"/>
                <a:gd name="T75" fmla="*/ 92 h 160"/>
                <a:gd name="T76" fmla="*/ 60 w 129"/>
                <a:gd name="T77" fmla="*/ 4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 h="160">
                  <a:moveTo>
                    <a:pt x="0" y="96"/>
                  </a:moveTo>
                  <a:cubicBezTo>
                    <a:pt x="0" y="131"/>
                    <a:pt x="29" y="160"/>
                    <a:pt x="64" y="160"/>
                  </a:cubicBezTo>
                  <a:cubicBezTo>
                    <a:pt x="99" y="160"/>
                    <a:pt x="128" y="131"/>
                    <a:pt x="128" y="96"/>
                  </a:cubicBezTo>
                  <a:cubicBezTo>
                    <a:pt x="128" y="80"/>
                    <a:pt x="122" y="65"/>
                    <a:pt x="112" y="54"/>
                  </a:cubicBezTo>
                  <a:cubicBezTo>
                    <a:pt x="118" y="48"/>
                    <a:pt x="118" y="48"/>
                    <a:pt x="118" y="48"/>
                  </a:cubicBezTo>
                  <a:cubicBezTo>
                    <a:pt x="123" y="54"/>
                    <a:pt x="123" y="54"/>
                    <a:pt x="123" y="54"/>
                  </a:cubicBezTo>
                  <a:cubicBezTo>
                    <a:pt x="129" y="48"/>
                    <a:pt x="129" y="48"/>
                    <a:pt x="129" y="48"/>
                  </a:cubicBezTo>
                  <a:cubicBezTo>
                    <a:pt x="112" y="31"/>
                    <a:pt x="112" y="31"/>
                    <a:pt x="112" y="31"/>
                  </a:cubicBezTo>
                  <a:cubicBezTo>
                    <a:pt x="106" y="37"/>
                    <a:pt x="106" y="37"/>
                    <a:pt x="106" y="37"/>
                  </a:cubicBezTo>
                  <a:cubicBezTo>
                    <a:pt x="112" y="42"/>
                    <a:pt x="112" y="42"/>
                    <a:pt x="112" y="42"/>
                  </a:cubicBezTo>
                  <a:cubicBezTo>
                    <a:pt x="106" y="48"/>
                    <a:pt x="106" y="48"/>
                    <a:pt x="106" y="48"/>
                  </a:cubicBezTo>
                  <a:cubicBezTo>
                    <a:pt x="97" y="40"/>
                    <a:pt x="86" y="35"/>
                    <a:pt x="74" y="33"/>
                  </a:cubicBezTo>
                  <a:cubicBezTo>
                    <a:pt x="79" y="30"/>
                    <a:pt x="82" y="24"/>
                    <a:pt x="82" y="18"/>
                  </a:cubicBezTo>
                  <a:cubicBezTo>
                    <a:pt x="82" y="8"/>
                    <a:pt x="74" y="0"/>
                    <a:pt x="64" y="0"/>
                  </a:cubicBezTo>
                  <a:cubicBezTo>
                    <a:pt x="54" y="0"/>
                    <a:pt x="46" y="8"/>
                    <a:pt x="46" y="18"/>
                  </a:cubicBezTo>
                  <a:cubicBezTo>
                    <a:pt x="46" y="24"/>
                    <a:pt x="49" y="30"/>
                    <a:pt x="54" y="33"/>
                  </a:cubicBezTo>
                  <a:cubicBezTo>
                    <a:pt x="23" y="38"/>
                    <a:pt x="0" y="64"/>
                    <a:pt x="0" y="96"/>
                  </a:cubicBezTo>
                  <a:close/>
                  <a:moveTo>
                    <a:pt x="64" y="8"/>
                  </a:moveTo>
                  <a:cubicBezTo>
                    <a:pt x="70" y="8"/>
                    <a:pt x="74" y="12"/>
                    <a:pt x="74" y="18"/>
                  </a:cubicBezTo>
                  <a:cubicBezTo>
                    <a:pt x="74" y="24"/>
                    <a:pt x="70" y="28"/>
                    <a:pt x="64" y="28"/>
                  </a:cubicBezTo>
                  <a:cubicBezTo>
                    <a:pt x="58" y="28"/>
                    <a:pt x="54" y="24"/>
                    <a:pt x="54" y="18"/>
                  </a:cubicBezTo>
                  <a:cubicBezTo>
                    <a:pt x="54" y="12"/>
                    <a:pt x="58" y="8"/>
                    <a:pt x="64" y="8"/>
                  </a:cubicBezTo>
                  <a:close/>
                  <a:moveTo>
                    <a:pt x="60" y="40"/>
                  </a:moveTo>
                  <a:cubicBezTo>
                    <a:pt x="60" y="52"/>
                    <a:pt x="60" y="52"/>
                    <a:pt x="60" y="52"/>
                  </a:cubicBezTo>
                  <a:cubicBezTo>
                    <a:pt x="68" y="52"/>
                    <a:pt x="68" y="52"/>
                    <a:pt x="68" y="52"/>
                  </a:cubicBezTo>
                  <a:cubicBezTo>
                    <a:pt x="68" y="40"/>
                    <a:pt x="68" y="40"/>
                    <a:pt x="68" y="40"/>
                  </a:cubicBezTo>
                  <a:cubicBezTo>
                    <a:pt x="96" y="42"/>
                    <a:pt x="118" y="64"/>
                    <a:pt x="120" y="92"/>
                  </a:cubicBezTo>
                  <a:cubicBezTo>
                    <a:pt x="108" y="92"/>
                    <a:pt x="108" y="92"/>
                    <a:pt x="108" y="92"/>
                  </a:cubicBezTo>
                  <a:cubicBezTo>
                    <a:pt x="108" y="100"/>
                    <a:pt x="108" y="100"/>
                    <a:pt x="108" y="100"/>
                  </a:cubicBezTo>
                  <a:cubicBezTo>
                    <a:pt x="120" y="100"/>
                    <a:pt x="120" y="100"/>
                    <a:pt x="120" y="100"/>
                  </a:cubicBezTo>
                  <a:cubicBezTo>
                    <a:pt x="118" y="128"/>
                    <a:pt x="96" y="150"/>
                    <a:pt x="68" y="152"/>
                  </a:cubicBezTo>
                  <a:cubicBezTo>
                    <a:pt x="68" y="140"/>
                    <a:pt x="68" y="140"/>
                    <a:pt x="68" y="140"/>
                  </a:cubicBezTo>
                  <a:cubicBezTo>
                    <a:pt x="60" y="140"/>
                    <a:pt x="60" y="140"/>
                    <a:pt x="60" y="140"/>
                  </a:cubicBezTo>
                  <a:cubicBezTo>
                    <a:pt x="60" y="152"/>
                    <a:pt x="60" y="152"/>
                    <a:pt x="60" y="152"/>
                  </a:cubicBezTo>
                  <a:cubicBezTo>
                    <a:pt x="32" y="150"/>
                    <a:pt x="10" y="128"/>
                    <a:pt x="8" y="100"/>
                  </a:cubicBezTo>
                  <a:cubicBezTo>
                    <a:pt x="20" y="100"/>
                    <a:pt x="20" y="100"/>
                    <a:pt x="20" y="100"/>
                  </a:cubicBezTo>
                  <a:cubicBezTo>
                    <a:pt x="20" y="92"/>
                    <a:pt x="20" y="92"/>
                    <a:pt x="20" y="92"/>
                  </a:cubicBezTo>
                  <a:cubicBezTo>
                    <a:pt x="8" y="92"/>
                    <a:pt x="8" y="92"/>
                    <a:pt x="8" y="92"/>
                  </a:cubicBezTo>
                  <a:cubicBezTo>
                    <a:pt x="10" y="64"/>
                    <a:pt x="32" y="42"/>
                    <a:pt x="6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3">
              <a:extLst>
                <a:ext uri="{FF2B5EF4-FFF2-40B4-BE49-F238E27FC236}">
                  <a16:creationId xmlns:a16="http://schemas.microsoft.com/office/drawing/2014/main" id="{ACB3396D-81F7-F423-98F7-48794D226491}"/>
                </a:ext>
              </a:extLst>
            </p:cNvPr>
            <p:cNvSpPr>
              <a:spLocks/>
            </p:cNvSpPr>
            <p:nvPr/>
          </p:nvSpPr>
          <p:spPr bwMode="auto">
            <a:xfrm>
              <a:off x="3752" y="2114"/>
              <a:ext cx="94" cy="94"/>
            </a:xfrm>
            <a:custGeom>
              <a:avLst/>
              <a:gdLst>
                <a:gd name="T0" fmla="*/ 32 w 39"/>
                <a:gd name="T1" fmla="*/ 38 h 39"/>
                <a:gd name="T2" fmla="*/ 32 w 39"/>
                <a:gd name="T3" fmla="*/ 38 h 39"/>
                <a:gd name="T4" fmla="*/ 35 w 39"/>
                <a:gd name="T5" fmla="*/ 39 h 39"/>
                <a:gd name="T6" fmla="*/ 39 w 39"/>
                <a:gd name="T7" fmla="*/ 35 h 39"/>
                <a:gd name="T8" fmla="*/ 38 w 39"/>
                <a:gd name="T9" fmla="*/ 32 h 39"/>
                <a:gd name="T10" fmla="*/ 38 w 39"/>
                <a:gd name="T11" fmla="*/ 32 h 39"/>
                <a:gd name="T12" fmla="*/ 38 w 39"/>
                <a:gd name="T13" fmla="*/ 32 h 39"/>
                <a:gd name="T14" fmla="*/ 6 w 39"/>
                <a:gd name="T15" fmla="*/ 0 h 39"/>
                <a:gd name="T16" fmla="*/ 0 w 39"/>
                <a:gd name="T17" fmla="*/ 6 h 39"/>
                <a:gd name="T18" fmla="*/ 32 w 39"/>
                <a:gd name="T19"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32" y="38"/>
                  </a:moveTo>
                  <a:cubicBezTo>
                    <a:pt x="32" y="38"/>
                    <a:pt x="32" y="38"/>
                    <a:pt x="32" y="38"/>
                  </a:cubicBezTo>
                  <a:cubicBezTo>
                    <a:pt x="33" y="39"/>
                    <a:pt x="34" y="39"/>
                    <a:pt x="35" y="39"/>
                  </a:cubicBezTo>
                  <a:cubicBezTo>
                    <a:pt x="37" y="39"/>
                    <a:pt x="39" y="37"/>
                    <a:pt x="39" y="35"/>
                  </a:cubicBezTo>
                  <a:cubicBezTo>
                    <a:pt x="39" y="34"/>
                    <a:pt x="39" y="33"/>
                    <a:pt x="38" y="32"/>
                  </a:cubicBezTo>
                  <a:cubicBezTo>
                    <a:pt x="38" y="32"/>
                    <a:pt x="38" y="32"/>
                    <a:pt x="38" y="32"/>
                  </a:cubicBezTo>
                  <a:cubicBezTo>
                    <a:pt x="38" y="32"/>
                    <a:pt x="38" y="32"/>
                    <a:pt x="38" y="32"/>
                  </a:cubicBezTo>
                  <a:cubicBezTo>
                    <a:pt x="6" y="0"/>
                    <a:pt x="6" y="0"/>
                    <a:pt x="6" y="0"/>
                  </a:cubicBezTo>
                  <a:cubicBezTo>
                    <a:pt x="0" y="6"/>
                    <a:pt x="0" y="6"/>
                    <a:pt x="0" y="6"/>
                  </a:cubicBezTo>
                  <a:cubicBezTo>
                    <a:pt x="32" y="38"/>
                    <a:pt x="32" y="38"/>
                    <a:pt x="32"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6" name="Graphic 15" descr="Warning outline">
            <a:extLst>
              <a:ext uri="{FF2B5EF4-FFF2-40B4-BE49-F238E27FC236}">
                <a16:creationId xmlns:a16="http://schemas.microsoft.com/office/drawing/2014/main" id="{CB8C1B36-DCFF-591D-3D54-EB02678342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4267" y="3088049"/>
            <a:ext cx="287794" cy="320488"/>
          </a:xfrm>
          <a:prstGeom prst="rect">
            <a:avLst/>
          </a:prstGeom>
        </p:spPr>
      </p:pic>
      <p:sp>
        <p:nvSpPr>
          <p:cNvPr id="3" name="TextBox 2">
            <a:extLst>
              <a:ext uri="{FF2B5EF4-FFF2-40B4-BE49-F238E27FC236}">
                <a16:creationId xmlns:a16="http://schemas.microsoft.com/office/drawing/2014/main" id="{F85932B6-6FC2-2CD8-025E-3E7053A6B355}"/>
              </a:ext>
            </a:extLst>
          </p:cNvPr>
          <p:cNvSpPr txBox="1"/>
          <p:nvPr/>
        </p:nvSpPr>
        <p:spPr>
          <a:xfrm>
            <a:off x="731440" y="6100994"/>
            <a:ext cx="2746743" cy="338554"/>
          </a:xfrm>
          <a:prstGeom prst="rect">
            <a:avLst/>
          </a:prstGeom>
          <a:noFill/>
        </p:spPr>
        <p:txBody>
          <a:bodyPr wrap="square" rtlCol="0">
            <a:spAutoFit/>
          </a:bodyPr>
          <a:lstStyle/>
          <a:p>
            <a:r>
              <a:rPr lang="en-GB" sz="1600">
                <a:solidFill>
                  <a:schemeClr val="bg1"/>
                </a:solidFill>
              </a:rPr>
              <a:t>21</a:t>
            </a:r>
            <a:r>
              <a:rPr lang="en-GB" sz="1600" baseline="30000">
                <a:solidFill>
                  <a:schemeClr val="bg1"/>
                </a:solidFill>
              </a:rPr>
              <a:t>st</a:t>
            </a:r>
            <a:r>
              <a:rPr lang="en-GB" sz="1600">
                <a:solidFill>
                  <a:schemeClr val="bg1"/>
                </a:solidFill>
              </a:rPr>
              <a:t> May 2024 15:21</a:t>
            </a:r>
          </a:p>
        </p:txBody>
      </p:sp>
      <p:sp>
        <p:nvSpPr>
          <p:cNvPr id="8" name="Rectangle: Rounded Corners 7">
            <a:extLst>
              <a:ext uri="{FF2B5EF4-FFF2-40B4-BE49-F238E27FC236}">
                <a16:creationId xmlns:a16="http://schemas.microsoft.com/office/drawing/2014/main" id="{E167422C-A618-8B30-8AC6-C4C5556C3115}"/>
              </a:ext>
            </a:extLst>
          </p:cNvPr>
          <p:cNvSpPr/>
          <p:nvPr/>
        </p:nvSpPr>
        <p:spPr>
          <a:xfrm>
            <a:off x="3222576" y="5578041"/>
            <a:ext cx="7630640" cy="374021"/>
          </a:xfrm>
          <a:prstGeom prst="roundRect">
            <a:avLst/>
          </a:prstGeom>
          <a:solidFill>
            <a:srgbClr val="B0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tx1"/>
                </a:solidFill>
              </a:rPr>
              <a:t>El atacante concede acceso al "inquilino atacante"</a:t>
            </a:r>
            <a:endParaRPr lang="en-GB" sz="1600" dirty="0">
              <a:solidFill>
                <a:schemeClr val="tx1"/>
              </a:solidFill>
            </a:endParaRPr>
          </a:p>
        </p:txBody>
      </p:sp>
      <p:pic>
        <p:nvPicPr>
          <p:cNvPr id="18" name="Graphic 17" descr="Warning outline">
            <a:extLst>
              <a:ext uri="{FF2B5EF4-FFF2-40B4-BE49-F238E27FC236}">
                <a16:creationId xmlns:a16="http://schemas.microsoft.com/office/drawing/2014/main" id="{A7E47D71-629B-0CFD-958D-25A541A71B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8183" y="5595155"/>
            <a:ext cx="287794" cy="320488"/>
          </a:xfrm>
          <a:prstGeom prst="rect">
            <a:avLst/>
          </a:prstGeom>
        </p:spPr>
      </p:pic>
    </p:spTree>
    <p:extLst>
      <p:ext uri="{BB962C8B-B14F-4D97-AF65-F5344CB8AC3E}">
        <p14:creationId xmlns:p14="http://schemas.microsoft.com/office/powerpoint/2010/main" val="3670195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sitting at a table using laptops&#10;&#10;Description automatically generated">
            <a:extLst>
              <a:ext uri="{FF2B5EF4-FFF2-40B4-BE49-F238E27FC236}">
                <a16:creationId xmlns:a16="http://schemas.microsoft.com/office/drawing/2014/main" id="{CF61976D-6282-9DF6-12E1-545A9F479DC5}"/>
              </a:ext>
            </a:extLst>
          </p:cNvPr>
          <p:cNvPicPr>
            <a:picLocks noChangeAspect="1"/>
          </p:cNvPicPr>
          <p:nvPr/>
        </p:nvPicPr>
        <p:blipFill rotWithShape="1">
          <a:blip r:embed="rId4">
            <a:extLst>
              <a:ext uri="{28A0092B-C50C-407E-A947-70E740481C1C}">
                <a14:useLocalDpi xmlns:a14="http://schemas.microsoft.com/office/drawing/2010/main" val="0"/>
              </a:ext>
            </a:extLst>
          </a:blip>
          <a:srcRect r="10513" b="24259"/>
          <a:stretch/>
        </p:blipFill>
        <p:spPr>
          <a:xfrm>
            <a:off x="1" y="0"/>
            <a:ext cx="12191999" cy="6858000"/>
          </a:xfrm>
          <a:prstGeom prst="rect">
            <a:avLst/>
          </a:prstGeom>
        </p:spPr>
      </p:pic>
      <p:sp>
        <p:nvSpPr>
          <p:cNvPr id="16" name="Rectangle 15">
            <a:extLst>
              <a:ext uri="{FF2B5EF4-FFF2-40B4-BE49-F238E27FC236}">
                <a16:creationId xmlns:a16="http://schemas.microsoft.com/office/drawing/2014/main" id="{EA4DE81B-9709-1AF5-A70C-1A5E2D4C9B2D}"/>
              </a:ext>
            </a:extLst>
          </p:cNvPr>
          <p:cNvSpPr/>
          <p:nvPr/>
        </p:nvSpPr>
        <p:spPr>
          <a:xfrm>
            <a:off x="0" y="0"/>
            <a:ext cx="12191998" cy="6858000"/>
          </a:xfrm>
          <a:prstGeom prst="rect">
            <a:avLst/>
          </a:prstGeom>
          <a:solidFill>
            <a:schemeClr val="accent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chivo"/>
              <a:ea typeface="+mn-ea"/>
              <a:cs typeface="+mn-cs"/>
            </a:endParaRPr>
          </a:p>
        </p:txBody>
      </p:sp>
      <p:sp>
        <p:nvSpPr>
          <p:cNvPr id="3" name="Title 2">
            <a:extLst>
              <a:ext uri="{FF2B5EF4-FFF2-40B4-BE49-F238E27FC236}">
                <a16:creationId xmlns:a16="http://schemas.microsoft.com/office/drawing/2014/main" id="{BC194711-15A6-6BDE-AB15-ABFF06605F3C}"/>
              </a:ext>
            </a:extLst>
          </p:cNvPr>
          <p:cNvSpPr>
            <a:spLocks noGrp="1"/>
          </p:cNvSpPr>
          <p:nvPr>
            <p:ph type="title"/>
          </p:nvPr>
        </p:nvSpPr>
        <p:spPr>
          <a:xfrm>
            <a:off x="648191" y="455923"/>
            <a:ext cx="11295570" cy="1150938"/>
          </a:xfrm>
        </p:spPr>
        <p:txBody>
          <a:bodyPr/>
          <a:lstStyle/>
          <a:p>
            <a:r>
              <a:rPr lang="es-ES" sz="3600" dirty="0">
                <a:solidFill>
                  <a:schemeClr val="bg1"/>
                </a:solidFill>
              </a:rPr>
              <a:t>Protección contra ataques</a:t>
            </a:r>
            <a:br>
              <a:rPr lang="es-ES" sz="3600" dirty="0">
                <a:solidFill>
                  <a:schemeClr val="bg1"/>
                </a:solidFill>
              </a:rPr>
            </a:br>
            <a:r>
              <a:rPr lang="es-ES" sz="3600" dirty="0">
                <a:solidFill>
                  <a:schemeClr val="bg1"/>
                </a:solidFill>
              </a:rPr>
              <a:t>basados ​​en identidad</a:t>
            </a:r>
            <a:endParaRPr lang="en-US" sz="3600" dirty="0">
              <a:solidFill>
                <a:schemeClr val="bg1"/>
              </a:solidFill>
            </a:endParaRPr>
          </a:p>
        </p:txBody>
      </p:sp>
      <p:sp>
        <p:nvSpPr>
          <p:cNvPr id="7" name="Round Diagonal Corner Rectangle 6">
            <a:extLst>
              <a:ext uri="{FF2B5EF4-FFF2-40B4-BE49-F238E27FC236}">
                <a16:creationId xmlns:a16="http://schemas.microsoft.com/office/drawing/2014/main" id="{7DEDACCD-CF94-6F85-1A5D-22990E44DD03}"/>
              </a:ext>
            </a:extLst>
          </p:cNvPr>
          <p:cNvSpPr/>
          <p:nvPr/>
        </p:nvSpPr>
        <p:spPr>
          <a:xfrm>
            <a:off x="1055802" y="1923068"/>
            <a:ext cx="2771481" cy="4087884"/>
          </a:xfrm>
          <a:prstGeom prst="round2DiagRect">
            <a:avLst/>
          </a:prstGeom>
          <a:solidFill>
            <a:schemeClr val="accent6">
              <a:lumMod val="25000"/>
              <a:alpha val="9008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lIns="182880" tIns="1188720" rIns="91440" rtlCol="0" anchor="t" anchorCtr="0"/>
          <a:lstStyle/>
          <a:p>
            <a:pPr>
              <a:defRPr/>
            </a:pPr>
            <a:r>
              <a:rPr kumimoji="0" lang="es-ES" sz="1600" b="1" i="0" u="none" strike="noStrike" kern="1200" cap="none" spc="0" normalizeH="0" baseline="0" noProof="0" dirty="0">
                <a:ln>
                  <a:noFill/>
                </a:ln>
                <a:solidFill>
                  <a:schemeClr val="bg1"/>
                </a:solidFill>
                <a:effectLst/>
                <a:uLnTx/>
                <a:uFillTx/>
                <a:latin typeface="Archivo"/>
                <a:ea typeface="+mn-ea"/>
                <a:cs typeface="+mn-cs"/>
              </a:rPr>
              <a:t>Capture </a:t>
            </a:r>
            <a:r>
              <a:rPr lang="es-ES" sz="1600" dirty="0">
                <a:solidFill>
                  <a:srgbClr val="C6CEFF"/>
                </a:solidFill>
                <a:latin typeface="Archivo"/>
              </a:rPr>
              <a:t>eventos relevantes basados ​​en identidad para detectar rápidamente comportamientos sospechosos de usuarios </a:t>
            </a:r>
            <a:r>
              <a:rPr kumimoji="0" lang="es-ES" sz="1600" b="1" i="0" u="none" strike="noStrike" kern="1200" cap="none" spc="0" normalizeH="0" baseline="0" noProof="0" dirty="0">
                <a:ln>
                  <a:noFill/>
                </a:ln>
                <a:solidFill>
                  <a:schemeClr val="bg1"/>
                </a:solidFill>
                <a:effectLst/>
                <a:uLnTx/>
                <a:uFillTx/>
                <a:latin typeface="Archivo"/>
                <a:ea typeface="+mn-ea"/>
                <a:cs typeface="+mn-cs"/>
              </a:rPr>
              <a:t>en un solo lugar</a:t>
            </a:r>
            <a:endParaRPr kumimoji="0" lang="en-US" sz="1600" b="0" i="0" u="none" strike="noStrike" kern="1200" cap="none" spc="0" normalizeH="0" baseline="0" noProof="0" dirty="0">
              <a:ln>
                <a:noFill/>
              </a:ln>
              <a:solidFill>
                <a:srgbClr val="C6CEFF"/>
              </a:solidFill>
              <a:effectLst/>
              <a:uLnTx/>
              <a:uFillTx/>
              <a:latin typeface="Archivo"/>
              <a:ea typeface="+mn-ea"/>
              <a:cs typeface="+mn-cs"/>
            </a:endParaRPr>
          </a:p>
        </p:txBody>
      </p:sp>
      <p:sp>
        <p:nvSpPr>
          <p:cNvPr id="8" name="Round Diagonal Corner Rectangle 7">
            <a:extLst>
              <a:ext uri="{FF2B5EF4-FFF2-40B4-BE49-F238E27FC236}">
                <a16:creationId xmlns:a16="http://schemas.microsoft.com/office/drawing/2014/main" id="{2E8E3D66-E674-BF4A-DEB3-F9E1371BB1E4}"/>
              </a:ext>
            </a:extLst>
          </p:cNvPr>
          <p:cNvSpPr/>
          <p:nvPr/>
        </p:nvSpPr>
        <p:spPr>
          <a:xfrm>
            <a:off x="4512128" y="1938571"/>
            <a:ext cx="2784218" cy="4072381"/>
          </a:xfrm>
          <a:prstGeom prst="round2DiagRect">
            <a:avLst/>
          </a:prstGeom>
          <a:solidFill>
            <a:schemeClr val="accent6">
              <a:lumMod val="25000"/>
              <a:alpha val="9008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lIns="182880" tIns="1188720" rIns="91440" rtlCol="0" anchor="t" anchorCtr="0"/>
          <a:lstStyle/>
          <a:p>
            <a:pPr>
              <a:defRPr/>
            </a:pPr>
            <a:r>
              <a:rPr lang="es-ES" sz="1600" b="1" dirty="0">
                <a:solidFill>
                  <a:schemeClr val="bg1"/>
                </a:solidFill>
              </a:rPr>
              <a:t>Amplíe </a:t>
            </a:r>
            <a:r>
              <a:rPr lang="es-ES" sz="1600" dirty="0">
                <a:solidFill>
                  <a:srgbClr val="C6CEFF"/>
                </a:solidFill>
                <a:latin typeface="Archivo"/>
              </a:rPr>
              <a:t>su conjunto de herramientas existente centrado en </a:t>
            </a:r>
            <a:r>
              <a:rPr lang="es-ES" sz="1600" dirty="0" err="1">
                <a:solidFill>
                  <a:srgbClr val="C6CEFF"/>
                </a:solidFill>
                <a:latin typeface="Archivo"/>
              </a:rPr>
              <a:t>EndPoints</a:t>
            </a:r>
            <a:r>
              <a:rPr lang="es-ES" sz="1600" dirty="0">
                <a:solidFill>
                  <a:srgbClr val="C6CEFF"/>
                </a:solidFill>
                <a:latin typeface="Archivo"/>
              </a:rPr>
              <a:t> para comprender rápidamente los ataques basados ​​en identidad en un contexto más amplio.</a:t>
            </a:r>
            <a:endParaRPr lang="en-US" sz="1600" dirty="0">
              <a:solidFill>
                <a:srgbClr val="C6CEFF"/>
              </a:solidFill>
              <a:latin typeface="Archivo"/>
            </a:endParaRPr>
          </a:p>
        </p:txBody>
      </p:sp>
      <p:sp>
        <p:nvSpPr>
          <p:cNvPr id="9" name="Round Diagonal Corner Rectangle 8">
            <a:extLst>
              <a:ext uri="{FF2B5EF4-FFF2-40B4-BE49-F238E27FC236}">
                <a16:creationId xmlns:a16="http://schemas.microsoft.com/office/drawing/2014/main" id="{AB3E9AA0-2936-0580-E535-EB07AD42913E}"/>
              </a:ext>
            </a:extLst>
          </p:cNvPr>
          <p:cNvSpPr/>
          <p:nvPr/>
        </p:nvSpPr>
        <p:spPr>
          <a:xfrm>
            <a:off x="7981191" y="1932489"/>
            <a:ext cx="2791436" cy="4078463"/>
          </a:xfrm>
          <a:prstGeom prst="round2DiagRect">
            <a:avLst/>
          </a:prstGeom>
          <a:solidFill>
            <a:schemeClr val="accent6">
              <a:lumMod val="25000"/>
              <a:alpha val="9008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lIns="182880" tIns="1188720" rIns="9144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Archivo"/>
                <a:ea typeface="+mn-ea"/>
                <a:cs typeface="+mn-cs"/>
              </a:rPr>
              <a:t>Reduzca el riesgo </a:t>
            </a:r>
            <a:r>
              <a:rPr lang="es-ES" sz="1600" dirty="0">
                <a:solidFill>
                  <a:srgbClr val="C6CEFF"/>
                </a:solidFill>
                <a:latin typeface="Archivo"/>
              </a:rPr>
              <a:t>de filtraciones de datos detectando usuarios potencialmente comprometidos en entornos de TI modernos basados ​​en la nube.</a:t>
            </a:r>
            <a:endParaRPr lang="en-US" sz="1600" dirty="0">
              <a:solidFill>
                <a:srgbClr val="C6CEFF"/>
              </a:solidFill>
              <a:latin typeface="Archivo"/>
            </a:endParaRPr>
          </a:p>
        </p:txBody>
      </p:sp>
      <p:pic>
        <p:nvPicPr>
          <p:cNvPr id="18" name="Graphic 17" descr="Target Audience with solid fill">
            <a:extLst>
              <a:ext uri="{FF2B5EF4-FFF2-40B4-BE49-F238E27FC236}">
                <a16:creationId xmlns:a16="http://schemas.microsoft.com/office/drawing/2014/main" id="{9DB0F653-FB16-4E7B-D9D2-F837AD4B1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35675" y="2390510"/>
            <a:ext cx="800559" cy="800559"/>
          </a:xfrm>
          <a:prstGeom prst="rect">
            <a:avLst/>
          </a:prstGeom>
        </p:spPr>
      </p:pic>
      <p:pic>
        <p:nvPicPr>
          <p:cNvPr id="23" name="Graphic 22" descr="Dance steps with solid fill">
            <a:extLst>
              <a:ext uri="{FF2B5EF4-FFF2-40B4-BE49-F238E27FC236}">
                <a16:creationId xmlns:a16="http://schemas.microsoft.com/office/drawing/2014/main" id="{E17C2C64-E4F3-6FD6-DDE2-893BDCB0B6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4494" y="2424111"/>
            <a:ext cx="618605" cy="618605"/>
          </a:xfrm>
          <a:prstGeom prst="rect">
            <a:avLst/>
          </a:prstGeom>
        </p:spPr>
      </p:pic>
      <p:grpSp>
        <p:nvGrpSpPr>
          <p:cNvPr id="39" name="Group 38">
            <a:extLst>
              <a:ext uri="{FF2B5EF4-FFF2-40B4-BE49-F238E27FC236}">
                <a16:creationId xmlns:a16="http://schemas.microsoft.com/office/drawing/2014/main" id="{D1EBE47C-89FA-3617-DAD4-E23D5D02B9A7}"/>
              </a:ext>
            </a:extLst>
          </p:cNvPr>
          <p:cNvGrpSpPr/>
          <p:nvPr/>
        </p:nvGrpSpPr>
        <p:grpSpPr>
          <a:xfrm>
            <a:off x="8326810" y="2424111"/>
            <a:ext cx="761970" cy="612333"/>
            <a:chOff x="9285277" y="2084343"/>
            <a:chExt cx="761970" cy="612333"/>
          </a:xfrm>
        </p:grpSpPr>
        <p:grpSp>
          <p:nvGrpSpPr>
            <p:cNvPr id="33" name="Group 196">
              <a:extLst>
                <a:ext uri="{FF2B5EF4-FFF2-40B4-BE49-F238E27FC236}">
                  <a16:creationId xmlns:a16="http://schemas.microsoft.com/office/drawing/2014/main" id="{3346E562-C7E0-F87C-E443-884C5AD1D45E}"/>
                </a:ext>
              </a:extLst>
            </p:cNvPr>
            <p:cNvGrpSpPr>
              <a:grpSpLocks noChangeAspect="1"/>
            </p:cNvGrpSpPr>
            <p:nvPr/>
          </p:nvGrpSpPr>
          <p:grpSpPr bwMode="auto">
            <a:xfrm>
              <a:off x="9459645" y="2219293"/>
              <a:ext cx="413233" cy="415492"/>
              <a:chOff x="3657" y="1975"/>
              <a:chExt cx="366" cy="368"/>
            </a:xfrm>
            <a:solidFill>
              <a:schemeClr val="bg1"/>
            </a:solidFill>
          </p:grpSpPr>
          <p:sp>
            <p:nvSpPr>
              <p:cNvPr id="34" name="Freeform 197">
                <a:extLst>
                  <a:ext uri="{FF2B5EF4-FFF2-40B4-BE49-F238E27FC236}">
                    <a16:creationId xmlns:a16="http://schemas.microsoft.com/office/drawing/2014/main" id="{2A43702F-8212-E1EF-CFAD-EA84193AB5DC}"/>
                  </a:ext>
                </a:extLst>
              </p:cNvPr>
              <p:cNvSpPr>
                <a:spLocks noEditPoints="1"/>
              </p:cNvSpPr>
              <p:nvPr/>
            </p:nvSpPr>
            <p:spPr bwMode="auto">
              <a:xfrm>
                <a:off x="3742" y="1975"/>
                <a:ext cx="174" cy="232"/>
              </a:xfrm>
              <a:custGeom>
                <a:avLst/>
                <a:gdLst>
                  <a:gd name="T0" fmla="*/ 51 w 72"/>
                  <a:gd name="T1" fmla="*/ 90 h 96"/>
                  <a:gd name="T2" fmla="*/ 72 w 72"/>
                  <a:gd name="T3" fmla="*/ 36 h 96"/>
                  <a:gd name="T4" fmla="*/ 36 w 72"/>
                  <a:gd name="T5" fmla="*/ 0 h 96"/>
                  <a:gd name="T6" fmla="*/ 0 w 72"/>
                  <a:gd name="T7" fmla="*/ 36 h 96"/>
                  <a:gd name="T8" fmla="*/ 21 w 72"/>
                  <a:gd name="T9" fmla="*/ 90 h 96"/>
                  <a:gd name="T10" fmla="*/ 36 w 72"/>
                  <a:gd name="T11" fmla="*/ 96 h 96"/>
                  <a:gd name="T12" fmla="*/ 51 w 72"/>
                  <a:gd name="T13" fmla="*/ 90 h 96"/>
                  <a:gd name="T14" fmla="*/ 27 w 72"/>
                  <a:gd name="T15" fmla="*/ 84 h 96"/>
                  <a:gd name="T16" fmla="*/ 8 w 72"/>
                  <a:gd name="T17" fmla="*/ 36 h 96"/>
                  <a:gd name="T18" fmla="*/ 36 w 72"/>
                  <a:gd name="T19" fmla="*/ 8 h 96"/>
                  <a:gd name="T20" fmla="*/ 64 w 72"/>
                  <a:gd name="T21" fmla="*/ 36 h 96"/>
                  <a:gd name="T22" fmla="*/ 45 w 72"/>
                  <a:gd name="T23" fmla="*/ 84 h 96"/>
                  <a:gd name="T24" fmla="*/ 36 w 72"/>
                  <a:gd name="T25" fmla="*/ 88 h 96"/>
                  <a:gd name="T26" fmla="*/ 27 w 72"/>
                  <a:gd name="T27"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96">
                    <a:moveTo>
                      <a:pt x="51" y="90"/>
                    </a:moveTo>
                    <a:cubicBezTo>
                      <a:pt x="64" y="77"/>
                      <a:pt x="72" y="56"/>
                      <a:pt x="72" y="36"/>
                    </a:cubicBezTo>
                    <a:cubicBezTo>
                      <a:pt x="72" y="16"/>
                      <a:pt x="56" y="0"/>
                      <a:pt x="36" y="0"/>
                    </a:cubicBezTo>
                    <a:cubicBezTo>
                      <a:pt x="16" y="0"/>
                      <a:pt x="0" y="16"/>
                      <a:pt x="0" y="36"/>
                    </a:cubicBezTo>
                    <a:cubicBezTo>
                      <a:pt x="0" y="56"/>
                      <a:pt x="8" y="77"/>
                      <a:pt x="21" y="90"/>
                    </a:cubicBezTo>
                    <a:cubicBezTo>
                      <a:pt x="25" y="94"/>
                      <a:pt x="30" y="96"/>
                      <a:pt x="36" y="96"/>
                    </a:cubicBezTo>
                    <a:cubicBezTo>
                      <a:pt x="42" y="96"/>
                      <a:pt x="47" y="94"/>
                      <a:pt x="51" y="90"/>
                    </a:cubicBezTo>
                    <a:close/>
                    <a:moveTo>
                      <a:pt x="27" y="84"/>
                    </a:moveTo>
                    <a:cubicBezTo>
                      <a:pt x="15" y="73"/>
                      <a:pt x="8" y="54"/>
                      <a:pt x="8" y="36"/>
                    </a:cubicBezTo>
                    <a:cubicBezTo>
                      <a:pt x="8" y="21"/>
                      <a:pt x="21" y="8"/>
                      <a:pt x="36" y="8"/>
                    </a:cubicBezTo>
                    <a:cubicBezTo>
                      <a:pt x="51" y="8"/>
                      <a:pt x="64" y="21"/>
                      <a:pt x="64" y="36"/>
                    </a:cubicBezTo>
                    <a:cubicBezTo>
                      <a:pt x="64" y="54"/>
                      <a:pt x="57" y="73"/>
                      <a:pt x="45" y="84"/>
                    </a:cubicBezTo>
                    <a:cubicBezTo>
                      <a:pt x="43" y="87"/>
                      <a:pt x="40" y="88"/>
                      <a:pt x="36" y="88"/>
                    </a:cubicBezTo>
                    <a:cubicBezTo>
                      <a:pt x="32" y="88"/>
                      <a:pt x="29" y="87"/>
                      <a:pt x="27"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98">
                <a:extLst>
                  <a:ext uri="{FF2B5EF4-FFF2-40B4-BE49-F238E27FC236}">
                    <a16:creationId xmlns:a16="http://schemas.microsoft.com/office/drawing/2014/main" id="{F40A931B-0459-EABC-F439-9864C9F26ED1}"/>
                  </a:ext>
                </a:extLst>
              </p:cNvPr>
              <p:cNvSpPr>
                <a:spLocks/>
              </p:cNvSpPr>
              <p:nvPr/>
            </p:nvSpPr>
            <p:spPr bwMode="auto">
              <a:xfrm>
                <a:off x="3657" y="2236"/>
                <a:ext cx="172" cy="85"/>
              </a:xfrm>
              <a:custGeom>
                <a:avLst/>
                <a:gdLst>
                  <a:gd name="T0" fmla="*/ 6 w 71"/>
                  <a:gd name="T1" fmla="*/ 35 h 35"/>
                  <a:gd name="T2" fmla="*/ 71 w 71"/>
                  <a:gd name="T3" fmla="*/ 8 h 35"/>
                  <a:gd name="T4" fmla="*/ 71 w 71"/>
                  <a:gd name="T5" fmla="*/ 0 h 35"/>
                  <a:gd name="T6" fmla="*/ 0 w 71"/>
                  <a:gd name="T7" fmla="*/ 29 h 35"/>
                  <a:gd name="T8" fmla="*/ 6 w 71"/>
                  <a:gd name="T9" fmla="*/ 35 h 35"/>
                </a:gdLst>
                <a:ahLst/>
                <a:cxnLst>
                  <a:cxn ang="0">
                    <a:pos x="T0" y="T1"/>
                  </a:cxn>
                  <a:cxn ang="0">
                    <a:pos x="T2" y="T3"/>
                  </a:cxn>
                  <a:cxn ang="0">
                    <a:pos x="T4" y="T5"/>
                  </a:cxn>
                  <a:cxn ang="0">
                    <a:pos x="T6" y="T7"/>
                  </a:cxn>
                  <a:cxn ang="0">
                    <a:pos x="T8" y="T9"/>
                  </a:cxn>
                </a:cxnLst>
                <a:rect l="0" t="0" r="r" b="b"/>
                <a:pathLst>
                  <a:path w="71" h="35">
                    <a:moveTo>
                      <a:pt x="6" y="35"/>
                    </a:moveTo>
                    <a:cubicBezTo>
                      <a:pt x="23" y="18"/>
                      <a:pt x="46" y="8"/>
                      <a:pt x="71" y="8"/>
                    </a:cubicBezTo>
                    <a:cubicBezTo>
                      <a:pt x="71" y="0"/>
                      <a:pt x="71" y="0"/>
                      <a:pt x="71" y="0"/>
                    </a:cubicBezTo>
                    <a:cubicBezTo>
                      <a:pt x="44" y="0"/>
                      <a:pt x="19" y="10"/>
                      <a:pt x="0" y="29"/>
                    </a:cubicBezTo>
                    <a:lnTo>
                      <a:pt x="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99">
                <a:extLst>
                  <a:ext uri="{FF2B5EF4-FFF2-40B4-BE49-F238E27FC236}">
                    <a16:creationId xmlns:a16="http://schemas.microsoft.com/office/drawing/2014/main" id="{83AABDDD-5E1A-5EF4-DDC4-A38B14A11D07}"/>
                  </a:ext>
                </a:extLst>
              </p:cNvPr>
              <p:cNvSpPr>
                <a:spLocks noEditPoints="1"/>
              </p:cNvSpPr>
              <p:nvPr/>
            </p:nvSpPr>
            <p:spPr bwMode="auto">
              <a:xfrm>
                <a:off x="3844" y="2188"/>
                <a:ext cx="179" cy="155"/>
              </a:xfrm>
              <a:custGeom>
                <a:avLst/>
                <a:gdLst>
                  <a:gd name="T0" fmla="*/ 50 w 74"/>
                  <a:gd name="T1" fmla="*/ 0 h 64"/>
                  <a:gd name="T2" fmla="*/ 26 w 74"/>
                  <a:gd name="T3" fmla="*/ 24 h 64"/>
                  <a:gd name="T4" fmla="*/ 26 w 74"/>
                  <a:gd name="T5" fmla="*/ 26 h 64"/>
                  <a:gd name="T6" fmla="*/ 0 w 74"/>
                  <a:gd name="T7" fmla="*/ 52 h 64"/>
                  <a:gd name="T8" fmla="*/ 6 w 74"/>
                  <a:gd name="T9" fmla="*/ 57 h 64"/>
                  <a:gd name="T10" fmla="*/ 22 w 74"/>
                  <a:gd name="T11" fmla="*/ 64 h 64"/>
                  <a:gd name="T12" fmla="*/ 38 w 74"/>
                  <a:gd name="T13" fmla="*/ 57 h 64"/>
                  <a:gd name="T14" fmla="*/ 48 w 74"/>
                  <a:gd name="T15" fmla="*/ 48 h 64"/>
                  <a:gd name="T16" fmla="*/ 50 w 74"/>
                  <a:gd name="T17" fmla="*/ 48 h 64"/>
                  <a:gd name="T18" fmla="*/ 74 w 74"/>
                  <a:gd name="T19" fmla="*/ 24 h 64"/>
                  <a:gd name="T20" fmla="*/ 50 w 74"/>
                  <a:gd name="T21" fmla="*/ 0 h 64"/>
                  <a:gd name="T22" fmla="*/ 50 w 74"/>
                  <a:gd name="T23" fmla="*/ 40 h 64"/>
                  <a:gd name="T24" fmla="*/ 47 w 74"/>
                  <a:gd name="T25" fmla="*/ 40 h 64"/>
                  <a:gd name="T26" fmla="*/ 45 w 74"/>
                  <a:gd name="T27" fmla="*/ 39 h 64"/>
                  <a:gd name="T28" fmla="*/ 33 w 74"/>
                  <a:gd name="T29" fmla="*/ 52 h 64"/>
                  <a:gd name="T30" fmla="*/ 12 w 74"/>
                  <a:gd name="T31" fmla="*/ 52 h 64"/>
                  <a:gd name="T32" fmla="*/ 35 w 74"/>
                  <a:gd name="T33" fmla="*/ 29 h 64"/>
                  <a:gd name="T34" fmla="*/ 34 w 74"/>
                  <a:gd name="T35" fmla="*/ 27 h 64"/>
                  <a:gd name="T36" fmla="*/ 34 w 74"/>
                  <a:gd name="T37" fmla="*/ 24 h 64"/>
                  <a:gd name="T38" fmla="*/ 50 w 74"/>
                  <a:gd name="T39" fmla="*/ 8 h 64"/>
                  <a:gd name="T40" fmla="*/ 66 w 74"/>
                  <a:gd name="T41" fmla="*/ 24 h 64"/>
                  <a:gd name="T42" fmla="*/ 50 w 74"/>
                  <a:gd name="T43"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64">
                    <a:moveTo>
                      <a:pt x="50" y="0"/>
                    </a:moveTo>
                    <a:cubicBezTo>
                      <a:pt x="37" y="0"/>
                      <a:pt x="26" y="11"/>
                      <a:pt x="26" y="24"/>
                    </a:cubicBezTo>
                    <a:cubicBezTo>
                      <a:pt x="26" y="25"/>
                      <a:pt x="26" y="25"/>
                      <a:pt x="26" y="26"/>
                    </a:cubicBezTo>
                    <a:cubicBezTo>
                      <a:pt x="0" y="52"/>
                      <a:pt x="0" y="52"/>
                      <a:pt x="0" y="52"/>
                    </a:cubicBezTo>
                    <a:cubicBezTo>
                      <a:pt x="6" y="57"/>
                      <a:pt x="6" y="57"/>
                      <a:pt x="6" y="57"/>
                    </a:cubicBezTo>
                    <a:cubicBezTo>
                      <a:pt x="10" y="62"/>
                      <a:pt x="16" y="64"/>
                      <a:pt x="22" y="64"/>
                    </a:cubicBezTo>
                    <a:cubicBezTo>
                      <a:pt x="28" y="64"/>
                      <a:pt x="34" y="62"/>
                      <a:pt x="38" y="57"/>
                    </a:cubicBezTo>
                    <a:cubicBezTo>
                      <a:pt x="48" y="48"/>
                      <a:pt x="48" y="48"/>
                      <a:pt x="48" y="48"/>
                    </a:cubicBezTo>
                    <a:cubicBezTo>
                      <a:pt x="49" y="48"/>
                      <a:pt x="49" y="48"/>
                      <a:pt x="50" y="48"/>
                    </a:cubicBezTo>
                    <a:cubicBezTo>
                      <a:pt x="63" y="48"/>
                      <a:pt x="74" y="37"/>
                      <a:pt x="74" y="24"/>
                    </a:cubicBezTo>
                    <a:cubicBezTo>
                      <a:pt x="74" y="11"/>
                      <a:pt x="63" y="0"/>
                      <a:pt x="50" y="0"/>
                    </a:cubicBezTo>
                    <a:close/>
                    <a:moveTo>
                      <a:pt x="50" y="40"/>
                    </a:moveTo>
                    <a:cubicBezTo>
                      <a:pt x="49" y="40"/>
                      <a:pt x="48" y="40"/>
                      <a:pt x="47" y="40"/>
                    </a:cubicBezTo>
                    <a:cubicBezTo>
                      <a:pt x="45" y="39"/>
                      <a:pt x="45" y="39"/>
                      <a:pt x="45" y="39"/>
                    </a:cubicBezTo>
                    <a:cubicBezTo>
                      <a:pt x="33" y="52"/>
                      <a:pt x="33" y="52"/>
                      <a:pt x="33" y="52"/>
                    </a:cubicBezTo>
                    <a:cubicBezTo>
                      <a:pt x="27" y="57"/>
                      <a:pt x="17" y="57"/>
                      <a:pt x="12" y="52"/>
                    </a:cubicBezTo>
                    <a:cubicBezTo>
                      <a:pt x="35" y="29"/>
                      <a:pt x="35" y="29"/>
                      <a:pt x="35" y="29"/>
                    </a:cubicBezTo>
                    <a:cubicBezTo>
                      <a:pt x="34" y="27"/>
                      <a:pt x="34" y="27"/>
                      <a:pt x="34" y="27"/>
                    </a:cubicBezTo>
                    <a:cubicBezTo>
                      <a:pt x="34" y="26"/>
                      <a:pt x="34" y="25"/>
                      <a:pt x="34" y="24"/>
                    </a:cubicBezTo>
                    <a:cubicBezTo>
                      <a:pt x="34" y="15"/>
                      <a:pt x="41" y="8"/>
                      <a:pt x="50" y="8"/>
                    </a:cubicBezTo>
                    <a:cubicBezTo>
                      <a:pt x="59" y="8"/>
                      <a:pt x="66" y="15"/>
                      <a:pt x="66" y="24"/>
                    </a:cubicBezTo>
                    <a:cubicBezTo>
                      <a:pt x="66" y="33"/>
                      <a:pt x="59" y="40"/>
                      <a:pt x="5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200">
                <a:extLst>
                  <a:ext uri="{FF2B5EF4-FFF2-40B4-BE49-F238E27FC236}">
                    <a16:creationId xmlns:a16="http://schemas.microsoft.com/office/drawing/2014/main" id="{2E9C7138-DC37-9AB0-03EE-80125F0FC62C}"/>
                  </a:ext>
                </a:extLst>
              </p:cNvPr>
              <p:cNvSpPr>
                <a:spLocks noChangeArrowheads="1"/>
              </p:cNvSpPr>
              <p:nvPr/>
            </p:nvSpPr>
            <p:spPr bwMode="auto">
              <a:xfrm>
                <a:off x="3962" y="2226"/>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8" name="Freeform 48">
              <a:extLst>
                <a:ext uri="{FF2B5EF4-FFF2-40B4-BE49-F238E27FC236}">
                  <a16:creationId xmlns:a16="http://schemas.microsoft.com/office/drawing/2014/main" id="{15CFC06F-2B97-BF6E-B437-BBC31B347CB1}"/>
                </a:ext>
              </a:extLst>
            </p:cNvPr>
            <p:cNvSpPr>
              <a:spLocks noChangeAspect="1" noEditPoints="1"/>
            </p:cNvSpPr>
            <p:nvPr/>
          </p:nvSpPr>
          <p:spPr bwMode="auto">
            <a:xfrm>
              <a:off x="9285277" y="2084343"/>
              <a:ext cx="761970" cy="612333"/>
            </a:xfrm>
            <a:custGeom>
              <a:avLst/>
              <a:gdLst>
                <a:gd name="T0" fmla="*/ 131 w 160"/>
                <a:gd name="T1" fmla="*/ 43 h 128"/>
                <a:gd name="T2" fmla="*/ 80 w 160"/>
                <a:gd name="T3" fmla="*/ 0 h 128"/>
                <a:gd name="T4" fmla="*/ 29 w 160"/>
                <a:gd name="T5" fmla="*/ 44 h 128"/>
                <a:gd name="T6" fmla="*/ 8 w 160"/>
                <a:gd name="T7" fmla="*/ 68 h 128"/>
                <a:gd name="T8" fmla="*/ 9 w 160"/>
                <a:gd name="T9" fmla="*/ 74 h 128"/>
                <a:gd name="T10" fmla="*/ 0 w 160"/>
                <a:gd name="T11" fmla="*/ 96 h 128"/>
                <a:gd name="T12" fmla="*/ 32 w 160"/>
                <a:gd name="T13" fmla="*/ 128 h 128"/>
                <a:gd name="T14" fmla="*/ 116 w 160"/>
                <a:gd name="T15" fmla="*/ 128 h 128"/>
                <a:gd name="T16" fmla="*/ 160 w 160"/>
                <a:gd name="T17" fmla="*/ 84 h 128"/>
                <a:gd name="T18" fmla="*/ 131 w 160"/>
                <a:gd name="T19" fmla="*/ 43 h 128"/>
                <a:gd name="T20" fmla="*/ 116 w 160"/>
                <a:gd name="T21" fmla="*/ 120 h 128"/>
                <a:gd name="T22" fmla="*/ 32 w 160"/>
                <a:gd name="T23" fmla="*/ 120 h 128"/>
                <a:gd name="T24" fmla="*/ 8 w 160"/>
                <a:gd name="T25" fmla="*/ 96 h 128"/>
                <a:gd name="T26" fmla="*/ 16 w 160"/>
                <a:gd name="T27" fmla="*/ 78 h 128"/>
                <a:gd name="T28" fmla="*/ 18 w 160"/>
                <a:gd name="T29" fmla="*/ 76 h 128"/>
                <a:gd name="T30" fmla="*/ 17 w 160"/>
                <a:gd name="T31" fmla="*/ 74 h 128"/>
                <a:gd name="T32" fmla="*/ 16 w 160"/>
                <a:gd name="T33" fmla="*/ 68 h 128"/>
                <a:gd name="T34" fmla="*/ 32 w 160"/>
                <a:gd name="T35" fmla="*/ 52 h 128"/>
                <a:gd name="T36" fmla="*/ 36 w 160"/>
                <a:gd name="T37" fmla="*/ 52 h 128"/>
                <a:gd name="T38" fmla="*/ 36 w 160"/>
                <a:gd name="T39" fmla="*/ 48 h 128"/>
                <a:gd name="T40" fmla="*/ 80 w 160"/>
                <a:gd name="T41" fmla="*/ 8 h 128"/>
                <a:gd name="T42" fmla="*/ 124 w 160"/>
                <a:gd name="T43" fmla="*/ 46 h 128"/>
                <a:gd name="T44" fmla="*/ 124 w 160"/>
                <a:gd name="T45" fmla="*/ 49 h 128"/>
                <a:gd name="T46" fmla="*/ 126 w 160"/>
                <a:gd name="T47" fmla="*/ 50 h 128"/>
                <a:gd name="T48" fmla="*/ 152 w 160"/>
                <a:gd name="T49" fmla="*/ 84 h 128"/>
                <a:gd name="T50" fmla="*/ 116 w 160"/>
                <a:gd name="T51"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28">
                  <a:moveTo>
                    <a:pt x="131" y="43"/>
                  </a:moveTo>
                  <a:cubicBezTo>
                    <a:pt x="127" y="18"/>
                    <a:pt x="105" y="0"/>
                    <a:pt x="80" y="0"/>
                  </a:cubicBezTo>
                  <a:cubicBezTo>
                    <a:pt x="54" y="0"/>
                    <a:pt x="32" y="19"/>
                    <a:pt x="29" y="44"/>
                  </a:cubicBezTo>
                  <a:cubicBezTo>
                    <a:pt x="17" y="46"/>
                    <a:pt x="8" y="56"/>
                    <a:pt x="8" y="68"/>
                  </a:cubicBezTo>
                  <a:cubicBezTo>
                    <a:pt x="8" y="70"/>
                    <a:pt x="8" y="72"/>
                    <a:pt x="9" y="74"/>
                  </a:cubicBezTo>
                  <a:cubicBezTo>
                    <a:pt x="3" y="80"/>
                    <a:pt x="0" y="88"/>
                    <a:pt x="0" y="96"/>
                  </a:cubicBezTo>
                  <a:cubicBezTo>
                    <a:pt x="0" y="114"/>
                    <a:pt x="14" y="128"/>
                    <a:pt x="32" y="128"/>
                  </a:cubicBezTo>
                  <a:cubicBezTo>
                    <a:pt x="116" y="128"/>
                    <a:pt x="116" y="128"/>
                    <a:pt x="116" y="128"/>
                  </a:cubicBezTo>
                  <a:cubicBezTo>
                    <a:pt x="140" y="128"/>
                    <a:pt x="160" y="108"/>
                    <a:pt x="160" y="84"/>
                  </a:cubicBezTo>
                  <a:cubicBezTo>
                    <a:pt x="160" y="66"/>
                    <a:pt x="148" y="49"/>
                    <a:pt x="131" y="43"/>
                  </a:cubicBezTo>
                  <a:close/>
                  <a:moveTo>
                    <a:pt x="116" y="120"/>
                  </a:moveTo>
                  <a:cubicBezTo>
                    <a:pt x="32" y="120"/>
                    <a:pt x="32" y="120"/>
                    <a:pt x="32" y="120"/>
                  </a:cubicBezTo>
                  <a:cubicBezTo>
                    <a:pt x="19" y="120"/>
                    <a:pt x="8" y="109"/>
                    <a:pt x="8" y="96"/>
                  </a:cubicBezTo>
                  <a:cubicBezTo>
                    <a:pt x="8" y="89"/>
                    <a:pt x="11" y="83"/>
                    <a:pt x="16" y="78"/>
                  </a:cubicBezTo>
                  <a:cubicBezTo>
                    <a:pt x="18" y="76"/>
                    <a:pt x="18" y="76"/>
                    <a:pt x="18" y="76"/>
                  </a:cubicBezTo>
                  <a:cubicBezTo>
                    <a:pt x="17" y="74"/>
                    <a:pt x="17" y="74"/>
                    <a:pt x="17" y="74"/>
                  </a:cubicBezTo>
                  <a:cubicBezTo>
                    <a:pt x="16" y="72"/>
                    <a:pt x="16" y="70"/>
                    <a:pt x="16" y="68"/>
                  </a:cubicBezTo>
                  <a:cubicBezTo>
                    <a:pt x="16" y="59"/>
                    <a:pt x="23" y="52"/>
                    <a:pt x="32" y="52"/>
                  </a:cubicBezTo>
                  <a:cubicBezTo>
                    <a:pt x="36" y="52"/>
                    <a:pt x="36" y="52"/>
                    <a:pt x="36" y="52"/>
                  </a:cubicBezTo>
                  <a:cubicBezTo>
                    <a:pt x="36" y="48"/>
                    <a:pt x="36" y="48"/>
                    <a:pt x="36" y="48"/>
                  </a:cubicBezTo>
                  <a:cubicBezTo>
                    <a:pt x="38" y="26"/>
                    <a:pt x="57" y="8"/>
                    <a:pt x="80" y="8"/>
                  </a:cubicBezTo>
                  <a:cubicBezTo>
                    <a:pt x="102" y="8"/>
                    <a:pt x="121" y="24"/>
                    <a:pt x="124" y="46"/>
                  </a:cubicBezTo>
                  <a:cubicBezTo>
                    <a:pt x="124" y="49"/>
                    <a:pt x="124" y="49"/>
                    <a:pt x="124" y="49"/>
                  </a:cubicBezTo>
                  <a:cubicBezTo>
                    <a:pt x="126" y="50"/>
                    <a:pt x="126" y="50"/>
                    <a:pt x="126" y="50"/>
                  </a:cubicBezTo>
                  <a:cubicBezTo>
                    <a:pt x="141" y="54"/>
                    <a:pt x="152" y="68"/>
                    <a:pt x="152" y="84"/>
                  </a:cubicBezTo>
                  <a:cubicBezTo>
                    <a:pt x="152" y="104"/>
                    <a:pt x="136" y="120"/>
                    <a:pt x="116" y="1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2" name="Graphic 1">
            <a:extLst>
              <a:ext uri="{FF2B5EF4-FFF2-40B4-BE49-F238E27FC236}">
                <a16:creationId xmlns:a16="http://schemas.microsoft.com/office/drawing/2014/main" id="{D7C8A585-F358-7E3E-F9AB-E16195EB33A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669631347"/>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0C3D3-5C25-A116-C9F4-20DDF2FF1965}"/>
            </a:ext>
          </a:extLst>
        </p:cNvPr>
        <p:cNvGrpSpPr/>
        <p:nvPr/>
      </p:nvGrpSpPr>
      <p:grpSpPr>
        <a:xfrm>
          <a:off x="0" y="0"/>
          <a:ext cx="0" cy="0"/>
          <a:chOff x="0" y="0"/>
          <a:chExt cx="0" cy="0"/>
        </a:xfrm>
      </p:grpSpPr>
      <p:pic>
        <p:nvPicPr>
          <p:cNvPr id="25" name="Content Placeholder 24">
            <a:extLst>
              <a:ext uri="{FF2B5EF4-FFF2-40B4-BE49-F238E27FC236}">
                <a16:creationId xmlns:a16="http://schemas.microsoft.com/office/drawing/2014/main" id="{05405FF6-FB97-4F95-5C4C-15D98AFB1ED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95325" y="1495837"/>
            <a:ext cx="8120601" cy="4618454"/>
          </a:xfrm>
          <a:ln>
            <a:solidFill>
              <a:schemeClr val="bg1">
                <a:lumMod val="50000"/>
              </a:schemeClr>
            </a:solidFill>
          </a:ln>
        </p:spPr>
      </p:pic>
      <p:sp>
        <p:nvSpPr>
          <p:cNvPr id="4" name="Title 3">
            <a:extLst>
              <a:ext uri="{FF2B5EF4-FFF2-40B4-BE49-F238E27FC236}">
                <a16:creationId xmlns:a16="http://schemas.microsoft.com/office/drawing/2014/main" id="{0D5D4F4E-F1CA-52AE-617D-20D748720629}"/>
              </a:ext>
            </a:extLst>
          </p:cNvPr>
          <p:cNvSpPr>
            <a:spLocks noGrp="1"/>
          </p:cNvSpPr>
          <p:nvPr>
            <p:ph type="title"/>
          </p:nvPr>
        </p:nvSpPr>
        <p:spPr/>
        <p:txBody>
          <a:bodyPr/>
          <a:lstStyle/>
          <a:p>
            <a:r>
              <a:rPr lang="en-US" sz="3600" dirty="0" err="1"/>
              <a:t>Presentamos</a:t>
            </a:r>
            <a:r>
              <a:rPr lang="en-US" sz="3600" dirty="0"/>
              <a:t> WithSecure Elements Identity Security para Microsoft Entra ID</a:t>
            </a:r>
          </a:p>
        </p:txBody>
      </p:sp>
      <p:sp>
        <p:nvSpPr>
          <p:cNvPr id="2" name="TextBox 1">
            <a:extLst>
              <a:ext uri="{FF2B5EF4-FFF2-40B4-BE49-F238E27FC236}">
                <a16:creationId xmlns:a16="http://schemas.microsoft.com/office/drawing/2014/main" id="{84E50906-B9C8-BE14-17B0-342A5B21DC53}"/>
              </a:ext>
            </a:extLst>
          </p:cNvPr>
          <p:cNvSpPr txBox="1"/>
          <p:nvPr/>
        </p:nvSpPr>
        <p:spPr>
          <a:xfrm>
            <a:off x="4626382" y="6125815"/>
            <a:ext cx="5174815" cy="261610"/>
          </a:xfrm>
          <a:prstGeom prst="rect">
            <a:avLst/>
          </a:prstGeom>
          <a:noFill/>
        </p:spPr>
        <p:txBody>
          <a:bodyPr wrap="none" rtlCol="0">
            <a:spAutoFit/>
          </a:bodyPr>
          <a:lstStyle/>
          <a:p>
            <a:r>
              <a:rPr lang="es-ES" sz="1100" dirty="0"/>
              <a:t>*Las capacidades de respuesta integradas no están incluidas en la versión inicial</a:t>
            </a:r>
            <a:endParaRPr lang="en-US" sz="1100" dirty="0"/>
          </a:p>
        </p:txBody>
      </p:sp>
      <p:grpSp>
        <p:nvGrpSpPr>
          <p:cNvPr id="3" name="Group 2">
            <a:extLst>
              <a:ext uri="{FF2B5EF4-FFF2-40B4-BE49-F238E27FC236}">
                <a16:creationId xmlns:a16="http://schemas.microsoft.com/office/drawing/2014/main" id="{33E0A20B-3BE5-78EB-7FF1-265F03A750D6}"/>
              </a:ext>
            </a:extLst>
          </p:cNvPr>
          <p:cNvGrpSpPr/>
          <p:nvPr/>
        </p:nvGrpSpPr>
        <p:grpSpPr>
          <a:xfrm>
            <a:off x="9013720" y="1495837"/>
            <a:ext cx="2826942" cy="4068924"/>
            <a:chOff x="9013720" y="1495837"/>
            <a:chExt cx="2826942" cy="4068924"/>
          </a:xfrm>
        </p:grpSpPr>
        <p:pic>
          <p:nvPicPr>
            <p:cNvPr id="6" name="Picture 5">
              <a:extLst>
                <a:ext uri="{FF2B5EF4-FFF2-40B4-BE49-F238E27FC236}">
                  <a16:creationId xmlns:a16="http://schemas.microsoft.com/office/drawing/2014/main" id="{02983575-9BF5-B51D-A82E-1319DDFB7D4E}"/>
                </a:ext>
              </a:extLst>
            </p:cNvPr>
            <p:cNvPicPr>
              <a:picLocks noChangeAspect="1"/>
            </p:cNvPicPr>
            <p:nvPr/>
          </p:nvPicPr>
          <p:blipFill rotWithShape="1">
            <a:blip r:embed="rId4">
              <a:extLst>
                <a:ext uri="{28A0092B-C50C-407E-A947-70E740481C1C}">
                  <a14:useLocalDpi xmlns:a14="http://schemas.microsoft.com/office/drawing/2010/main" val="0"/>
                </a:ext>
              </a:extLst>
            </a:blip>
            <a:srcRect l="2771" r="2771"/>
            <a:stretch/>
          </p:blipFill>
          <p:spPr>
            <a:xfrm>
              <a:off x="9013720" y="1495837"/>
              <a:ext cx="2826942" cy="4068924"/>
            </a:xfrm>
            <a:prstGeom prst="rect">
              <a:avLst/>
            </a:prstGeom>
            <a:ln>
              <a:solidFill>
                <a:schemeClr val="bg1">
                  <a:lumMod val="50000"/>
                </a:schemeClr>
              </a:solidFill>
            </a:ln>
          </p:spPr>
        </p:pic>
        <p:sp>
          <p:nvSpPr>
            <p:cNvPr id="15" name="Rectangle 14">
              <a:extLst>
                <a:ext uri="{FF2B5EF4-FFF2-40B4-BE49-F238E27FC236}">
                  <a16:creationId xmlns:a16="http://schemas.microsoft.com/office/drawing/2014/main" id="{D3A5412B-96D2-4829-1517-A3063C9C7218}"/>
                </a:ext>
              </a:extLst>
            </p:cNvPr>
            <p:cNvSpPr/>
            <p:nvPr/>
          </p:nvSpPr>
          <p:spPr>
            <a:xfrm>
              <a:off x="10035251" y="1840787"/>
              <a:ext cx="1687277" cy="63147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err="1">
                  <a:solidFill>
                    <a:schemeClr val="bg1"/>
                  </a:solidFill>
                </a:rPr>
                <a:t>Metadatos</a:t>
              </a:r>
              <a:r>
                <a:rPr lang="en-GB" sz="1200" dirty="0">
                  <a:solidFill>
                    <a:schemeClr val="bg1"/>
                  </a:solidFill>
                </a:rPr>
                <a:t> </a:t>
              </a:r>
              <a:r>
                <a:rPr lang="en-GB" sz="1200" dirty="0" err="1">
                  <a:solidFill>
                    <a:schemeClr val="bg1"/>
                  </a:solidFill>
                </a:rPr>
                <a:t>adicionales</a:t>
              </a:r>
              <a:r>
                <a:rPr lang="en-GB" sz="1200" dirty="0">
                  <a:solidFill>
                    <a:schemeClr val="bg1"/>
                  </a:solidFill>
                </a:rPr>
                <a:t> </a:t>
              </a:r>
              <a:r>
                <a:rPr lang="en-GB" sz="1200" dirty="0" err="1">
                  <a:solidFill>
                    <a:schemeClr val="bg1"/>
                  </a:solidFill>
                </a:rPr>
                <a:t>incluidos</a:t>
              </a:r>
              <a:r>
                <a:rPr lang="en-GB" sz="1200" dirty="0">
                  <a:solidFill>
                    <a:schemeClr val="bg1"/>
                  </a:solidFill>
                </a:rPr>
                <a:t> para </a:t>
              </a:r>
              <a:r>
                <a:rPr lang="en-GB" sz="1200" dirty="0" err="1">
                  <a:solidFill>
                    <a:schemeClr val="bg1"/>
                  </a:solidFill>
                </a:rPr>
                <a:t>cada</a:t>
              </a:r>
              <a:r>
                <a:rPr lang="en-GB" sz="1200" dirty="0">
                  <a:solidFill>
                    <a:schemeClr val="bg1"/>
                  </a:solidFill>
                </a:rPr>
                <a:t> </a:t>
              </a:r>
              <a:r>
                <a:rPr lang="en-GB" sz="1200" dirty="0" err="1">
                  <a:solidFill>
                    <a:schemeClr val="bg1"/>
                  </a:solidFill>
                </a:rPr>
                <a:t>detección</a:t>
              </a:r>
              <a:r>
                <a:rPr lang="en-GB" sz="1200" dirty="0">
                  <a:solidFill>
                    <a:schemeClr val="bg1"/>
                  </a:solidFill>
                </a:rPr>
                <a:t>.</a:t>
              </a:r>
            </a:p>
          </p:txBody>
        </p:sp>
      </p:grpSp>
      <p:grpSp>
        <p:nvGrpSpPr>
          <p:cNvPr id="5" name="Group 4">
            <a:extLst>
              <a:ext uri="{FF2B5EF4-FFF2-40B4-BE49-F238E27FC236}">
                <a16:creationId xmlns:a16="http://schemas.microsoft.com/office/drawing/2014/main" id="{D0FA08FD-B18F-C4AE-0C1C-491914A7D7B3}"/>
              </a:ext>
            </a:extLst>
          </p:cNvPr>
          <p:cNvGrpSpPr/>
          <p:nvPr/>
        </p:nvGrpSpPr>
        <p:grpSpPr>
          <a:xfrm>
            <a:off x="9111161" y="4442715"/>
            <a:ext cx="2515851" cy="1661920"/>
            <a:chOff x="9111161" y="4442715"/>
            <a:chExt cx="2515851" cy="1661920"/>
          </a:xfrm>
        </p:grpSpPr>
        <p:pic>
          <p:nvPicPr>
            <p:cNvPr id="8" name="Picture 7">
              <a:extLst>
                <a:ext uri="{FF2B5EF4-FFF2-40B4-BE49-F238E27FC236}">
                  <a16:creationId xmlns:a16="http://schemas.microsoft.com/office/drawing/2014/main" id="{4C756E64-AAA4-CE5C-8B28-8B0AB65E2CB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11161" y="4442715"/>
              <a:ext cx="2515850" cy="1661920"/>
            </a:xfrm>
            <a:prstGeom prst="rect">
              <a:avLst/>
            </a:prstGeom>
            <a:ln>
              <a:solidFill>
                <a:schemeClr val="bg1">
                  <a:lumMod val="50000"/>
                </a:schemeClr>
              </a:solidFill>
            </a:ln>
          </p:spPr>
        </p:pic>
        <p:sp>
          <p:nvSpPr>
            <p:cNvPr id="20" name="Rectangle 19">
              <a:extLst>
                <a:ext uri="{FF2B5EF4-FFF2-40B4-BE49-F238E27FC236}">
                  <a16:creationId xmlns:a16="http://schemas.microsoft.com/office/drawing/2014/main" id="{9BF82F9A-4604-C05D-E916-C418C83A30C3}"/>
                </a:ext>
              </a:extLst>
            </p:cNvPr>
            <p:cNvSpPr/>
            <p:nvPr/>
          </p:nvSpPr>
          <p:spPr>
            <a:xfrm>
              <a:off x="9111162" y="5210131"/>
              <a:ext cx="2515850" cy="80708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bg1"/>
                  </a:solidFill>
                </a:rPr>
                <a:t>Enlace a la base de conocimientos de MITRE ATT&amp;CK para obtener una descripción detallada de la técnica de ataque</a:t>
              </a:r>
              <a:endParaRPr lang="en-GB" sz="1200" dirty="0">
                <a:solidFill>
                  <a:schemeClr val="bg1"/>
                </a:solidFill>
              </a:endParaRPr>
            </a:p>
          </p:txBody>
        </p:sp>
      </p:grpSp>
      <p:sp>
        <p:nvSpPr>
          <p:cNvPr id="21" name="Rectangle 20">
            <a:extLst>
              <a:ext uri="{FF2B5EF4-FFF2-40B4-BE49-F238E27FC236}">
                <a16:creationId xmlns:a16="http://schemas.microsoft.com/office/drawing/2014/main" id="{DBFC2EC5-BCB3-8C1F-E60D-03503FCA3FB8}"/>
              </a:ext>
            </a:extLst>
          </p:cNvPr>
          <p:cNvSpPr/>
          <p:nvPr/>
        </p:nvSpPr>
        <p:spPr>
          <a:xfrm>
            <a:off x="6261905" y="5399223"/>
            <a:ext cx="2314400" cy="61799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bg1"/>
                </a:solidFill>
              </a:rPr>
              <a:t>Se proporciona asesoramiento sobre impacto potencial y remediación*</a:t>
            </a:r>
            <a:endParaRPr lang="en-US" sz="1200" dirty="0">
              <a:solidFill>
                <a:schemeClr val="bg1"/>
              </a:solidFill>
            </a:endParaRPr>
          </a:p>
        </p:txBody>
      </p:sp>
      <p:sp>
        <p:nvSpPr>
          <p:cNvPr id="26" name="Rectangle 25">
            <a:extLst>
              <a:ext uri="{FF2B5EF4-FFF2-40B4-BE49-F238E27FC236}">
                <a16:creationId xmlns:a16="http://schemas.microsoft.com/office/drawing/2014/main" id="{ECC7D785-FE37-E72D-FBBF-F6A0BA0125D0}"/>
              </a:ext>
            </a:extLst>
          </p:cNvPr>
          <p:cNvSpPr/>
          <p:nvPr/>
        </p:nvSpPr>
        <p:spPr>
          <a:xfrm>
            <a:off x="3942882" y="1970617"/>
            <a:ext cx="2314400" cy="61799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bg1"/>
                </a:solidFill>
              </a:rPr>
              <a:t>Toda la actividad maliciosa en un solo lugar para una identidad/usuario</a:t>
            </a:r>
            <a:endParaRPr lang="en-US" sz="1200" dirty="0">
              <a:solidFill>
                <a:schemeClr val="bg1"/>
              </a:solidFill>
            </a:endParaRPr>
          </a:p>
        </p:txBody>
      </p:sp>
    </p:spTree>
    <p:extLst>
      <p:ext uri="{BB962C8B-B14F-4D97-AF65-F5344CB8AC3E}">
        <p14:creationId xmlns:p14="http://schemas.microsoft.com/office/powerpoint/2010/main" val="23281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Rounded Corners 97">
            <a:extLst>
              <a:ext uri="{FF2B5EF4-FFF2-40B4-BE49-F238E27FC236}">
                <a16:creationId xmlns:a16="http://schemas.microsoft.com/office/drawing/2014/main" id="{C7E7B0A6-CA68-5BCF-88CC-6D68E8A4450C}"/>
              </a:ext>
            </a:extLst>
          </p:cNvPr>
          <p:cNvSpPr/>
          <p:nvPr/>
        </p:nvSpPr>
        <p:spPr>
          <a:xfrm>
            <a:off x="700460" y="1707580"/>
            <a:ext cx="1999647" cy="2835289"/>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99" name="Rectangle: Rounded Corners 98">
            <a:extLst>
              <a:ext uri="{FF2B5EF4-FFF2-40B4-BE49-F238E27FC236}">
                <a16:creationId xmlns:a16="http://schemas.microsoft.com/office/drawing/2014/main" id="{49E06E6F-EB41-4C49-4E54-7301A59FF000}"/>
              </a:ext>
            </a:extLst>
          </p:cNvPr>
          <p:cNvSpPr>
            <a:spLocks/>
          </p:cNvSpPr>
          <p:nvPr/>
        </p:nvSpPr>
        <p:spPr>
          <a:xfrm>
            <a:off x="3213442" y="1695951"/>
            <a:ext cx="2002749" cy="3900030"/>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 name="TextBox 6">
            <a:extLst>
              <a:ext uri="{FF2B5EF4-FFF2-40B4-BE49-F238E27FC236}">
                <a16:creationId xmlns:a16="http://schemas.microsoft.com/office/drawing/2014/main" id="{755712A3-8DF7-4CCA-CFD7-416178BFF2D8}"/>
              </a:ext>
            </a:extLst>
          </p:cNvPr>
          <p:cNvSpPr txBox="1"/>
          <p:nvPr/>
        </p:nvSpPr>
        <p:spPr>
          <a:xfrm>
            <a:off x="955110" y="1852629"/>
            <a:ext cx="1490346" cy="306954"/>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algn="ctr">
              <a:defRPr sz="900" b="1" kern="0">
                <a:solidFill>
                  <a:srgbClr val="2F2E2E"/>
                </a:solidFill>
              </a:defRPr>
            </a:lvl1pPr>
          </a:lstStyle>
          <a:p>
            <a:r>
              <a:rPr lang="en-US" sz="1200">
                <a:solidFill>
                  <a:schemeClr val="bg1"/>
                </a:solidFill>
              </a:rPr>
              <a:t>Microsoft </a:t>
            </a:r>
            <a:r>
              <a:rPr lang="en-US" sz="1200" err="1">
                <a:solidFill>
                  <a:schemeClr val="bg1"/>
                </a:solidFill>
              </a:rPr>
              <a:t>Entra</a:t>
            </a:r>
            <a:r>
              <a:rPr lang="en-US" sz="1200">
                <a:solidFill>
                  <a:schemeClr val="bg1"/>
                </a:solidFill>
              </a:rPr>
              <a:t> ID </a:t>
            </a:r>
          </a:p>
        </p:txBody>
      </p:sp>
      <p:sp>
        <p:nvSpPr>
          <p:cNvPr id="110" name="Title 2">
            <a:extLst>
              <a:ext uri="{FF2B5EF4-FFF2-40B4-BE49-F238E27FC236}">
                <a16:creationId xmlns:a16="http://schemas.microsoft.com/office/drawing/2014/main" id="{8B0BFD51-9B5D-A22A-2A51-72EA01FD0EF9}"/>
              </a:ext>
            </a:extLst>
          </p:cNvPr>
          <p:cNvSpPr txBox="1">
            <a:spLocks/>
          </p:cNvSpPr>
          <p:nvPr/>
        </p:nvSpPr>
        <p:spPr>
          <a:xfrm>
            <a:off x="700460" y="276025"/>
            <a:ext cx="10717855" cy="115093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kern="1200">
                <a:solidFill>
                  <a:schemeClr val="accent5"/>
                </a:solidFill>
                <a:latin typeface="+mj-lt"/>
                <a:ea typeface="+mj-ea"/>
                <a:cs typeface="+mj-cs"/>
              </a:defRPr>
            </a:lvl1pPr>
          </a:lstStyle>
          <a:p>
            <a:r>
              <a:rPr lang="en-US" sz="3600" dirty="0">
                <a:solidFill>
                  <a:schemeClr val="bg1"/>
                </a:solidFill>
              </a:rPr>
              <a:t>WithSecure Identity Security para Entra ID</a:t>
            </a:r>
          </a:p>
        </p:txBody>
      </p:sp>
      <p:sp>
        <p:nvSpPr>
          <p:cNvPr id="6" name="Rectangle: Rounded Corners 5">
            <a:extLst>
              <a:ext uri="{FF2B5EF4-FFF2-40B4-BE49-F238E27FC236}">
                <a16:creationId xmlns:a16="http://schemas.microsoft.com/office/drawing/2014/main" id="{B3004056-601D-9D03-DF5E-3F92DEE09D57}"/>
              </a:ext>
            </a:extLst>
          </p:cNvPr>
          <p:cNvSpPr/>
          <p:nvPr/>
        </p:nvSpPr>
        <p:spPr>
          <a:xfrm>
            <a:off x="5721426" y="1678116"/>
            <a:ext cx="2010959" cy="3907992"/>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91" name="TextBox 90">
            <a:extLst>
              <a:ext uri="{FF2B5EF4-FFF2-40B4-BE49-F238E27FC236}">
                <a16:creationId xmlns:a16="http://schemas.microsoft.com/office/drawing/2014/main" id="{2890C48A-7E0D-424E-1791-81E3FDD97817}"/>
              </a:ext>
            </a:extLst>
          </p:cNvPr>
          <p:cNvSpPr txBox="1"/>
          <p:nvPr/>
        </p:nvSpPr>
        <p:spPr>
          <a:xfrm>
            <a:off x="5736171" y="2410017"/>
            <a:ext cx="2014820" cy="424732"/>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i="0" u="none" strike="noStrike" kern="1200" cap="none" spc="0" normalizeH="0" baseline="0" noProof="0" dirty="0">
                <a:ln>
                  <a:noFill/>
                </a:ln>
                <a:solidFill>
                  <a:schemeClr val="accent6"/>
                </a:solidFill>
                <a:effectLst/>
                <a:uLnTx/>
                <a:uFillTx/>
                <a:ea typeface="+mn-ea"/>
                <a:cs typeface="+mn-cs"/>
              </a:rPr>
              <a:t>Broad Context Detection</a:t>
            </a:r>
            <a:r>
              <a:rPr kumimoji="0" lang="en-GB" sz="1000" i="0" u="none" strike="noStrike" kern="1200" cap="none" spc="0" normalizeH="0" baseline="0" noProof="0" dirty="0">
                <a:ln>
                  <a:noFill/>
                </a:ln>
                <a:solidFill>
                  <a:schemeClr val="accent6"/>
                </a:solidFill>
                <a:effectLst/>
                <a:uLnTx/>
                <a:uFillTx/>
                <a:ea typeface="+mn-ea"/>
                <a:cs typeface="+mn-cs"/>
              </a:rPr>
              <a:t>™ </a:t>
            </a:r>
            <a:r>
              <a:rPr kumimoji="0" lang="en-GB" sz="1200" i="0" u="none" strike="noStrike" kern="1200" cap="none" spc="0" normalizeH="0" baseline="0" noProof="0" dirty="0">
                <a:ln>
                  <a:noFill/>
                </a:ln>
                <a:solidFill>
                  <a:schemeClr val="accent6"/>
                </a:solidFill>
                <a:effectLst/>
                <a:uLnTx/>
                <a:uFillTx/>
                <a:ea typeface="+mn-ea"/>
                <a:cs typeface="+mn-cs"/>
              </a:rPr>
              <a:t>para </a:t>
            </a:r>
            <a:r>
              <a:rPr kumimoji="0" lang="en-GB" sz="1200" i="0" u="none" strike="noStrike" kern="1200" cap="none" spc="0" normalizeH="0" baseline="0" noProof="0" dirty="0" err="1">
                <a:ln>
                  <a:noFill/>
                </a:ln>
                <a:solidFill>
                  <a:schemeClr val="accent6"/>
                </a:solidFill>
                <a:effectLst/>
                <a:uLnTx/>
                <a:uFillTx/>
                <a:ea typeface="+mn-ea"/>
                <a:cs typeface="+mn-cs"/>
              </a:rPr>
              <a:t>identidad</a:t>
            </a:r>
            <a:endParaRPr kumimoji="0" lang="en-GB" sz="1200" i="0" u="none" strike="noStrike" kern="1200" cap="none" spc="0" normalizeH="0" baseline="0" noProof="0" dirty="0">
              <a:ln>
                <a:noFill/>
              </a:ln>
              <a:solidFill>
                <a:schemeClr val="accent6"/>
              </a:solidFill>
              <a:effectLst/>
              <a:uLnTx/>
              <a:uFillTx/>
              <a:ea typeface="+mn-ea"/>
              <a:cs typeface="+mn-cs"/>
            </a:endParaRPr>
          </a:p>
        </p:txBody>
      </p:sp>
      <p:sp>
        <p:nvSpPr>
          <p:cNvPr id="112" name="TextBox 111">
            <a:extLst>
              <a:ext uri="{FF2B5EF4-FFF2-40B4-BE49-F238E27FC236}">
                <a16:creationId xmlns:a16="http://schemas.microsoft.com/office/drawing/2014/main" id="{8C6C3D4B-59A4-F1D6-317D-89D5AD53E3E7}"/>
              </a:ext>
            </a:extLst>
          </p:cNvPr>
          <p:cNvSpPr txBox="1"/>
          <p:nvPr/>
        </p:nvSpPr>
        <p:spPr>
          <a:xfrm>
            <a:off x="3393058" y="5026973"/>
            <a:ext cx="45719" cy="0"/>
          </a:xfrm>
          <a:prstGeom prst="rect">
            <a:avLst/>
          </a:prstGeom>
          <a:solidFill>
            <a:schemeClr val="bg1"/>
          </a:solidFill>
        </p:spPr>
        <p:txBody>
          <a:bodyPr wrap="none" lIns="0" tIns="0" rIns="0" bIns="0" rtlCol="0">
            <a:noAutofit/>
          </a:bodyPr>
          <a:lstStyle/>
          <a:p>
            <a:pPr marL="0" indent="0" algn="l">
              <a:buFont typeface="Arial" panose="020B0604020202020204" pitchFamily="34" charset="0"/>
              <a:buNone/>
            </a:pPr>
            <a:endParaRPr lang="en-FI" sz="1200" err="1">
              <a:solidFill>
                <a:schemeClr val="accent6"/>
              </a:solidFill>
            </a:endParaRPr>
          </a:p>
        </p:txBody>
      </p:sp>
      <p:sp>
        <p:nvSpPr>
          <p:cNvPr id="117" name="Rectangle: Rounded Corners 116">
            <a:extLst>
              <a:ext uri="{FF2B5EF4-FFF2-40B4-BE49-F238E27FC236}">
                <a16:creationId xmlns:a16="http://schemas.microsoft.com/office/drawing/2014/main" id="{82288C9A-C36E-2168-30EF-0DD6DBD75536}"/>
              </a:ext>
            </a:extLst>
          </p:cNvPr>
          <p:cNvSpPr/>
          <p:nvPr/>
        </p:nvSpPr>
        <p:spPr>
          <a:xfrm>
            <a:off x="8294497" y="1713199"/>
            <a:ext cx="2942394" cy="151375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24" name="TextBox 123">
            <a:extLst>
              <a:ext uri="{FF2B5EF4-FFF2-40B4-BE49-F238E27FC236}">
                <a16:creationId xmlns:a16="http://schemas.microsoft.com/office/drawing/2014/main" id="{01C9ECC3-9A7E-B45E-1380-2B092BCB1E10}"/>
              </a:ext>
            </a:extLst>
          </p:cNvPr>
          <p:cNvSpPr txBox="1">
            <a:spLocks/>
          </p:cNvSpPr>
          <p:nvPr/>
        </p:nvSpPr>
        <p:spPr>
          <a:xfrm>
            <a:off x="3208378" y="2404692"/>
            <a:ext cx="2017587" cy="590931"/>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i="0" u="none" strike="noStrike" kern="1200" cap="none" spc="0" normalizeH="0" baseline="0" noProof="0" dirty="0">
                <a:ln>
                  <a:noFill/>
                </a:ln>
                <a:solidFill>
                  <a:schemeClr val="accent6"/>
                </a:solidFill>
                <a:effectLst/>
                <a:uLnTx/>
                <a:uFillTx/>
                <a:ea typeface="+mn-ea"/>
                <a:cs typeface="+mn-cs"/>
              </a:rPr>
              <a:t>Identificar técnicas de ataque y comportamiento malicioso.</a:t>
            </a:r>
            <a:endParaRPr kumimoji="0" lang="en-US" sz="1200" i="0" u="none" strike="noStrike" kern="1200" cap="none" spc="0" normalizeH="0" baseline="0" noProof="0" dirty="0">
              <a:ln>
                <a:noFill/>
              </a:ln>
              <a:solidFill>
                <a:schemeClr val="accent6"/>
              </a:solidFill>
              <a:effectLst/>
              <a:uLnTx/>
              <a:uFillTx/>
              <a:ea typeface="+mn-ea"/>
              <a:cs typeface="+mn-cs"/>
            </a:endParaRPr>
          </a:p>
        </p:txBody>
      </p:sp>
      <p:sp>
        <p:nvSpPr>
          <p:cNvPr id="113" name="TextBox 112">
            <a:extLst>
              <a:ext uri="{FF2B5EF4-FFF2-40B4-BE49-F238E27FC236}">
                <a16:creationId xmlns:a16="http://schemas.microsoft.com/office/drawing/2014/main" id="{504DA348-D901-A366-5785-2157EC9571D3}"/>
              </a:ext>
            </a:extLst>
          </p:cNvPr>
          <p:cNvSpPr txBox="1">
            <a:spLocks/>
          </p:cNvSpPr>
          <p:nvPr/>
        </p:nvSpPr>
        <p:spPr>
          <a:xfrm>
            <a:off x="3217619" y="4802198"/>
            <a:ext cx="1990512" cy="424732"/>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s-ES" sz="1200" dirty="0">
                <a:solidFill>
                  <a:schemeClr val="accent6"/>
                </a:solidFill>
              </a:rPr>
              <a:t>Monitorear sesiones de usuarios sospechosos</a:t>
            </a:r>
            <a:endParaRPr lang="en-US" sz="1200" dirty="0">
              <a:solidFill>
                <a:schemeClr val="accent6"/>
              </a:solidFill>
            </a:endParaRPr>
          </a:p>
        </p:txBody>
      </p:sp>
      <p:sp>
        <p:nvSpPr>
          <p:cNvPr id="23" name="TextBox 22">
            <a:extLst>
              <a:ext uri="{FF2B5EF4-FFF2-40B4-BE49-F238E27FC236}">
                <a16:creationId xmlns:a16="http://schemas.microsoft.com/office/drawing/2014/main" id="{2A748B09-9123-D88E-5382-1CBC93821C19}"/>
              </a:ext>
            </a:extLst>
          </p:cNvPr>
          <p:cNvSpPr txBox="1"/>
          <p:nvPr/>
        </p:nvSpPr>
        <p:spPr>
          <a:xfrm>
            <a:off x="705466" y="3801006"/>
            <a:ext cx="198963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E0EBFF"/>
                </a:solidFill>
                <a:effectLst/>
                <a:uLnTx/>
                <a:uFillTx/>
                <a:latin typeface="Archivo"/>
                <a:ea typeface="+mn-ea"/>
                <a:cs typeface="+mn-cs"/>
              </a:rPr>
              <a:t>Configuración</a:t>
            </a:r>
            <a:r>
              <a:rPr kumimoji="0" lang="en-US" sz="1100" b="0" i="0" u="none" strike="noStrike" kern="1200" cap="none" spc="0" normalizeH="0" baseline="0" noProof="0" dirty="0">
                <a:ln>
                  <a:noFill/>
                </a:ln>
                <a:solidFill>
                  <a:srgbClr val="E0EBFF"/>
                </a:solidFill>
                <a:effectLst/>
                <a:uLnTx/>
                <a:uFillTx/>
                <a:latin typeface="Archivo"/>
                <a:ea typeface="+mn-ea"/>
                <a:cs typeface="+mn-cs"/>
              </a:rPr>
              <a:t> </a:t>
            </a:r>
            <a:r>
              <a:rPr kumimoji="0" lang="en-US" sz="1100" b="0" i="0" u="none" strike="noStrike" kern="1200" cap="none" spc="0" normalizeH="0" baseline="0" noProof="0" dirty="0" err="1">
                <a:ln>
                  <a:noFill/>
                </a:ln>
                <a:solidFill>
                  <a:srgbClr val="E0EBFF"/>
                </a:solidFill>
                <a:effectLst/>
                <a:uLnTx/>
                <a:uFillTx/>
                <a:latin typeface="Archivo"/>
                <a:ea typeface="+mn-ea"/>
                <a:cs typeface="+mn-cs"/>
              </a:rPr>
              <a:t>única</a:t>
            </a:r>
            <a:r>
              <a:rPr kumimoji="0" lang="en-US" sz="1100" b="0" i="0" u="none" strike="noStrike" kern="1200" cap="none" spc="0" normalizeH="0" baseline="0" noProof="0" dirty="0">
                <a:ln>
                  <a:noFill/>
                </a:ln>
                <a:solidFill>
                  <a:srgbClr val="E0EBFF"/>
                </a:solidFill>
                <a:effectLst/>
                <a:uLnTx/>
                <a:uFillTx/>
                <a:latin typeface="Archivo"/>
                <a:ea typeface="+mn-ea"/>
                <a:cs typeface="+mn-cs"/>
              </a:rPr>
              <a:t> de Microsoft Event Hub</a:t>
            </a:r>
          </a:p>
        </p:txBody>
      </p:sp>
      <p:sp>
        <p:nvSpPr>
          <p:cNvPr id="41" name="TextBox 40">
            <a:extLst>
              <a:ext uri="{FF2B5EF4-FFF2-40B4-BE49-F238E27FC236}">
                <a16:creationId xmlns:a16="http://schemas.microsoft.com/office/drawing/2014/main" id="{4C0FDD3F-9057-8EA4-CED5-C1169BD53B91}"/>
              </a:ext>
            </a:extLst>
          </p:cNvPr>
          <p:cNvSpPr txBox="1">
            <a:spLocks/>
          </p:cNvSpPr>
          <p:nvPr/>
        </p:nvSpPr>
        <p:spPr>
          <a:xfrm>
            <a:off x="3217619" y="3603445"/>
            <a:ext cx="1990512" cy="424732"/>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s-ES" sz="1200" dirty="0">
                <a:solidFill>
                  <a:schemeClr val="accent6"/>
                </a:solidFill>
              </a:rPr>
              <a:t>Los informes de usuarios riesgosos de Microsoft</a:t>
            </a:r>
            <a:endParaRPr lang="en-GB" sz="1200" dirty="0">
              <a:solidFill>
                <a:schemeClr val="accent6"/>
              </a:solidFill>
            </a:endParaRPr>
          </a:p>
        </p:txBody>
      </p:sp>
      <p:grpSp>
        <p:nvGrpSpPr>
          <p:cNvPr id="42" name="Group 41">
            <a:extLst>
              <a:ext uri="{FF2B5EF4-FFF2-40B4-BE49-F238E27FC236}">
                <a16:creationId xmlns:a16="http://schemas.microsoft.com/office/drawing/2014/main" id="{161595DB-D9C6-5697-0B41-79A967A23B40}"/>
              </a:ext>
            </a:extLst>
          </p:cNvPr>
          <p:cNvGrpSpPr/>
          <p:nvPr/>
        </p:nvGrpSpPr>
        <p:grpSpPr>
          <a:xfrm>
            <a:off x="1485825" y="2231701"/>
            <a:ext cx="428916" cy="344685"/>
            <a:chOff x="6823906" y="3741367"/>
            <a:chExt cx="761970" cy="612334"/>
          </a:xfrm>
        </p:grpSpPr>
        <p:grpSp>
          <p:nvGrpSpPr>
            <p:cNvPr id="43" name="Group 42">
              <a:extLst>
                <a:ext uri="{FF2B5EF4-FFF2-40B4-BE49-F238E27FC236}">
                  <a16:creationId xmlns:a16="http://schemas.microsoft.com/office/drawing/2014/main" id="{C5386548-88C7-B53A-A5FB-AF0C8338CDF9}"/>
                </a:ext>
              </a:extLst>
            </p:cNvPr>
            <p:cNvGrpSpPr/>
            <p:nvPr/>
          </p:nvGrpSpPr>
          <p:grpSpPr>
            <a:xfrm>
              <a:off x="6823906" y="3741367"/>
              <a:ext cx="761970" cy="612334"/>
              <a:chOff x="9043613" y="2530679"/>
              <a:chExt cx="619855" cy="498127"/>
            </a:xfrm>
          </p:grpSpPr>
          <p:pic>
            <p:nvPicPr>
              <p:cNvPr id="51" name="Graphic 50" descr="User with solid fill">
                <a:extLst>
                  <a:ext uri="{FF2B5EF4-FFF2-40B4-BE49-F238E27FC236}">
                    <a16:creationId xmlns:a16="http://schemas.microsoft.com/office/drawing/2014/main" id="{4EC041B1-B7FB-BBCB-3888-E94C28A74E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2897" y="2639310"/>
                <a:ext cx="332836" cy="332836"/>
              </a:xfrm>
              <a:prstGeom prst="rect">
                <a:avLst/>
              </a:prstGeom>
            </p:spPr>
          </p:pic>
          <p:sp>
            <p:nvSpPr>
              <p:cNvPr id="52" name="Freeform 48">
                <a:extLst>
                  <a:ext uri="{FF2B5EF4-FFF2-40B4-BE49-F238E27FC236}">
                    <a16:creationId xmlns:a16="http://schemas.microsoft.com/office/drawing/2014/main" id="{2E8CADDA-E33F-34FA-8416-C52CA5B5A392}"/>
                  </a:ext>
                </a:extLst>
              </p:cNvPr>
              <p:cNvSpPr>
                <a:spLocks noChangeAspect="1" noEditPoints="1"/>
              </p:cNvSpPr>
              <p:nvPr/>
            </p:nvSpPr>
            <p:spPr bwMode="auto">
              <a:xfrm>
                <a:off x="9043613" y="2530679"/>
                <a:ext cx="619855" cy="498127"/>
              </a:xfrm>
              <a:custGeom>
                <a:avLst/>
                <a:gdLst>
                  <a:gd name="T0" fmla="*/ 131 w 160"/>
                  <a:gd name="T1" fmla="*/ 43 h 128"/>
                  <a:gd name="T2" fmla="*/ 80 w 160"/>
                  <a:gd name="T3" fmla="*/ 0 h 128"/>
                  <a:gd name="T4" fmla="*/ 29 w 160"/>
                  <a:gd name="T5" fmla="*/ 44 h 128"/>
                  <a:gd name="T6" fmla="*/ 8 w 160"/>
                  <a:gd name="T7" fmla="*/ 68 h 128"/>
                  <a:gd name="T8" fmla="*/ 9 w 160"/>
                  <a:gd name="T9" fmla="*/ 74 h 128"/>
                  <a:gd name="T10" fmla="*/ 0 w 160"/>
                  <a:gd name="T11" fmla="*/ 96 h 128"/>
                  <a:gd name="T12" fmla="*/ 32 w 160"/>
                  <a:gd name="T13" fmla="*/ 128 h 128"/>
                  <a:gd name="T14" fmla="*/ 116 w 160"/>
                  <a:gd name="T15" fmla="*/ 128 h 128"/>
                  <a:gd name="T16" fmla="*/ 160 w 160"/>
                  <a:gd name="T17" fmla="*/ 84 h 128"/>
                  <a:gd name="T18" fmla="*/ 131 w 160"/>
                  <a:gd name="T19" fmla="*/ 43 h 128"/>
                  <a:gd name="T20" fmla="*/ 116 w 160"/>
                  <a:gd name="T21" fmla="*/ 120 h 128"/>
                  <a:gd name="T22" fmla="*/ 32 w 160"/>
                  <a:gd name="T23" fmla="*/ 120 h 128"/>
                  <a:gd name="T24" fmla="*/ 8 w 160"/>
                  <a:gd name="T25" fmla="*/ 96 h 128"/>
                  <a:gd name="T26" fmla="*/ 16 w 160"/>
                  <a:gd name="T27" fmla="*/ 78 h 128"/>
                  <a:gd name="T28" fmla="*/ 18 w 160"/>
                  <a:gd name="T29" fmla="*/ 76 h 128"/>
                  <a:gd name="T30" fmla="*/ 17 w 160"/>
                  <a:gd name="T31" fmla="*/ 74 h 128"/>
                  <a:gd name="T32" fmla="*/ 16 w 160"/>
                  <a:gd name="T33" fmla="*/ 68 h 128"/>
                  <a:gd name="T34" fmla="*/ 32 w 160"/>
                  <a:gd name="T35" fmla="*/ 52 h 128"/>
                  <a:gd name="T36" fmla="*/ 36 w 160"/>
                  <a:gd name="T37" fmla="*/ 52 h 128"/>
                  <a:gd name="T38" fmla="*/ 36 w 160"/>
                  <a:gd name="T39" fmla="*/ 48 h 128"/>
                  <a:gd name="T40" fmla="*/ 80 w 160"/>
                  <a:gd name="T41" fmla="*/ 8 h 128"/>
                  <a:gd name="T42" fmla="*/ 124 w 160"/>
                  <a:gd name="T43" fmla="*/ 46 h 128"/>
                  <a:gd name="T44" fmla="*/ 124 w 160"/>
                  <a:gd name="T45" fmla="*/ 49 h 128"/>
                  <a:gd name="T46" fmla="*/ 126 w 160"/>
                  <a:gd name="T47" fmla="*/ 50 h 128"/>
                  <a:gd name="T48" fmla="*/ 152 w 160"/>
                  <a:gd name="T49" fmla="*/ 84 h 128"/>
                  <a:gd name="T50" fmla="*/ 116 w 160"/>
                  <a:gd name="T51"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28">
                    <a:moveTo>
                      <a:pt x="131" y="43"/>
                    </a:moveTo>
                    <a:cubicBezTo>
                      <a:pt x="127" y="18"/>
                      <a:pt x="105" y="0"/>
                      <a:pt x="80" y="0"/>
                    </a:cubicBezTo>
                    <a:cubicBezTo>
                      <a:pt x="54" y="0"/>
                      <a:pt x="32" y="19"/>
                      <a:pt x="29" y="44"/>
                    </a:cubicBezTo>
                    <a:cubicBezTo>
                      <a:pt x="17" y="46"/>
                      <a:pt x="8" y="56"/>
                      <a:pt x="8" y="68"/>
                    </a:cubicBezTo>
                    <a:cubicBezTo>
                      <a:pt x="8" y="70"/>
                      <a:pt x="8" y="72"/>
                      <a:pt x="9" y="74"/>
                    </a:cubicBezTo>
                    <a:cubicBezTo>
                      <a:pt x="3" y="80"/>
                      <a:pt x="0" y="88"/>
                      <a:pt x="0" y="96"/>
                    </a:cubicBezTo>
                    <a:cubicBezTo>
                      <a:pt x="0" y="114"/>
                      <a:pt x="14" y="128"/>
                      <a:pt x="32" y="128"/>
                    </a:cubicBezTo>
                    <a:cubicBezTo>
                      <a:pt x="116" y="128"/>
                      <a:pt x="116" y="128"/>
                      <a:pt x="116" y="128"/>
                    </a:cubicBezTo>
                    <a:cubicBezTo>
                      <a:pt x="140" y="128"/>
                      <a:pt x="160" y="108"/>
                      <a:pt x="160" y="84"/>
                    </a:cubicBezTo>
                    <a:cubicBezTo>
                      <a:pt x="160" y="66"/>
                      <a:pt x="148" y="49"/>
                      <a:pt x="131" y="43"/>
                    </a:cubicBezTo>
                    <a:close/>
                    <a:moveTo>
                      <a:pt x="116" y="120"/>
                    </a:moveTo>
                    <a:cubicBezTo>
                      <a:pt x="32" y="120"/>
                      <a:pt x="32" y="120"/>
                      <a:pt x="32" y="120"/>
                    </a:cubicBezTo>
                    <a:cubicBezTo>
                      <a:pt x="19" y="120"/>
                      <a:pt x="8" y="109"/>
                      <a:pt x="8" y="96"/>
                    </a:cubicBezTo>
                    <a:cubicBezTo>
                      <a:pt x="8" y="89"/>
                      <a:pt x="11" y="83"/>
                      <a:pt x="16" y="78"/>
                    </a:cubicBezTo>
                    <a:cubicBezTo>
                      <a:pt x="18" y="76"/>
                      <a:pt x="18" y="76"/>
                      <a:pt x="18" y="76"/>
                    </a:cubicBezTo>
                    <a:cubicBezTo>
                      <a:pt x="17" y="74"/>
                      <a:pt x="17" y="74"/>
                      <a:pt x="17" y="74"/>
                    </a:cubicBezTo>
                    <a:cubicBezTo>
                      <a:pt x="16" y="72"/>
                      <a:pt x="16" y="70"/>
                      <a:pt x="16" y="68"/>
                    </a:cubicBezTo>
                    <a:cubicBezTo>
                      <a:pt x="16" y="59"/>
                      <a:pt x="23" y="52"/>
                      <a:pt x="32" y="52"/>
                    </a:cubicBezTo>
                    <a:cubicBezTo>
                      <a:pt x="36" y="52"/>
                      <a:pt x="36" y="52"/>
                      <a:pt x="36" y="52"/>
                    </a:cubicBezTo>
                    <a:cubicBezTo>
                      <a:pt x="36" y="48"/>
                      <a:pt x="36" y="48"/>
                      <a:pt x="36" y="48"/>
                    </a:cubicBezTo>
                    <a:cubicBezTo>
                      <a:pt x="38" y="26"/>
                      <a:pt x="57" y="8"/>
                      <a:pt x="80" y="8"/>
                    </a:cubicBezTo>
                    <a:cubicBezTo>
                      <a:pt x="102" y="8"/>
                      <a:pt x="121" y="24"/>
                      <a:pt x="124" y="46"/>
                    </a:cubicBezTo>
                    <a:cubicBezTo>
                      <a:pt x="124" y="49"/>
                      <a:pt x="124" y="49"/>
                      <a:pt x="124" y="49"/>
                    </a:cubicBezTo>
                    <a:cubicBezTo>
                      <a:pt x="126" y="50"/>
                      <a:pt x="126" y="50"/>
                      <a:pt x="126" y="50"/>
                    </a:cubicBezTo>
                    <a:cubicBezTo>
                      <a:pt x="141" y="54"/>
                      <a:pt x="152" y="68"/>
                      <a:pt x="152" y="84"/>
                    </a:cubicBezTo>
                    <a:cubicBezTo>
                      <a:pt x="152" y="104"/>
                      <a:pt x="136" y="120"/>
                      <a:pt x="116" y="1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8" name="Group 47">
              <a:extLst>
                <a:ext uri="{FF2B5EF4-FFF2-40B4-BE49-F238E27FC236}">
                  <a16:creationId xmlns:a16="http://schemas.microsoft.com/office/drawing/2014/main" id="{E08858AF-1D97-B4D5-276B-0D5A55229FC9}"/>
                </a:ext>
              </a:extLst>
            </p:cNvPr>
            <p:cNvGrpSpPr/>
            <p:nvPr/>
          </p:nvGrpSpPr>
          <p:grpSpPr>
            <a:xfrm flipH="1">
              <a:off x="7273647" y="4027666"/>
              <a:ext cx="198048" cy="171494"/>
              <a:chOff x="7744809" y="3830681"/>
              <a:chExt cx="284163" cy="246063"/>
            </a:xfrm>
            <a:solidFill>
              <a:schemeClr val="accent2"/>
            </a:solidFill>
          </p:grpSpPr>
          <p:sp>
            <p:nvSpPr>
              <p:cNvPr id="49" name="Freeform 12">
                <a:extLst>
                  <a:ext uri="{FF2B5EF4-FFF2-40B4-BE49-F238E27FC236}">
                    <a16:creationId xmlns:a16="http://schemas.microsoft.com/office/drawing/2014/main" id="{80EE1400-22AA-73B7-7E7F-E40E0E6D1440}"/>
                  </a:ext>
                </a:extLst>
              </p:cNvPr>
              <p:cNvSpPr>
                <a:spLocks noEditPoints="1"/>
              </p:cNvSpPr>
              <p:nvPr/>
            </p:nvSpPr>
            <p:spPr bwMode="auto">
              <a:xfrm>
                <a:off x="7744809" y="3830681"/>
                <a:ext cx="284163" cy="246063"/>
              </a:xfrm>
              <a:custGeom>
                <a:avLst/>
                <a:gdLst>
                  <a:gd name="T0" fmla="*/ 6 w 74"/>
                  <a:gd name="T1" fmla="*/ 57 h 64"/>
                  <a:gd name="T2" fmla="*/ 22 w 74"/>
                  <a:gd name="T3" fmla="*/ 64 h 64"/>
                  <a:gd name="T4" fmla="*/ 38 w 74"/>
                  <a:gd name="T5" fmla="*/ 57 h 64"/>
                  <a:gd name="T6" fmla="*/ 48 w 74"/>
                  <a:gd name="T7" fmla="*/ 48 h 64"/>
                  <a:gd name="T8" fmla="*/ 50 w 74"/>
                  <a:gd name="T9" fmla="*/ 48 h 64"/>
                  <a:gd name="T10" fmla="*/ 74 w 74"/>
                  <a:gd name="T11" fmla="*/ 24 h 64"/>
                  <a:gd name="T12" fmla="*/ 50 w 74"/>
                  <a:gd name="T13" fmla="*/ 0 h 64"/>
                  <a:gd name="T14" fmla="*/ 26 w 74"/>
                  <a:gd name="T15" fmla="*/ 24 h 64"/>
                  <a:gd name="T16" fmla="*/ 26 w 74"/>
                  <a:gd name="T17" fmla="*/ 26 h 64"/>
                  <a:gd name="T18" fmla="*/ 0 w 74"/>
                  <a:gd name="T19" fmla="*/ 52 h 64"/>
                  <a:gd name="T20" fmla="*/ 6 w 74"/>
                  <a:gd name="T21" fmla="*/ 57 h 64"/>
                  <a:gd name="T22" fmla="*/ 35 w 74"/>
                  <a:gd name="T23" fmla="*/ 29 h 64"/>
                  <a:gd name="T24" fmla="*/ 34 w 74"/>
                  <a:gd name="T25" fmla="*/ 27 h 64"/>
                  <a:gd name="T26" fmla="*/ 34 w 74"/>
                  <a:gd name="T27" fmla="*/ 24 h 64"/>
                  <a:gd name="T28" fmla="*/ 50 w 74"/>
                  <a:gd name="T29" fmla="*/ 8 h 64"/>
                  <a:gd name="T30" fmla="*/ 66 w 74"/>
                  <a:gd name="T31" fmla="*/ 24 h 64"/>
                  <a:gd name="T32" fmla="*/ 50 w 74"/>
                  <a:gd name="T33" fmla="*/ 40 h 64"/>
                  <a:gd name="T34" fmla="*/ 47 w 74"/>
                  <a:gd name="T35" fmla="*/ 40 h 64"/>
                  <a:gd name="T36" fmla="*/ 45 w 74"/>
                  <a:gd name="T37" fmla="*/ 39 h 64"/>
                  <a:gd name="T38" fmla="*/ 33 w 74"/>
                  <a:gd name="T39" fmla="*/ 52 h 64"/>
                  <a:gd name="T40" fmla="*/ 12 w 74"/>
                  <a:gd name="T41" fmla="*/ 52 h 64"/>
                  <a:gd name="T42" fmla="*/ 35 w 74"/>
                  <a:gd name="T43"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64">
                    <a:moveTo>
                      <a:pt x="6" y="57"/>
                    </a:moveTo>
                    <a:cubicBezTo>
                      <a:pt x="10" y="62"/>
                      <a:pt x="16" y="64"/>
                      <a:pt x="22" y="64"/>
                    </a:cubicBezTo>
                    <a:cubicBezTo>
                      <a:pt x="28" y="64"/>
                      <a:pt x="34" y="62"/>
                      <a:pt x="38" y="57"/>
                    </a:cubicBezTo>
                    <a:cubicBezTo>
                      <a:pt x="48" y="48"/>
                      <a:pt x="48" y="48"/>
                      <a:pt x="48" y="48"/>
                    </a:cubicBezTo>
                    <a:cubicBezTo>
                      <a:pt x="49" y="48"/>
                      <a:pt x="49" y="48"/>
                      <a:pt x="50" y="48"/>
                    </a:cubicBezTo>
                    <a:cubicBezTo>
                      <a:pt x="63" y="48"/>
                      <a:pt x="74" y="37"/>
                      <a:pt x="74" y="24"/>
                    </a:cubicBezTo>
                    <a:cubicBezTo>
                      <a:pt x="74" y="11"/>
                      <a:pt x="63" y="0"/>
                      <a:pt x="50" y="0"/>
                    </a:cubicBezTo>
                    <a:cubicBezTo>
                      <a:pt x="37" y="0"/>
                      <a:pt x="26" y="11"/>
                      <a:pt x="26" y="24"/>
                    </a:cubicBezTo>
                    <a:cubicBezTo>
                      <a:pt x="26" y="25"/>
                      <a:pt x="26" y="25"/>
                      <a:pt x="26" y="26"/>
                    </a:cubicBezTo>
                    <a:cubicBezTo>
                      <a:pt x="0" y="52"/>
                      <a:pt x="0" y="52"/>
                      <a:pt x="0" y="52"/>
                    </a:cubicBezTo>
                    <a:lnTo>
                      <a:pt x="6" y="57"/>
                    </a:lnTo>
                    <a:close/>
                    <a:moveTo>
                      <a:pt x="35" y="29"/>
                    </a:moveTo>
                    <a:cubicBezTo>
                      <a:pt x="34" y="27"/>
                      <a:pt x="34" y="27"/>
                      <a:pt x="34" y="27"/>
                    </a:cubicBezTo>
                    <a:cubicBezTo>
                      <a:pt x="34" y="26"/>
                      <a:pt x="34" y="25"/>
                      <a:pt x="34" y="24"/>
                    </a:cubicBezTo>
                    <a:cubicBezTo>
                      <a:pt x="34" y="15"/>
                      <a:pt x="41" y="8"/>
                      <a:pt x="50" y="8"/>
                    </a:cubicBezTo>
                    <a:cubicBezTo>
                      <a:pt x="59" y="8"/>
                      <a:pt x="66" y="15"/>
                      <a:pt x="66" y="24"/>
                    </a:cubicBezTo>
                    <a:cubicBezTo>
                      <a:pt x="66" y="33"/>
                      <a:pt x="59" y="40"/>
                      <a:pt x="50" y="40"/>
                    </a:cubicBezTo>
                    <a:cubicBezTo>
                      <a:pt x="49" y="40"/>
                      <a:pt x="48" y="40"/>
                      <a:pt x="47" y="40"/>
                    </a:cubicBezTo>
                    <a:cubicBezTo>
                      <a:pt x="45" y="39"/>
                      <a:pt x="45" y="39"/>
                      <a:pt x="45" y="39"/>
                    </a:cubicBezTo>
                    <a:cubicBezTo>
                      <a:pt x="33" y="52"/>
                      <a:pt x="33" y="52"/>
                      <a:pt x="33" y="52"/>
                    </a:cubicBezTo>
                    <a:cubicBezTo>
                      <a:pt x="27" y="57"/>
                      <a:pt x="17" y="57"/>
                      <a:pt x="12" y="52"/>
                    </a:cubicBezTo>
                    <a:lnTo>
                      <a:pt x="35"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13">
                <a:extLst>
                  <a:ext uri="{FF2B5EF4-FFF2-40B4-BE49-F238E27FC236}">
                    <a16:creationId xmlns:a16="http://schemas.microsoft.com/office/drawing/2014/main" id="{8A16975F-4380-9B0B-84D5-7B8AE4943BD2}"/>
                  </a:ext>
                </a:extLst>
              </p:cNvPr>
              <p:cNvSpPr>
                <a:spLocks noChangeArrowheads="1"/>
              </p:cNvSpPr>
              <p:nvPr/>
            </p:nvSpPr>
            <p:spPr bwMode="auto">
              <a:xfrm>
                <a:off x="7936897" y="3892593"/>
                <a:ext cx="3175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53" name="Graphic 52">
            <a:extLst>
              <a:ext uri="{FF2B5EF4-FFF2-40B4-BE49-F238E27FC236}">
                <a16:creationId xmlns:a16="http://schemas.microsoft.com/office/drawing/2014/main" id="{7884E531-4CB7-69B3-2288-033C12D12A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26698" y="4269236"/>
            <a:ext cx="547506" cy="529262"/>
          </a:xfrm>
          <a:prstGeom prst="rect">
            <a:avLst/>
          </a:prstGeom>
        </p:spPr>
      </p:pic>
      <p:grpSp>
        <p:nvGrpSpPr>
          <p:cNvPr id="66" name="Group 104">
            <a:extLst>
              <a:ext uri="{FF2B5EF4-FFF2-40B4-BE49-F238E27FC236}">
                <a16:creationId xmlns:a16="http://schemas.microsoft.com/office/drawing/2014/main" id="{56064D02-8EC1-A954-9014-F846CB73EC5D}"/>
              </a:ext>
            </a:extLst>
          </p:cNvPr>
          <p:cNvGrpSpPr>
            <a:grpSpLocks noChangeAspect="1"/>
          </p:cNvGrpSpPr>
          <p:nvPr/>
        </p:nvGrpSpPr>
        <p:grpSpPr bwMode="auto">
          <a:xfrm>
            <a:off x="1497218" y="3310155"/>
            <a:ext cx="406130" cy="451645"/>
            <a:chOff x="3664" y="1966"/>
            <a:chExt cx="348" cy="387"/>
          </a:xfrm>
          <a:solidFill>
            <a:schemeClr val="bg1"/>
          </a:solidFill>
        </p:grpSpPr>
        <p:sp>
          <p:nvSpPr>
            <p:cNvPr id="67" name="Freeform 105">
              <a:extLst>
                <a:ext uri="{FF2B5EF4-FFF2-40B4-BE49-F238E27FC236}">
                  <a16:creationId xmlns:a16="http://schemas.microsoft.com/office/drawing/2014/main" id="{F4FE8E8B-7AC2-5CAA-82BC-CBC7815F1843}"/>
                </a:ext>
              </a:extLst>
            </p:cNvPr>
            <p:cNvSpPr>
              <a:spLocks noEditPoints="1"/>
            </p:cNvSpPr>
            <p:nvPr/>
          </p:nvSpPr>
          <p:spPr bwMode="auto">
            <a:xfrm>
              <a:off x="3664" y="1966"/>
              <a:ext cx="309" cy="387"/>
            </a:xfrm>
            <a:custGeom>
              <a:avLst/>
              <a:gdLst>
                <a:gd name="T0" fmla="*/ 128 w 128"/>
                <a:gd name="T1" fmla="*/ 84 h 160"/>
                <a:gd name="T2" fmla="*/ 128 w 128"/>
                <a:gd name="T3" fmla="*/ 36 h 160"/>
                <a:gd name="T4" fmla="*/ 108 w 128"/>
                <a:gd name="T5" fmla="*/ 16 h 160"/>
                <a:gd name="T6" fmla="*/ 92 w 128"/>
                <a:gd name="T7" fmla="*/ 16 h 160"/>
                <a:gd name="T8" fmla="*/ 72 w 128"/>
                <a:gd name="T9" fmla="*/ 0 h 160"/>
                <a:gd name="T10" fmla="*/ 56 w 128"/>
                <a:gd name="T11" fmla="*/ 0 h 160"/>
                <a:gd name="T12" fmla="*/ 36 w 128"/>
                <a:gd name="T13" fmla="*/ 16 h 160"/>
                <a:gd name="T14" fmla="*/ 20 w 128"/>
                <a:gd name="T15" fmla="*/ 16 h 160"/>
                <a:gd name="T16" fmla="*/ 0 w 128"/>
                <a:gd name="T17" fmla="*/ 36 h 160"/>
                <a:gd name="T18" fmla="*/ 0 w 128"/>
                <a:gd name="T19" fmla="*/ 140 h 160"/>
                <a:gd name="T20" fmla="*/ 20 w 128"/>
                <a:gd name="T21" fmla="*/ 160 h 160"/>
                <a:gd name="T22" fmla="*/ 64 w 128"/>
                <a:gd name="T23" fmla="*/ 160 h 160"/>
                <a:gd name="T24" fmla="*/ 64 w 128"/>
                <a:gd name="T25" fmla="*/ 152 h 160"/>
                <a:gd name="T26" fmla="*/ 20 w 128"/>
                <a:gd name="T27" fmla="*/ 152 h 160"/>
                <a:gd name="T28" fmla="*/ 8 w 128"/>
                <a:gd name="T29" fmla="*/ 140 h 160"/>
                <a:gd name="T30" fmla="*/ 8 w 128"/>
                <a:gd name="T31" fmla="*/ 36 h 160"/>
                <a:gd name="T32" fmla="*/ 20 w 128"/>
                <a:gd name="T33" fmla="*/ 24 h 160"/>
                <a:gd name="T34" fmla="*/ 36 w 128"/>
                <a:gd name="T35" fmla="*/ 24 h 160"/>
                <a:gd name="T36" fmla="*/ 36 w 128"/>
                <a:gd name="T37" fmla="*/ 32 h 160"/>
                <a:gd name="T38" fmla="*/ 92 w 128"/>
                <a:gd name="T39" fmla="*/ 32 h 160"/>
                <a:gd name="T40" fmla="*/ 92 w 128"/>
                <a:gd name="T41" fmla="*/ 24 h 160"/>
                <a:gd name="T42" fmla="*/ 108 w 128"/>
                <a:gd name="T43" fmla="*/ 24 h 160"/>
                <a:gd name="T44" fmla="*/ 120 w 128"/>
                <a:gd name="T45" fmla="*/ 36 h 160"/>
                <a:gd name="T46" fmla="*/ 120 w 128"/>
                <a:gd name="T47" fmla="*/ 84 h 160"/>
                <a:gd name="T48" fmla="*/ 128 w 128"/>
                <a:gd name="T49" fmla="*/ 84 h 160"/>
                <a:gd name="T50" fmla="*/ 84 w 128"/>
                <a:gd name="T51" fmla="*/ 24 h 160"/>
                <a:gd name="T52" fmla="*/ 44 w 128"/>
                <a:gd name="T53" fmla="*/ 24 h 160"/>
                <a:gd name="T54" fmla="*/ 44 w 128"/>
                <a:gd name="T55" fmla="*/ 20 h 160"/>
                <a:gd name="T56" fmla="*/ 56 w 128"/>
                <a:gd name="T57" fmla="*/ 8 h 160"/>
                <a:gd name="T58" fmla="*/ 72 w 128"/>
                <a:gd name="T59" fmla="*/ 8 h 160"/>
                <a:gd name="T60" fmla="*/ 84 w 128"/>
                <a:gd name="T61" fmla="*/ 20 h 160"/>
                <a:gd name="T62" fmla="*/ 84 w 128"/>
                <a:gd name="T63" fmla="*/ 2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28" y="84"/>
                  </a:moveTo>
                  <a:cubicBezTo>
                    <a:pt x="128" y="36"/>
                    <a:pt x="128" y="36"/>
                    <a:pt x="128" y="36"/>
                  </a:cubicBezTo>
                  <a:cubicBezTo>
                    <a:pt x="128" y="25"/>
                    <a:pt x="119" y="16"/>
                    <a:pt x="108" y="16"/>
                  </a:cubicBezTo>
                  <a:cubicBezTo>
                    <a:pt x="92" y="16"/>
                    <a:pt x="92" y="16"/>
                    <a:pt x="92" y="16"/>
                  </a:cubicBezTo>
                  <a:cubicBezTo>
                    <a:pt x="90" y="7"/>
                    <a:pt x="82" y="0"/>
                    <a:pt x="72" y="0"/>
                  </a:cubicBezTo>
                  <a:cubicBezTo>
                    <a:pt x="56" y="0"/>
                    <a:pt x="56" y="0"/>
                    <a:pt x="56" y="0"/>
                  </a:cubicBezTo>
                  <a:cubicBezTo>
                    <a:pt x="46" y="0"/>
                    <a:pt x="38" y="7"/>
                    <a:pt x="36" y="16"/>
                  </a:cubicBezTo>
                  <a:cubicBezTo>
                    <a:pt x="20" y="16"/>
                    <a:pt x="20" y="16"/>
                    <a:pt x="20" y="16"/>
                  </a:cubicBezTo>
                  <a:cubicBezTo>
                    <a:pt x="9" y="16"/>
                    <a:pt x="0" y="25"/>
                    <a:pt x="0" y="36"/>
                  </a:cubicBezTo>
                  <a:cubicBezTo>
                    <a:pt x="0" y="140"/>
                    <a:pt x="0" y="140"/>
                    <a:pt x="0" y="140"/>
                  </a:cubicBezTo>
                  <a:cubicBezTo>
                    <a:pt x="0" y="151"/>
                    <a:pt x="9" y="160"/>
                    <a:pt x="20" y="160"/>
                  </a:cubicBezTo>
                  <a:cubicBezTo>
                    <a:pt x="64" y="160"/>
                    <a:pt x="64" y="160"/>
                    <a:pt x="64" y="160"/>
                  </a:cubicBezTo>
                  <a:cubicBezTo>
                    <a:pt x="64" y="152"/>
                    <a:pt x="64" y="152"/>
                    <a:pt x="64" y="152"/>
                  </a:cubicBezTo>
                  <a:cubicBezTo>
                    <a:pt x="20" y="152"/>
                    <a:pt x="20" y="152"/>
                    <a:pt x="20" y="152"/>
                  </a:cubicBezTo>
                  <a:cubicBezTo>
                    <a:pt x="13" y="152"/>
                    <a:pt x="8" y="147"/>
                    <a:pt x="8" y="140"/>
                  </a:cubicBezTo>
                  <a:cubicBezTo>
                    <a:pt x="8" y="36"/>
                    <a:pt x="8" y="36"/>
                    <a:pt x="8" y="36"/>
                  </a:cubicBezTo>
                  <a:cubicBezTo>
                    <a:pt x="8" y="29"/>
                    <a:pt x="13" y="24"/>
                    <a:pt x="20" y="24"/>
                  </a:cubicBezTo>
                  <a:cubicBezTo>
                    <a:pt x="36" y="24"/>
                    <a:pt x="36" y="24"/>
                    <a:pt x="36" y="24"/>
                  </a:cubicBezTo>
                  <a:cubicBezTo>
                    <a:pt x="36" y="32"/>
                    <a:pt x="36" y="32"/>
                    <a:pt x="36" y="32"/>
                  </a:cubicBezTo>
                  <a:cubicBezTo>
                    <a:pt x="92" y="32"/>
                    <a:pt x="92" y="32"/>
                    <a:pt x="92" y="32"/>
                  </a:cubicBezTo>
                  <a:cubicBezTo>
                    <a:pt x="92" y="24"/>
                    <a:pt x="92" y="24"/>
                    <a:pt x="92" y="24"/>
                  </a:cubicBezTo>
                  <a:cubicBezTo>
                    <a:pt x="108" y="24"/>
                    <a:pt x="108" y="24"/>
                    <a:pt x="108" y="24"/>
                  </a:cubicBezTo>
                  <a:cubicBezTo>
                    <a:pt x="115" y="24"/>
                    <a:pt x="120" y="29"/>
                    <a:pt x="120" y="36"/>
                  </a:cubicBezTo>
                  <a:cubicBezTo>
                    <a:pt x="120" y="84"/>
                    <a:pt x="120" y="84"/>
                    <a:pt x="120" y="84"/>
                  </a:cubicBezTo>
                  <a:lnTo>
                    <a:pt x="128" y="84"/>
                  </a:lnTo>
                  <a:close/>
                  <a:moveTo>
                    <a:pt x="84" y="24"/>
                  </a:moveTo>
                  <a:cubicBezTo>
                    <a:pt x="44" y="24"/>
                    <a:pt x="44" y="24"/>
                    <a:pt x="44" y="24"/>
                  </a:cubicBezTo>
                  <a:cubicBezTo>
                    <a:pt x="44" y="20"/>
                    <a:pt x="44" y="20"/>
                    <a:pt x="44" y="20"/>
                  </a:cubicBezTo>
                  <a:cubicBezTo>
                    <a:pt x="44" y="13"/>
                    <a:pt x="49" y="8"/>
                    <a:pt x="56" y="8"/>
                  </a:cubicBezTo>
                  <a:cubicBezTo>
                    <a:pt x="72" y="8"/>
                    <a:pt x="72" y="8"/>
                    <a:pt x="72" y="8"/>
                  </a:cubicBezTo>
                  <a:cubicBezTo>
                    <a:pt x="79" y="8"/>
                    <a:pt x="84" y="13"/>
                    <a:pt x="84" y="20"/>
                  </a:cubicBezTo>
                  <a:lnTo>
                    <a:pt x="8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106">
              <a:extLst>
                <a:ext uri="{FF2B5EF4-FFF2-40B4-BE49-F238E27FC236}">
                  <a16:creationId xmlns:a16="http://schemas.microsoft.com/office/drawing/2014/main" id="{70459C50-E0FE-A894-9939-AA484B6E0F30}"/>
                </a:ext>
              </a:extLst>
            </p:cNvPr>
            <p:cNvSpPr>
              <a:spLocks noChangeArrowheads="1"/>
            </p:cNvSpPr>
            <p:nvPr/>
          </p:nvSpPr>
          <p:spPr bwMode="auto">
            <a:xfrm>
              <a:off x="3722" y="2092"/>
              <a:ext cx="193"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107">
              <a:extLst>
                <a:ext uri="{FF2B5EF4-FFF2-40B4-BE49-F238E27FC236}">
                  <a16:creationId xmlns:a16="http://schemas.microsoft.com/office/drawing/2014/main" id="{8CCE9D20-D22D-5912-4288-CF32B6F6FB03}"/>
                </a:ext>
              </a:extLst>
            </p:cNvPr>
            <p:cNvSpPr>
              <a:spLocks noChangeArrowheads="1"/>
            </p:cNvSpPr>
            <p:nvPr/>
          </p:nvSpPr>
          <p:spPr bwMode="auto">
            <a:xfrm>
              <a:off x="3722" y="2208"/>
              <a:ext cx="96"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108">
              <a:extLst>
                <a:ext uri="{FF2B5EF4-FFF2-40B4-BE49-F238E27FC236}">
                  <a16:creationId xmlns:a16="http://schemas.microsoft.com/office/drawing/2014/main" id="{B7103F7C-A238-59E7-F3C7-EC0CE5BDDFD4}"/>
                </a:ext>
              </a:extLst>
            </p:cNvPr>
            <p:cNvSpPr>
              <a:spLocks noChangeArrowheads="1"/>
            </p:cNvSpPr>
            <p:nvPr/>
          </p:nvSpPr>
          <p:spPr bwMode="auto">
            <a:xfrm>
              <a:off x="3722" y="2266"/>
              <a:ext cx="96"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09">
              <a:extLst>
                <a:ext uri="{FF2B5EF4-FFF2-40B4-BE49-F238E27FC236}">
                  <a16:creationId xmlns:a16="http://schemas.microsoft.com/office/drawing/2014/main" id="{24091F08-2CAD-ED4B-781F-FB6ECF325B37}"/>
                </a:ext>
              </a:extLst>
            </p:cNvPr>
            <p:cNvSpPr>
              <a:spLocks/>
            </p:cNvSpPr>
            <p:nvPr/>
          </p:nvSpPr>
          <p:spPr bwMode="auto">
            <a:xfrm>
              <a:off x="3722" y="2150"/>
              <a:ext cx="193" cy="20"/>
            </a:xfrm>
            <a:custGeom>
              <a:avLst/>
              <a:gdLst>
                <a:gd name="T0" fmla="*/ 193 w 193"/>
                <a:gd name="T1" fmla="*/ 20 h 20"/>
                <a:gd name="T2" fmla="*/ 193 w 193"/>
                <a:gd name="T3" fmla="*/ 0 h 20"/>
                <a:gd name="T4" fmla="*/ 0 w 193"/>
                <a:gd name="T5" fmla="*/ 0 h 20"/>
                <a:gd name="T6" fmla="*/ 0 w 193"/>
                <a:gd name="T7" fmla="*/ 20 h 20"/>
                <a:gd name="T8" fmla="*/ 96 w 193"/>
                <a:gd name="T9" fmla="*/ 20 h 20"/>
                <a:gd name="T10" fmla="*/ 193 w 193"/>
                <a:gd name="T11" fmla="*/ 20 h 20"/>
              </a:gdLst>
              <a:ahLst/>
              <a:cxnLst>
                <a:cxn ang="0">
                  <a:pos x="T0" y="T1"/>
                </a:cxn>
                <a:cxn ang="0">
                  <a:pos x="T2" y="T3"/>
                </a:cxn>
                <a:cxn ang="0">
                  <a:pos x="T4" y="T5"/>
                </a:cxn>
                <a:cxn ang="0">
                  <a:pos x="T6" y="T7"/>
                </a:cxn>
                <a:cxn ang="0">
                  <a:pos x="T8" y="T9"/>
                </a:cxn>
                <a:cxn ang="0">
                  <a:pos x="T10" y="T11"/>
                </a:cxn>
              </a:cxnLst>
              <a:rect l="0" t="0" r="r" b="b"/>
              <a:pathLst>
                <a:path w="193" h="20">
                  <a:moveTo>
                    <a:pt x="193" y="20"/>
                  </a:moveTo>
                  <a:lnTo>
                    <a:pt x="193" y="0"/>
                  </a:lnTo>
                  <a:lnTo>
                    <a:pt x="0" y="0"/>
                  </a:lnTo>
                  <a:lnTo>
                    <a:pt x="0" y="20"/>
                  </a:lnTo>
                  <a:lnTo>
                    <a:pt x="96" y="20"/>
                  </a:lnTo>
                  <a:lnTo>
                    <a:pt x="19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10">
              <a:extLst>
                <a:ext uri="{FF2B5EF4-FFF2-40B4-BE49-F238E27FC236}">
                  <a16:creationId xmlns:a16="http://schemas.microsoft.com/office/drawing/2014/main" id="{DB7A05A9-B79D-755A-6BD9-B7097E97B72C}"/>
                </a:ext>
              </a:extLst>
            </p:cNvPr>
            <p:cNvSpPr>
              <a:spLocks noEditPoints="1"/>
            </p:cNvSpPr>
            <p:nvPr/>
          </p:nvSpPr>
          <p:spPr bwMode="auto">
            <a:xfrm>
              <a:off x="3857" y="2199"/>
              <a:ext cx="155" cy="154"/>
            </a:xfrm>
            <a:custGeom>
              <a:avLst/>
              <a:gdLst>
                <a:gd name="T0" fmla="*/ 52 w 64"/>
                <a:gd name="T1" fmla="*/ 18 h 64"/>
                <a:gd name="T2" fmla="*/ 57 w 64"/>
                <a:gd name="T3" fmla="*/ 12 h 64"/>
                <a:gd name="T4" fmla="*/ 52 w 64"/>
                <a:gd name="T5" fmla="*/ 7 h 64"/>
                <a:gd name="T6" fmla="*/ 48 w 64"/>
                <a:gd name="T7" fmla="*/ 10 h 64"/>
                <a:gd name="T8" fmla="*/ 46 w 64"/>
                <a:gd name="T9" fmla="*/ 12 h 64"/>
                <a:gd name="T10" fmla="*/ 40 w 64"/>
                <a:gd name="T11" fmla="*/ 9 h 64"/>
                <a:gd name="T12" fmla="*/ 36 w 64"/>
                <a:gd name="T13" fmla="*/ 8 h 64"/>
                <a:gd name="T14" fmla="*/ 36 w 64"/>
                <a:gd name="T15" fmla="*/ 0 h 64"/>
                <a:gd name="T16" fmla="*/ 28 w 64"/>
                <a:gd name="T17" fmla="*/ 0 h 64"/>
                <a:gd name="T18" fmla="*/ 28 w 64"/>
                <a:gd name="T19" fmla="*/ 8 h 64"/>
                <a:gd name="T20" fmla="*/ 24 w 64"/>
                <a:gd name="T21" fmla="*/ 9 h 64"/>
                <a:gd name="T22" fmla="*/ 19 w 64"/>
                <a:gd name="T23" fmla="*/ 12 h 64"/>
                <a:gd name="T24" fmla="*/ 18 w 64"/>
                <a:gd name="T25" fmla="*/ 12 h 64"/>
                <a:gd name="T26" fmla="*/ 18 w 64"/>
                <a:gd name="T27" fmla="*/ 12 h 64"/>
                <a:gd name="T28" fmla="*/ 12 w 64"/>
                <a:gd name="T29" fmla="*/ 7 h 64"/>
                <a:gd name="T30" fmla="*/ 7 w 64"/>
                <a:gd name="T31" fmla="*/ 12 h 64"/>
                <a:gd name="T32" fmla="*/ 7 w 64"/>
                <a:gd name="T33" fmla="*/ 12 h 64"/>
                <a:gd name="T34" fmla="*/ 12 w 64"/>
                <a:gd name="T35" fmla="*/ 18 h 64"/>
                <a:gd name="T36" fmla="*/ 8 w 64"/>
                <a:gd name="T37" fmla="*/ 28 h 64"/>
                <a:gd name="T38" fmla="*/ 0 w 64"/>
                <a:gd name="T39" fmla="*/ 28 h 64"/>
                <a:gd name="T40" fmla="*/ 0 w 64"/>
                <a:gd name="T41" fmla="*/ 36 h 64"/>
                <a:gd name="T42" fmla="*/ 8 w 64"/>
                <a:gd name="T43" fmla="*/ 36 h 64"/>
                <a:gd name="T44" fmla="*/ 12 w 64"/>
                <a:gd name="T45" fmla="*/ 46 h 64"/>
                <a:gd name="T46" fmla="*/ 7 w 64"/>
                <a:gd name="T47" fmla="*/ 52 h 64"/>
                <a:gd name="T48" fmla="*/ 11 w 64"/>
                <a:gd name="T49" fmla="*/ 56 h 64"/>
                <a:gd name="T50" fmla="*/ 12 w 64"/>
                <a:gd name="T51" fmla="*/ 57 h 64"/>
                <a:gd name="T52" fmla="*/ 14 w 64"/>
                <a:gd name="T53" fmla="*/ 56 h 64"/>
                <a:gd name="T54" fmla="*/ 18 w 64"/>
                <a:gd name="T55" fmla="*/ 52 h 64"/>
                <a:gd name="T56" fmla="*/ 28 w 64"/>
                <a:gd name="T57" fmla="*/ 56 h 64"/>
                <a:gd name="T58" fmla="*/ 28 w 64"/>
                <a:gd name="T59" fmla="*/ 56 h 64"/>
                <a:gd name="T60" fmla="*/ 28 w 64"/>
                <a:gd name="T61" fmla="*/ 64 h 64"/>
                <a:gd name="T62" fmla="*/ 36 w 64"/>
                <a:gd name="T63" fmla="*/ 64 h 64"/>
                <a:gd name="T64" fmla="*/ 36 w 64"/>
                <a:gd name="T65" fmla="*/ 62 h 64"/>
                <a:gd name="T66" fmla="*/ 36 w 64"/>
                <a:gd name="T67" fmla="*/ 56 h 64"/>
                <a:gd name="T68" fmla="*/ 46 w 64"/>
                <a:gd name="T69" fmla="*/ 52 h 64"/>
                <a:gd name="T70" fmla="*/ 46 w 64"/>
                <a:gd name="T71" fmla="*/ 52 h 64"/>
                <a:gd name="T72" fmla="*/ 52 w 64"/>
                <a:gd name="T73" fmla="*/ 57 h 64"/>
                <a:gd name="T74" fmla="*/ 57 w 64"/>
                <a:gd name="T75" fmla="*/ 52 h 64"/>
                <a:gd name="T76" fmla="*/ 52 w 64"/>
                <a:gd name="T77" fmla="*/ 46 h 64"/>
                <a:gd name="T78" fmla="*/ 56 w 64"/>
                <a:gd name="T79" fmla="*/ 36 h 64"/>
                <a:gd name="T80" fmla="*/ 64 w 64"/>
                <a:gd name="T81" fmla="*/ 36 h 64"/>
                <a:gd name="T82" fmla="*/ 64 w 64"/>
                <a:gd name="T83" fmla="*/ 28 h 64"/>
                <a:gd name="T84" fmla="*/ 56 w 64"/>
                <a:gd name="T85" fmla="*/ 28 h 64"/>
                <a:gd name="T86" fmla="*/ 52 w 64"/>
                <a:gd name="T87" fmla="*/ 18 h 64"/>
                <a:gd name="T88" fmla="*/ 40 w 64"/>
                <a:gd name="T89" fmla="*/ 46 h 64"/>
                <a:gd name="T90" fmla="*/ 32 w 64"/>
                <a:gd name="T91" fmla="*/ 48 h 64"/>
                <a:gd name="T92" fmla="*/ 17 w 64"/>
                <a:gd name="T93" fmla="*/ 36 h 64"/>
                <a:gd name="T94" fmla="*/ 16 w 64"/>
                <a:gd name="T95" fmla="*/ 32 h 64"/>
                <a:gd name="T96" fmla="*/ 17 w 64"/>
                <a:gd name="T97" fmla="*/ 28 h 64"/>
                <a:gd name="T98" fmla="*/ 32 w 64"/>
                <a:gd name="T99" fmla="*/ 16 h 64"/>
                <a:gd name="T100" fmla="*/ 40 w 64"/>
                <a:gd name="T101" fmla="*/ 18 h 64"/>
                <a:gd name="T102" fmla="*/ 48 w 64"/>
                <a:gd name="T103" fmla="*/ 32 h 64"/>
                <a:gd name="T104" fmla="*/ 40 w 64"/>
                <a:gd name="T105" fmla="*/ 4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64">
                  <a:moveTo>
                    <a:pt x="52" y="18"/>
                  </a:moveTo>
                  <a:cubicBezTo>
                    <a:pt x="57" y="12"/>
                    <a:pt x="57" y="12"/>
                    <a:pt x="57" y="12"/>
                  </a:cubicBezTo>
                  <a:cubicBezTo>
                    <a:pt x="52" y="7"/>
                    <a:pt x="52" y="7"/>
                    <a:pt x="52" y="7"/>
                  </a:cubicBezTo>
                  <a:cubicBezTo>
                    <a:pt x="48" y="10"/>
                    <a:pt x="48" y="10"/>
                    <a:pt x="48" y="10"/>
                  </a:cubicBezTo>
                  <a:cubicBezTo>
                    <a:pt x="46" y="12"/>
                    <a:pt x="46" y="12"/>
                    <a:pt x="46" y="12"/>
                  </a:cubicBezTo>
                  <a:cubicBezTo>
                    <a:pt x="44" y="11"/>
                    <a:pt x="42" y="10"/>
                    <a:pt x="40" y="9"/>
                  </a:cubicBezTo>
                  <a:cubicBezTo>
                    <a:pt x="39" y="9"/>
                    <a:pt x="37" y="9"/>
                    <a:pt x="36" y="8"/>
                  </a:cubicBezTo>
                  <a:cubicBezTo>
                    <a:pt x="36" y="0"/>
                    <a:pt x="36" y="0"/>
                    <a:pt x="36" y="0"/>
                  </a:cubicBezTo>
                  <a:cubicBezTo>
                    <a:pt x="28" y="0"/>
                    <a:pt x="28" y="0"/>
                    <a:pt x="28" y="0"/>
                  </a:cubicBezTo>
                  <a:cubicBezTo>
                    <a:pt x="28" y="8"/>
                    <a:pt x="28" y="8"/>
                    <a:pt x="28" y="8"/>
                  </a:cubicBezTo>
                  <a:cubicBezTo>
                    <a:pt x="27" y="9"/>
                    <a:pt x="25" y="9"/>
                    <a:pt x="24" y="9"/>
                  </a:cubicBezTo>
                  <a:cubicBezTo>
                    <a:pt x="22" y="10"/>
                    <a:pt x="20" y="11"/>
                    <a:pt x="19" y="12"/>
                  </a:cubicBezTo>
                  <a:cubicBezTo>
                    <a:pt x="19" y="12"/>
                    <a:pt x="18" y="12"/>
                    <a:pt x="18" y="12"/>
                  </a:cubicBezTo>
                  <a:cubicBezTo>
                    <a:pt x="18" y="12"/>
                    <a:pt x="18" y="12"/>
                    <a:pt x="18" y="12"/>
                  </a:cubicBezTo>
                  <a:cubicBezTo>
                    <a:pt x="12" y="7"/>
                    <a:pt x="12" y="7"/>
                    <a:pt x="12" y="7"/>
                  </a:cubicBezTo>
                  <a:cubicBezTo>
                    <a:pt x="7" y="12"/>
                    <a:pt x="7" y="12"/>
                    <a:pt x="7" y="12"/>
                  </a:cubicBezTo>
                  <a:cubicBezTo>
                    <a:pt x="7" y="12"/>
                    <a:pt x="7" y="12"/>
                    <a:pt x="7" y="12"/>
                  </a:cubicBezTo>
                  <a:cubicBezTo>
                    <a:pt x="12" y="18"/>
                    <a:pt x="12" y="18"/>
                    <a:pt x="12" y="18"/>
                  </a:cubicBezTo>
                  <a:cubicBezTo>
                    <a:pt x="10" y="21"/>
                    <a:pt x="9" y="24"/>
                    <a:pt x="8" y="28"/>
                  </a:cubicBezTo>
                  <a:cubicBezTo>
                    <a:pt x="0" y="28"/>
                    <a:pt x="0" y="28"/>
                    <a:pt x="0" y="28"/>
                  </a:cubicBezTo>
                  <a:cubicBezTo>
                    <a:pt x="0" y="36"/>
                    <a:pt x="0" y="36"/>
                    <a:pt x="0" y="36"/>
                  </a:cubicBezTo>
                  <a:cubicBezTo>
                    <a:pt x="8" y="36"/>
                    <a:pt x="8" y="36"/>
                    <a:pt x="8" y="36"/>
                  </a:cubicBezTo>
                  <a:cubicBezTo>
                    <a:pt x="9" y="40"/>
                    <a:pt x="10" y="43"/>
                    <a:pt x="12" y="46"/>
                  </a:cubicBezTo>
                  <a:cubicBezTo>
                    <a:pt x="7" y="52"/>
                    <a:pt x="7" y="52"/>
                    <a:pt x="7" y="52"/>
                  </a:cubicBezTo>
                  <a:cubicBezTo>
                    <a:pt x="11" y="56"/>
                    <a:pt x="11" y="56"/>
                    <a:pt x="11" y="56"/>
                  </a:cubicBezTo>
                  <a:cubicBezTo>
                    <a:pt x="12" y="57"/>
                    <a:pt x="12" y="57"/>
                    <a:pt x="12" y="57"/>
                  </a:cubicBezTo>
                  <a:cubicBezTo>
                    <a:pt x="14" y="56"/>
                    <a:pt x="14" y="56"/>
                    <a:pt x="14" y="56"/>
                  </a:cubicBezTo>
                  <a:cubicBezTo>
                    <a:pt x="18" y="52"/>
                    <a:pt x="18" y="52"/>
                    <a:pt x="18" y="52"/>
                  </a:cubicBezTo>
                  <a:cubicBezTo>
                    <a:pt x="21" y="54"/>
                    <a:pt x="24" y="55"/>
                    <a:pt x="28" y="56"/>
                  </a:cubicBezTo>
                  <a:cubicBezTo>
                    <a:pt x="28" y="56"/>
                    <a:pt x="28" y="56"/>
                    <a:pt x="28" y="56"/>
                  </a:cubicBezTo>
                  <a:cubicBezTo>
                    <a:pt x="28" y="64"/>
                    <a:pt x="28" y="64"/>
                    <a:pt x="28" y="64"/>
                  </a:cubicBezTo>
                  <a:cubicBezTo>
                    <a:pt x="36" y="64"/>
                    <a:pt x="36" y="64"/>
                    <a:pt x="36" y="64"/>
                  </a:cubicBezTo>
                  <a:cubicBezTo>
                    <a:pt x="36" y="62"/>
                    <a:pt x="36" y="62"/>
                    <a:pt x="36" y="62"/>
                  </a:cubicBezTo>
                  <a:cubicBezTo>
                    <a:pt x="36" y="56"/>
                    <a:pt x="36" y="56"/>
                    <a:pt x="36" y="56"/>
                  </a:cubicBezTo>
                  <a:cubicBezTo>
                    <a:pt x="40" y="55"/>
                    <a:pt x="43" y="54"/>
                    <a:pt x="46" y="52"/>
                  </a:cubicBezTo>
                  <a:cubicBezTo>
                    <a:pt x="46" y="52"/>
                    <a:pt x="46" y="52"/>
                    <a:pt x="46" y="52"/>
                  </a:cubicBezTo>
                  <a:cubicBezTo>
                    <a:pt x="52" y="57"/>
                    <a:pt x="52" y="57"/>
                    <a:pt x="52" y="57"/>
                  </a:cubicBezTo>
                  <a:cubicBezTo>
                    <a:pt x="57" y="52"/>
                    <a:pt x="57" y="52"/>
                    <a:pt x="57" y="52"/>
                  </a:cubicBezTo>
                  <a:cubicBezTo>
                    <a:pt x="52" y="46"/>
                    <a:pt x="52" y="46"/>
                    <a:pt x="52" y="46"/>
                  </a:cubicBezTo>
                  <a:cubicBezTo>
                    <a:pt x="54" y="43"/>
                    <a:pt x="55" y="40"/>
                    <a:pt x="56" y="36"/>
                  </a:cubicBezTo>
                  <a:cubicBezTo>
                    <a:pt x="64" y="36"/>
                    <a:pt x="64" y="36"/>
                    <a:pt x="64" y="36"/>
                  </a:cubicBezTo>
                  <a:cubicBezTo>
                    <a:pt x="64" y="28"/>
                    <a:pt x="64" y="28"/>
                    <a:pt x="64" y="28"/>
                  </a:cubicBezTo>
                  <a:cubicBezTo>
                    <a:pt x="56" y="28"/>
                    <a:pt x="56" y="28"/>
                    <a:pt x="56" y="28"/>
                  </a:cubicBezTo>
                  <a:cubicBezTo>
                    <a:pt x="55" y="24"/>
                    <a:pt x="54" y="21"/>
                    <a:pt x="52" y="18"/>
                  </a:cubicBezTo>
                  <a:close/>
                  <a:moveTo>
                    <a:pt x="40" y="46"/>
                  </a:moveTo>
                  <a:cubicBezTo>
                    <a:pt x="37" y="47"/>
                    <a:pt x="35" y="48"/>
                    <a:pt x="32" y="48"/>
                  </a:cubicBezTo>
                  <a:cubicBezTo>
                    <a:pt x="25" y="48"/>
                    <a:pt x="18" y="43"/>
                    <a:pt x="17" y="36"/>
                  </a:cubicBezTo>
                  <a:cubicBezTo>
                    <a:pt x="16" y="35"/>
                    <a:pt x="16" y="33"/>
                    <a:pt x="16" y="32"/>
                  </a:cubicBezTo>
                  <a:cubicBezTo>
                    <a:pt x="16" y="31"/>
                    <a:pt x="16" y="29"/>
                    <a:pt x="17" y="28"/>
                  </a:cubicBezTo>
                  <a:cubicBezTo>
                    <a:pt x="18" y="21"/>
                    <a:pt x="25" y="16"/>
                    <a:pt x="32" y="16"/>
                  </a:cubicBezTo>
                  <a:cubicBezTo>
                    <a:pt x="35" y="16"/>
                    <a:pt x="38" y="17"/>
                    <a:pt x="40" y="18"/>
                  </a:cubicBezTo>
                  <a:cubicBezTo>
                    <a:pt x="45" y="21"/>
                    <a:pt x="48" y="26"/>
                    <a:pt x="48" y="32"/>
                  </a:cubicBezTo>
                  <a:cubicBezTo>
                    <a:pt x="48" y="38"/>
                    <a:pt x="45" y="43"/>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111">
              <a:extLst>
                <a:ext uri="{FF2B5EF4-FFF2-40B4-BE49-F238E27FC236}">
                  <a16:creationId xmlns:a16="http://schemas.microsoft.com/office/drawing/2014/main" id="{AC6EF4A5-7DEC-54BB-1578-5919A52B3873}"/>
                </a:ext>
              </a:extLst>
            </p:cNvPr>
            <p:cNvSpPr>
              <a:spLocks noChangeArrowheads="1"/>
            </p:cNvSpPr>
            <p:nvPr/>
          </p:nvSpPr>
          <p:spPr bwMode="auto">
            <a:xfrm>
              <a:off x="3925" y="2266"/>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2" name="Graphic 91" descr="Warning outline">
            <a:extLst>
              <a:ext uri="{FF2B5EF4-FFF2-40B4-BE49-F238E27FC236}">
                <a16:creationId xmlns:a16="http://schemas.microsoft.com/office/drawing/2014/main" id="{3761F96F-533E-797E-A94A-D939676989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08716" y="1925347"/>
            <a:ext cx="425192" cy="473496"/>
          </a:xfrm>
          <a:prstGeom prst="rect">
            <a:avLst/>
          </a:prstGeom>
        </p:spPr>
      </p:pic>
      <p:grpSp>
        <p:nvGrpSpPr>
          <p:cNvPr id="93" name="Group 203">
            <a:extLst>
              <a:ext uri="{FF2B5EF4-FFF2-40B4-BE49-F238E27FC236}">
                <a16:creationId xmlns:a16="http://schemas.microsoft.com/office/drawing/2014/main" id="{938592E6-CDD2-E66C-D81B-8DC832454BF9}"/>
              </a:ext>
            </a:extLst>
          </p:cNvPr>
          <p:cNvGrpSpPr>
            <a:grpSpLocks noChangeAspect="1"/>
          </p:cNvGrpSpPr>
          <p:nvPr/>
        </p:nvGrpSpPr>
        <p:grpSpPr bwMode="auto">
          <a:xfrm>
            <a:off x="4014360" y="1887946"/>
            <a:ext cx="385603" cy="465044"/>
            <a:chOff x="3684" y="1966"/>
            <a:chExt cx="311" cy="388"/>
          </a:xfrm>
          <a:solidFill>
            <a:schemeClr val="bg1"/>
          </a:solidFill>
        </p:grpSpPr>
        <p:sp>
          <p:nvSpPr>
            <p:cNvPr id="94" name="Freeform 204">
              <a:extLst>
                <a:ext uri="{FF2B5EF4-FFF2-40B4-BE49-F238E27FC236}">
                  <a16:creationId xmlns:a16="http://schemas.microsoft.com/office/drawing/2014/main" id="{F0E75357-1A3F-22E3-A697-4F3985871339}"/>
                </a:ext>
              </a:extLst>
            </p:cNvPr>
            <p:cNvSpPr>
              <a:spLocks noEditPoints="1"/>
            </p:cNvSpPr>
            <p:nvPr/>
          </p:nvSpPr>
          <p:spPr bwMode="auto">
            <a:xfrm>
              <a:off x="3772" y="2179"/>
              <a:ext cx="223" cy="175"/>
            </a:xfrm>
            <a:custGeom>
              <a:avLst/>
              <a:gdLst>
                <a:gd name="T0" fmla="*/ 71 w 92"/>
                <a:gd name="T1" fmla="*/ 19 h 72"/>
                <a:gd name="T2" fmla="*/ 60 w 92"/>
                <a:gd name="T3" fmla="*/ 16 h 72"/>
                <a:gd name="T4" fmla="*/ 60 w 92"/>
                <a:gd name="T5" fmla="*/ 12 h 72"/>
                <a:gd name="T6" fmla="*/ 60 w 92"/>
                <a:gd name="T7" fmla="*/ 0 h 72"/>
                <a:gd name="T8" fmla="*/ 52 w 92"/>
                <a:gd name="T9" fmla="*/ 0 h 72"/>
                <a:gd name="T10" fmla="*/ 52 w 92"/>
                <a:gd name="T11" fmla="*/ 12 h 72"/>
                <a:gd name="T12" fmla="*/ 44 w 92"/>
                <a:gd name="T13" fmla="*/ 12 h 72"/>
                <a:gd name="T14" fmla="*/ 44 w 92"/>
                <a:gd name="T15" fmla="*/ 0 h 72"/>
                <a:gd name="T16" fmla="*/ 36 w 92"/>
                <a:gd name="T17" fmla="*/ 0 h 72"/>
                <a:gd name="T18" fmla="*/ 36 w 92"/>
                <a:gd name="T19" fmla="*/ 12 h 72"/>
                <a:gd name="T20" fmla="*/ 28 w 92"/>
                <a:gd name="T21" fmla="*/ 12 h 72"/>
                <a:gd name="T22" fmla="*/ 28 w 92"/>
                <a:gd name="T23" fmla="*/ 0 h 72"/>
                <a:gd name="T24" fmla="*/ 20 w 92"/>
                <a:gd name="T25" fmla="*/ 0 h 72"/>
                <a:gd name="T26" fmla="*/ 20 w 92"/>
                <a:gd name="T27" fmla="*/ 12 h 72"/>
                <a:gd name="T28" fmla="*/ 0 w 92"/>
                <a:gd name="T29" fmla="*/ 36 h 72"/>
                <a:gd name="T30" fmla="*/ 20 w 92"/>
                <a:gd name="T31" fmla="*/ 60 h 72"/>
                <a:gd name="T32" fmla="*/ 20 w 92"/>
                <a:gd name="T33" fmla="*/ 72 h 72"/>
                <a:gd name="T34" fmla="*/ 28 w 92"/>
                <a:gd name="T35" fmla="*/ 72 h 72"/>
                <a:gd name="T36" fmla="*/ 28 w 92"/>
                <a:gd name="T37" fmla="*/ 60 h 72"/>
                <a:gd name="T38" fmla="*/ 36 w 92"/>
                <a:gd name="T39" fmla="*/ 60 h 72"/>
                <a:gd name="T40" fmla="*/ 36 w 92"/>
                <a:gd name="T41" fmla="*/ 72 h 72"/>
                <a:gd name="T42" fmla="*/ 44 w 92"/>
                <a:gd name="T43" fmla="*/ 72 h 72"/>
                <a:gd name="T44" fmla="*/ 44 w 92"/>
                <a:gd name="T45" fmla="*/ 60 h 72"/>
                <a:gd name="T46" fmla="*/ 52 w 92"/>
                <a:gd name="T47" fmla="*/ 60 h 72"/>
                <a:gd name="T48" fmla="*/ 52 w 92"/>
                <a:gd name="T49" fmla="*/ 72 h 72"/>
                <a:gd name="T50" fmla="*/ 60 w 92"/>
                <a:gd name="T51" fmla="*/ 72 h 72"/>
                <a:gd name="T52" fmla="*/ 60 w 92"/>
                <a:gd name="T53" fmla="*/ 60 h 72"/>
                <a:gd name="T54" fmla="*/ 60 w 92"/>
                <a:gd name="T55" fmla="*/ 56 h 72"/>
                <a:gd name="T56" fmla="*/ 71 w 92"/>
                <a:gd name="T57" fmla="*/ 53 h 72"/>
                <a:gd name="T58" fmla="*/ 78 w 92"/>
                <a:gd name="T59" fmla="*/ 60 h 72"/>
                <a:gd name="T60" fmla="*/ 92 w 92"/>
                <a:gd name="T61" fmla="*/ 60 h 72"/>
                <a:gd name="T62" fmla="*/ 92 w 92"/>
                <a:gd name="T63" fmla="*/ 52 h 72"/>
                <a:gd name="T64" fmla="*/ 82 w 92"/>
                <a:gd name="T65" fmla="*/ 52 h 72"/>
                <a:gd name="T66" fmla="*/ 77 w 92"/>
                <a:gd name="T67" fmla="*/ 47 h 72"/>
                <a:gd name="T68" fmla="*/ 80 w 92"/>
                <a:gd name="T69" fmla="*/ 36 h 72"/>
                <a:gd name="T70" fmla="*/ 77 w 92"/>
                <a:gd name="T71" fmla="*/ 25 h 72"/>
                <a:gd name="T72" fmla="*/ 82 w 92"/>
                <a:gd name="T73" fmla="*/ 20 h 72"/>
                <a:gd name="T74" fmla="*/ 92 w 92"/>
                <a:gd name="T75" fmla="*/ 20 h 72"/>
                <a:gd name="T76" fmla="*/ 92 w 92"/>
                <a:gd name="T77" fmla="*/ 12 h 72"/>
                <a:gd name="T78" fmla="*/ 78 w 92"/>
                <a:gd name="T79" fmla="*/ 12 h 72"/>
                <a:gd name="T80" fmla="*/ 71 w 92"/>
                <a:gd name="T81" fmla="*/ 19 h 72"/>
                <a:gd name="T82" fmla="*/ 24 w 92"/>
                <a:gd name="T83" fmla="*/ 52 h 72"/>
                <a:gd name="T84" fmla="*/ 8 w 92"/>
                <a:gd name="T85" fmla="*/ 36 h 72"/>
                <a:gd name="T86" fmla="*/ 24 w 92"/>
                <a:gd name="T87" fmla="*/ 20 h 72"/>
                <a:gd name="T88" fmla="*/ 52 w 92"/>
                <a:gd name="T89" fmla="*/ 20 h 72"/>
                <a:gd name="T90" fmla="*/ 52 w 92"/>
                <a:gd name="T91" fmla="*/ 52 h 72"/>
                <a:gd name="T92" fmla="*/ 24 w 92"/>
                <a:gd name="T93" fmla="*/ 52 h 72"/>
                <a:gd name="T94" fmla="*/ 60 w 92"/>
                <a:gd name="T95" fmla="*/ 48 h 72"/>
                <a:gd name="T96" fmla="*/ 60 w 92"/>
                <a:gd name="T97" fmla="*/ 24 h 72"/>
                <a:gd name="T98" fmla="*/ 72 w 92"/>
                <a:gd name="T99" fmla="*/ 36 h 72"/>
                <a:gd name="T100" fmla="*/ 60 w 92"/>
                <a:gd name="T101"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 h="72">
                  <a:moveTo>
                    <a:pt x="71" y="19"/>
                  </a:moveTo>
                  <a:cubicBezTo>
                    <a:pt x="68" y="17"/>
                    <a:pt x="64" y="16"/>
                    <a:pt x="60" y="16"/>
                  </a:cubicBezTo>
                  <a:cubicBezTo>
                    <a:pt x="60" y="12"/>
                    <a:pt x="60" y="12"/>
                    <a:pt x="60" y="12"/>
                  </a:cubicBezTo>
                  <a:cubicBezTo>
                    <a:pt x="60" y="0"/>
                    <a:pt x="60" y="0"/>
                    <a:pt x="60" y="0"/>
                  </a:cubicBezTo>
                  <a:cubicBezTo>
                    <a:pt x="52" y="0"/>
                    <a:pt x="52" y="0"/>
                    <a:pt x="52" y="0"/>
                  </a:cubicBezTo>
                  <a:cubicBezTo>
                    <a:pt x="52" y="12"/>
                    <a:pt x="52" y="12"/>
                    <a:pt x="52" y="12"/>
                  </a:cubicBezTo>
                  <a:cubicBezTo>
                    <a:pt x="44" y="12"/>
                    <a:pt x="44" y="12"/>
                    <a:pt x="44" y="12"/>
                  </a:cubicBezTo>
                  <a:cubicBezTo>
                    <a:pt x="44" y="0"/>
                    <a:pt x="44" y="0"/>
                    <a:pt x="44" y="0"/>
                  </a:cubicBezTo>
                  <a:cubicBezTo>
                    <a:pt x="36" y="0"/>
                    <a:pt x="36" y="0"/>
                    <a:pt x="36" y="0"/>
                  </a:cubicBezTo>
                  <a:cubicBezTo>
                    <a:pt x="36" y="12"/>
                    <a:pt x="36" y="12"/>
                    <a:pt x="36" y="12"/>
                  </a:cubicBezTo>
                  <a:cubicBezTo>
                    <a:pt x="28" y="12"/>
                    <a:pt x="28" y="12"/>
                    <a:pt x="28" y="12"/>
                  </a:cubicBezTo>
                  <a:cubicBezTo>
                    <a:pt x="28" y="0"/>
                    <a:pt x="28" y="0"/>
                    <a:pt x="28" y="0"/>
                  </a:cubicBezTo>
                  <a:cubicBezTo>
                    <a:pt x="20" y="0"/>
                    <a:pt x="20" y="0"/>
                    <a:pt x="20" y="0"/>
                  </a:cubicBezTo>
                  <a:cubicBezTo>
                    <a:pt x="20" y="12"/>
                    <a:pt x="20" y="12"/>
                    <a:pt x="20" y="12"/>
                  </a:cubicBezTo>
                  <a:cubicBezTo>
                    <a:pt x="9" y="14"/>
                    <a:pt x="0" y="24"/>
                    <a:pt x="0" y="36"/>
                  </a:cubicBezTo>
                  <a:cubicBezTo>
                    <a:pt x="0" y="48"/>
                    <a:pt x="9" y="58"/>
                    <a:pt x="20" y="60"/>
                  </a:cubicBezTo>
                  <a:cubicBezTo>
                    <a:pt x="20" y="72"/>
                    <a:pt x="20" y="72"/>
                    <a:pt x="20" y="72"/>
                  </a:cubicBezTo>
                  <a:cubicBezTo>
                    <a:pt x="28" y="72"/>
                    <a:pt x="28" y="72"/>
                    <a:pt x="28" y="72"/>
                  </a:cubicBezTo>
                  <a:cubicBezTo>
                    <a:pt x="28" y="60"/>
                    <a:pt x="28" y="60"/>
                    <a:pt x="28" y="60"/>
                  </a:cubicBezTo>
                  <a:cubicBezTo>
                    <a:pt x="36" y="60"/>
                    <a:pt x="36" y="60"/>
                    <a:pt x="36" y="60"/>
                  </a:cubicBezTo>
                  <a:cubicBezTo>
                    <a:pt x="36" y="72"/>
                    <a:pt x="36" y="72"/>
                    <a:pt x="36" y="72"/>
                  </a:cubicBezTo>
                  <a:cubicBezTo>
                    <a:pt x="44" y="72"/>
                    <a:pt x="44" y="72"/>
                    <a:pt x="44" y="72"/>
                  </a:cubicBezTo>
                  <a:cubicBezTo>
                    <a:pt x="44" y="60"/>
                    <a:pt x="44" y="60"/>
                    <a:pt x="44" y="60"/>
                  </a:cubicBezTo>
                  <a:cubicBezTo>
                    <a:pt x="52" y="60"/>
                    <a:pt x="52" y="60"/>
                    <a:pt x="52" y="60"/>
                  </a:cubicBezTo>
                  <a:cubicBezTo>
                    <a:pt x="52" y="72"/>
                    <a:pt x="52" y="72"/>
                    <a:pt x="52" y="72"/>
                  </a:cubicBezTo>
                  <a:cubicBezTo>
                    <a:pt x="60" y="72"/>
                    <a:pt x="60" y="72"/>
                    <a:pt x="60" y="72"/>
                  </a:cubicBezTo>
                  <a:cubicBezTo>
                    <a:pt x="60" y="60"/>
                    <a:pt x="60" y="60"/>
                    <a:pt x="60" y="60"/>
                  </a:cubicBezTo>
                  <a:cubicBezTo>
                    <a:pt x="60" y="56"/>
                    <a:pt x="60" y="56"/>
                    <a:pt x="60" y="56"/>
                  </a:cubicBezTo>
                  <a:cubicBezTo>
                    <a:pt x="64" y="56"/>
                    <a:pt x="68" y="55"/>
                    <a:pt x="71" y="53"/>
                  </a:cubicBezTo>
                  <a:cubicBezTo>
                    <a:pt x="78" y="60"/>
                    <a:pt x="78" y="60"/>
                    <a:pt x="78" y="60"/>
                  </a:cubicBezTo>
                  <a:cubicBezTo>
                    <a:pt x="92" y="60"/>
                    <a:pt x="92" y="60"/>
                    <a:pt x="92" y="60"/>
                  </a:cubicBezTo>
                  <a:cubicBezTo>
                    <a:pt x="92" y="52"/>
                    <a:pt x="92" y="52"/>
                    <a:pt x="92" y="52"/>
                  </a:cubicBezTo>
                  <a:cubicBezTo>
                    <a:pt x="82" y="52"/>
                    <a:pt x="82" y="52"/>
                    <a:pt x="82" y="52"/>
                  </a:cubicBezTo>
                  <a:cubicBezTo>
                    <a:pt x="77" y="47"/>
                    <a:pt x="77" y="47"/>
                    <a:pt x="77" y="47"/>
                  </a:cubicBezTo>
                  <a:cubicBezTo>
                    <a:pt x="79" y="44"/>
                    <a:pt x="80" y="40"/>
                    <a:pt x="80" y="36"/>
                  </a:cubicBezTo>
                  <a:cubicBezTo>
                    <a:pt x="80" y="32"/>
                    <a:pt x="79" y="28"/>
                    <a:pt x="77" y="25"/>
                  </a:cubicBezTo>
                  <a:cubicBezTo>
                    <a:pt x="82" y="20"/>
                    <a:pt x="82" y="20"/>
                    <a:pt x="82" y="20"/>
                  </a:cubicBezTo>
                  <a:cubicBezTo>
                    <a:pt x="92" y="20"/>
                    <a:pt x="92" y="20"/>
                    <a:pt x="92" y="20"/>
                  </a:cubicBezTo>
                  <a:cubicBezTo>
                    <a:pt x="92" y="12"/>
                    <a:pt x="92" y="12"/>
                    <a:pt x="92" y="12"/>
                  </a:cubicBezTo>
                  <a:cubicBezTo>
                    <a:pt x="78" y="12"/>
                    <a:pt x="78" y="12"/>
                    <a:pt x="78" y="12"/>
                  </a:cubicBezTo>
                  <a:lnTo>
                    <a:pt x="71" y="19"/>
                  </a:lnTo>
                  <a:close/>
                  <a:moveTo>
                    <a:pt x="24" y="52"/>
                  </a:moveTo>
                  <a:cubicBezTo>
                    <a:pt x="15" y="52"/>
                    <a:pt x="8" y="45"/>
                    <a:pt x="8" y="36"/>
                  </a:cubicBezTo>
                  <a:cubicBezTo>
                    <a:pt x="8" y="27"/>
                    <a:pt x="15" y="20"/>
                    <a:pt x="24" y="20"/>
                  </a:cubicBezTo>
                  <a:cubicBezTo>
                    <a:pt x="52" y="20"/>
                    <a:pt x="52" y="20"/>
                    <a:pt x="52" y="20"/>
                  </a:cubicBezTo>
                  <a:cubicBezTo>
                    <a:pt x="52" y="52"/>
                    <a:pt x="52" y="52"/>
                    <a:pt x="52" y="52"/>
                  </a:cubicBezTo>
                  <a:lnTo>
                    <a:pt x="24" y="52"/>
                  </a:lnTo>
                  <a:close/>
                  <a:moveTo>
                    <a:pt x="60" y="48"/>
                  </a:moveTo>
                  <a:cubicBezTo>
                    <a:pt x="60" y="24"/>
                    <a:pt x="60" y="24"/>
                    <a:pt x="60" y="24"/>
                  </a:cubicBezTo>
                  <a:cubicBezTo>
                    <a:pt x="67" y="24"/>
                    <a:pt x="72" y="29"/>
                    <a:pt x="72" y="36"/>
                  </a:cubicBezTo>
                  <a:cubicBezTo>
                    <a:pt x="72" y="43"/>
                    <a:pt x="67" y="48"/>
                    <a:pt x="6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205">
              <a:extLst>
                <a:ext uri="{FF2B5EF4-FFF2-40B4-BE49-F238E27FC236}">
                  <a16:creationId xmlns:a16="http://schemas.microsoft.com/office/drawing/2014/main" id="{DD88DE40-EE78-FD6C-12A5-196F0774215D}"/>
                </a:ext>
              </a:extLst>
            </p:cNvPr>
            <p:cNvSpPr>
              <a:spLocks noChangeArrowheads="1"/>
            </p:cNvSpPr>
            <p:nvPr/>
          </p:nvSpPr>
          <p:spPr bwMode="auto">
            <a:xfrm>
              <a:off x="3684" y="2199"/>
              <a:ext cx="59"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206">
              <a:extLst>
                <a:ext uri="{FF2B5EF4-FFF2-40B4-BE49-F238E27FC236}">
                  <a16:creationId xmlns:a16="http://schemas.microsoft.com/office/drawing/2014/main" id="{B4C2A538-0490-9DE1-90A0-2CDCBBD851B7}"/>
                </a:ext>
              </a:extLst>
            </p:cNvPr>
            <p:cNvSpPr>
              <a:spLocks noChangeArrowheads="1"/>
            </p:cNvSpPr>
            <p:nvPr/>
          </p:nvSpPr>
          <p:spPr bwMode="auto">
            <a:xfrm>
              <a:off x="3684" y="2257"/>
              <a:ext cx="59"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207">
              <a:extLst>
                <a:ext uri="{FF2B5EF4-FFF2-40B4-BE49-F238E27FC236}">
                  <a16:creationId xmlns:a16="http://schemas.microsoft.com/office/drawing/2014/main" id="{60856907-E768-0691-1FC4-9250EF98B470}"/>
                </a:ext>
              </a:extLst>
            </p:cNvPr>
            <p:cNvSpPr>
              <a:spLocks noChangeArrowheads="1"/>
            </p:cNvSpPr>
            <p:nvPr/>
          </p:nvSpPr>
          <p:spPr bwMode="auto">
            <a:xfrm>
              <a:off x="3684" y="2315"/>
              <a:ext cx="59"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08">
              <a:extLst>
                <a:ext uri="{FF2B5EF4-FFF2-40B4-BE49-F238E27FC236}">
                  <a16:creationId xmlns:a16="http://schemas.microsoft.com/office/drawing/2014/main" id="{2E7F79AB-BE76-95A1-2AF2-D2A45CA89600}"/>
                </a:ext>
              </a:extLst>
            </p:cNvPr>
            <p:cNvSpPr>
              <a:spLocks noEditPoints="1"/>
            </p:cNvSpPr>
            <p:nvPr/>
          </p:nvSpPr>
          <p:spPr bwMode="auto">
            <a:xfrm>
              <a:off x="3869" y="1966"/>
              <a:ext cx="126" cy="126"/>
            </a:xfrm>
            <a:custGeom>
              <a:avLst/>
              <a:gdLst>
                <a:gd name="T0" fmla="*/ 36 w 52"/>
                <a:gd name="T1" fmla="*/ 0 h 52"/>
                <a:gd name="T2" fmla="*/ 21 w 52"/>
                <a:gd name="T3" fmla="*/ 12 h 52"/>
                <a:gd name="T4" fmla="*/ 0 w 52"/>
                <a:gd name="T5" fmla="*/ 12 h 52"/>
                <a:gd name="T6" fmla="*/ 0 w 52"/>
                <a:gd name="T7" fmla="*/ 20 h 52"/>
                <a:gd name="T8" fmla="*/ 21 w 52"/>
                <a:gd name="T9" fmla="*/ 20 h 52"/>
                <a:gd name="T10" fmla="*/ 32 w 52"/>
                <a:gd name="T11" fmla="*/ 31 h 52"/>
                <a:gd name="T12" fmla="*/ 32 w 52"/>
                <a:gd name="T13" fmla="*/ 52 h 52"/>
                <a:gd name="T14" fmla="*/ 40 w 52"/>
                <a:gd name="T15" fmla="*/ 52 h 52"/>
                <a:gd name="T16" fmla="*/ 40 w 52"/>
                <a:gd name="T17" fmla="*/ 31 h 52"/>
                <a:gd name="T18" fmla="*/ 52 w 52"/>
                <a:gd name="T19" fmla="*/ 16 h 52"/>
                <a:gd name="T20" fmla="*/ 36 w 52"/>
                <a:gd name="T21" fmla="*/ 0 h 52"/>
                <a:gd name="T22" fmla="*/ 36 w 52"/>
                <a:gd name="T23" fmla="*/ 24 h 52"/>
                <a:gd name="T24" fmla="*/ 28 w 52"/>
                <a:gd name="T25" fmla="*/ 16 h 52"/>
                <a:gd name="T26" fmla="*/ 36 w 52"/>
                <a:gd name="T27" fmla="*/ 8 h 52"/>
                <a:gd name="T28" fmla="*/ 44 w 52"/>
                <a:gd name="T29" fmla="*/ 16 h 52"/>
                <a:gd name="T30" fmla="*/ 36 w 52"/>
                <a:gd name="T31"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2">
                  <a:moveTo>
                    <a:pt x="36" y="0"/>
                  </a:moveTo>
                  <a:cubicBezTo>
                    <a:pt x="29" y="0"/>
                    <a:pt x="22" y="5"/>
                    <a:pt x="21" y="12"/>
                  </a:cubicBezTo>
                  <a:cubicBezTo>
                    <a:pt x="0" y="12"/>
                    <a:pt x="0" y="12"/>
                    <a:pt x="0" y="12"/>
                  </a:cubicBezTo>
                  <a:cubicBezTo>
                    <a:pt x="0" y="20"/>
                    <a:pt x="0" y="20"/>
                    <a:pt x="0" y="20"/>
                  </a:cubicBezTo>
                  <a:cubicBezTo>
                    <a:pt x="21" y="20"/>
                    <a:pt x="21" y="20"/>
                    <a:pt x="21" y="20"/>
                  </a:cubicBezTo>
                  <a:cubicBezTo>
                    <a:pt x="22" y="26"/>
                    <a:pt x="26" y="30"/>
                    <a:pt x="32" y="31"/>
                  </a:cubicBezTo>
                  <a:cubicBezTo>
                    <a:pt x="32" y="52"/>
                    <a:pt x="32" y="52"/>
                    <a:pt x="32" y="52"/>
                  </a:cubicBezTo>
                  <a:cubicBezTo>
                    <a:pt x="40" y="52"/>
                    <a:pt x="40" y="52"/>
                    <a:pt x="40" y="52"/>
                  </a:cubicBezTo>
                  <a:cubicBezTo>
                    <a:pt x="40" y="31"/>
                    <a:pt x="40" y="31"/>
                    <a:pt x="40" y="31"/>
                  </a:cubicBezTo>
                  <a:cubicBezTo>
                    <a:pt x="47" y="30"/>
                    <a:pt x="52" y="23"/>
                    <a:pt x="52" y="16"/>
                  </a:cubicBezTo>
                  <a:cubicBezTo>
                    <a:pt x="52" y="7"/>
                    <a:pt x="45" y="0"/>
                    <a:pt x="36" y="0"/>
                  </a:cubicBezTo>
                  <a:close/>
                  <a:moveTo>
                    <a:pt x="36" y="24"/>
                  </a:moveTo>
                  <a:cubicBezTo>
                    <a:pt x="32" y="24"/>
                    <a:pt x="28" y="20"/>
                    <a:pt x="28" y="16"/>
                  </a:cubicBezTo>
                  <a:cubicBezTo>
                    <a:pt x="28" y="12"/>
                    <a:pt x="32" y="8"/>
                    <a:pt x="36" y="8"/>
                  </a:cubicBezTo>
                  <a:cubicBezTo>
                    <a:pt x="40" y="8"/>
                    <a:pt x="44" y="12"/>
                    <a:pt x="44" y="16"/>
                  </a:cubicBezTo>
                  <a:cubicBezTo>
                    <a:pt x="44" y="20"/>
                    <a:pt x="40" y="24"/>
                    <a:pt x="3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209">
              <a:extLst>
                <a:ext uri="{FF2B5EF4-FFF2-40B4-BE49-F238E27FC236}">
                  <a16:creationId xmlns:a16="http://schemas.microsoft.com/office/drawing/2014/main" id="{AAD6A327-A30F-EA2A-B4B8-594746F0D861}"/>
                </a:ext>
              </a:extLst>
            </p:cNvPr>
            <p:cNvSpPr>
              <a:spLocks noEditPoints="1"/>
            </p:cNvSpPr>
            <p:nvPr/>
          </p:nvSpPr>
          <p:spPr bwMode="auto">
            <a:xfrm>
              <a:off x="3684" y="1966"/>
              <a:ext cx="243" cy="194"/>
            </a:xfrm>
            <a:custGeom>
              <a:avLst/>
              <a:gdLst>
                <a:gd name="T0" fmla="*/ 100 w 100"/>
                <a:gd name="T1" fmla="*/ 60 h 80"/>
                <a:gd name="T2" fmla="*/ 31 w 100"/>
                <a:gd name="T3" fmla="*/ 60 h 80"/>
                <a:gd name="T4" fmla="*/ 20 w 100"/>
                <a:gd name="T5" fmla="*/ 49 h 80"/>
                <a:gd name="T6" fmla="*/ 20 w 100"/>
                <a:gd name="T7" fmla="*/ 31 h 80"/>
                <a:gd name="T8" fmla="*/ 32 w 100"/>
                <a:gd name="T9" fmla="*/ 16 h 80"/>
                <a:gd name="T10" fmla="*/ 16 w 100"/>
                <a:gd name="T11" fmla="*/ 0 h 80"/>
                <a:gd name="T12" fmla="*/ 0 w 100"/>
                <a:gd name="T13" fmla="*/ 16 h 80"/>
                <a:gd name="T14" fmla="*/ 12 w 100"/>
                <a:gd name="T15" fmla="*/ 31 h 80"/>
                <a:gd name="T16" fmla="*/ 12 w 100"/>
                <a:gd name="T17" fmla="*/ 49 h 80"/>
                <a:gd name="T18" fmla="*/ 0 w 100"/>
                <a:gd name="T19" fmla="*/ 64 h 80"/>
                <a:gd name="T20" fmla="*/ 16 w 100"/>
                <a:gd name="T21" fmla="*/ 80 h 80"/>
                <a:gd name="T22" fmla="*/ 31 w 100"/>
                <a:gd name="T23" fmla="*/ 68 h 80"/>
                <a:gd name="T24" fmla="*/ 100 w 100"/>
                <a:gd name="T25" fmla="*/ 68 h 80"/>
                <a:gd name="T26" fmla="*/ 100 w 100"/>
                <a:gd name="T27" fmla="*/ 60 h 80"/>
                <a:gd name="T28" fmla="*/ 8 w 100"/>
                <a:gd name="T29" fmla="*/ 16 h 80"/>
                <a:gd name="T30" fmla="*/ 16 w 100"/>
                <a:gd name="T31" fmla="*/ 8 h 80"/>
                <a:gd name="T32" fmla="*/ 24 w 100"/>
                <a:gd name="T33" fmla="*/ 16 h 80"/>
                <a:gd name="T34" fmla="*/ 16 w 100"/>
                <a:gd name="T35" fmla="*/ 24 h 80"/>
                <a:gd name="T36" fmla="*/ 8 w 100"/>
                <a:gd name="T37" fmla="*/ 16 h 80"/>
                <a:gd name="T38" fmla="*/ 16 w 100"/>
                <a:gd name="T39" fmla="*/ 72 h 80"/>
                <a:gd name="T40" fmla="*/ 8 w 100"/>
                <a:gd name="T41" fmla="*/ 64 h 80"/>
                <a:gd name="T42" fmla="*/ 16 w 100"/>
                <a:gd name="T43" fmla="*/ 56 h 80"/>
                <a:gd name="T44" fmla="*/ 24 w 100"/>
                <a:gd name="T45" fmla="*/ 64 h 80"/>
                <a:gd name="T46" fmla="*/ 16 w 100"/>
                <a:gd name="T47"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80">
                  <a:moveTo>
                    <a:pt x="100" y="60"/>
                  </a:moveTo>
                  <a:cubicBezTo>
                    <a:pt x="31" y="60"/>
                    <a:pt x="31" y="60"/>
                    <a:pt x="31" y="60"/>
                  </a:cubicBezTo>
                  <a:cubicBezTo>
                    <a:pt x="30" y="54"/>
                    <a:pt x="26" y="50"/>
                    <a:pt x="20" y="49"/>
                  </a:cubicBezTo>
                  <a:cubicBezTo>
                    <a:pt x="20" y="31"/>
                    <a:pt x="20" y="31"/>
                    <a:pt x="20" y="31"/>
                  </a:cubicBezTo>
                  <a:cubicBezTo>
                    <a:pt x="27" y="30"/>
                    <a:pt x="32" y="23"/>
                    <a:pt x="32" y="16"/>
                  </a:cubicBezTo>
                  <a:cubicBezTo>
                    <a:pt x="32" y="7"/>
                    <a:pt x="25" y="0"/>
                    <a:pt x="16" y="0"/>
                  </a:cubicBezTo>
                  <a:cubicBezTo>
                    <a:pt x="7" y="0"/>
                    <a:pt x="0" y="7"/>
                    <a:pt x="0" y="16"/>
                  </a:cubicBezTo>
                  <a:cubicBezTo>
                    <a:pt x="0" y="23"/>
                    <a:pt x="5" y="30"/>
                    <a:pt x="12" y="31"/>
                  </a:cubicBezTo>
                  <a:cubicBezTo>
                    <a:pt x="12" y="49"/>
                    <a:pt x="12" y="49"/>
                    <a:pt x="12" y="49"/>
                  </a:cubicBezTo>
                  <a:cubicBezTo>
                    <a:pt x="5" y="50"/>
                    <a:pt x="0" y="57"/>
                    <a:pt x="0" y="64"/>
                  </a:cubicBezTo>
                  <a:cubicBezTo>
                    <a:pt x="0" y="73"/>
                    <a:pt x="7" y="80"/>
                    <a:pt x="16" y="80"/>
                  </a:cubicBezTo>
                  <a:cubicBezTo>
                    <a:pt x="23" y="80"/>
                    <a:pt x="30" y="75"/>
                    <a:pt x="31" y="68"/>
                  </a:cubicBezTo>
                  <a:cubicBezTo>
                    <a:pt x="100" y="68"/>
                    <a:pt x="100" y="68"/>
                    <a:pt x="100" y="68"/>
                  </a:cubicBezTo>
                  <a:lnTo>
                    <a:pt x="100" y="60"/>
                  </a:lnTo>
                  <a:close/>
                  <a:moveTo>
                    <a:pt x="8" y="16"/>
                  </a:moveTo>
                  <a:cubicBezTo>
                    <a:pt x="8" y="12"/>
                    <a:pt x="12" y="8"/>
                    <a:pt x="16" y="8"/>
                  </a:cubicBezTo>
                  <a:cubicBezTo>
                    <a:pt x="20" y="8"/>
                    <a:pt x="24" y="12"/>
                    <a:pt x="24" y="16"/>
                  </a:cubicBezTo>
                  <a:cubicBezTo>
                    <a:pt x="24" y="20"/>
                    <a:pt x="20" y="24"/>
                    <a:pt x="16" y="24"/>
                  </a:cubicBezTo>
                  <a:cubicBezTo>
                    <a:pt x="12" y="24"/>
                    <a:pt x="8" y="20"/>
                    <a:pt x="8" y="16"/>
                  </a:cubicBezTo>
                  <a:close/>
                  <a:moveTo>
                    <a:pt x="16" y="72"/>
                  </a:moveTo>
                  <a:cubicBezTo>
                    <a:pt x="12" y="72"/>
                    <a:pt x="8" y="68"/>
                    <a:pt x="8" y="64"/>
                  </a:cubicBezTo>
                  <a:cubicBezTo>
                    <a:pt x="8" y="60"/>
                    <a:pt x="12" y="56"/>
                    <a:pt x="16" y="56"/>
                  </a:cubicBezTo>
                  <a:cubicBezTo>
                    <a:pt x="20" y="56"/>
                    <a:pt x="24" y="60"/>
                    <a:pt x="24" y="64"/>
                  </a:cubicBezTo>
                  <a:cubicBezTo>
                    <a:pt x="24" y="68"/>
                    <a:pt x="20" y="72"/>
                    <a:pt x="1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210">
              <a:extLst>
                <a:ext uri="{FF2B5EF4-FFF2-40B4-BE49-F238E27FC236}">
                  <a16:creationId xmlns:a16="http://schemas.microsoft.com/office/drawing/2014/main" id="{6863F662-0E7E-854A-DAAD-DCE4558860E7}"/>
                </a:ext>
              </a:extLst>
            </p:cNvPr>
            <p:cNvSpPr>
              <a:spLocks noChangeArrowheads="1"/>
            </p:cNvSpPr>
            <p:nvPr/>
          </p:nvSpPr>
          <p:spPr bwMode="auto">
            <a:xfrm>
              <a:off x="3830" y="1995"/>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211">
              <a:extLst>
                <a:ext uri="{FF2B5EF4-FFF2-40B4-BE49-F238E27FC236}">
                  <a16:creationId xmlns:a16="http://schemas.microsoft.com/office/drawing/2014/main" id="{53130927-EE46-CDE3-F401-1EA127951F33}"/>
                </a:ext>
              </a:extLst>
            </p:cNvPr>
            <p:cNvSpPr>
              <a:spLocks noChangeArrowheads="1"/>
            </p:cNvSpPr>
            <p:nvPr/>
          </p:nvSpPr>
          <p:spPr bwMode="auto">
            <a:xfrm>
              <a:off x="3947" y="2112"/>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37" name="Graphic 136">
            <a:extLst>
              <a:ext uri="{FF2B5EF4-FFF2-40B4-BE49-F238E27FC236}">
                <a16:creationId xmlns:a16="http://schemas.microsoft.com/office/drawing/2014/main" id="{E2AA1FC3-5506-5378-E92D-4F67F4F782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36074" y="3115865"/>
            <a:ext cx="542177" cy="524112"/>
          </a:xfrm>
          <a:prstGeom prst="rect">
            <a:avLst/>
          </a:prstGeom>
        </p:spPr>
      </p:pic>
      <p:sp>
        <p:nvSpPr>
          <p:cNvPr id="12" name="TextBox 11">
            <a:extLst>
              <a:ext uri="{FF2B5EF4-FFF2-40B4-BE49-F238E27FC236}">
                <a16:creationId xmlns:a16="http://schemas.microsoft.com/office/drawing/2014/main" id="{F543A939-E8F7-F447-A84C-F15A47434BA0}"/>
              </a:ext>
            </a:extLst>
          </p:cNvPr>
          <p:cNvSpPr txBox="1"/>
          <p:nvPr/>
        </p:nvSpPr>
        <p:spPr>
          <a:xfrm>
            <a:off x="613558" y="5876057"/>
            <a:ext cx="4831534" cy="276999"/>
          </a:xfrm>
          <a:prstGeom prst="rect">
            <a:avLst/>
          </a:prstGeom>
          <a:noFill/>
        </p:spPr>
        <p:txBody>
          <a:bodyPr wrap="square" rtlCol="0">
            <a:spAutoFit/>
          </a:bodyPr>
          <a:lstStyle/>
          <a:p>
            <a:r>
              <a:rPr lang="en-GB" sz="1200" dirty="0" err="1">
                <a:solidFill>
                  <a:schemeClr val="bg1"/>
                </a:solidFill>
                <a:latin typeface="+mj-lt"/>
              </a:rPr>
              <a:t>Seguimiento</a:t>
            </a:r>
            <a:r>
              <a:rPr lang="en-GB" sz="1200" dirty="0">
                <a:solidFill>
                  <a:schemeClr val="bg1"/>
                </a:solidFill>
                <a:latin typeface="+mj-lt"/>
              </a:rPr>
              <a:t>, </a:t>
            </a:r>
            <a:r>
              <a:rPr lang="en-GB" sz="1200" dirty="0" err="1">
                <a:solidFill>
                  <a:schemeClr val="bg1"/>
                </a:solidFill>
                <a:latin typeface="+mj-lt"/>
              </a:rPr>
              <a:t>investigación</a:t>
            </a:r>
            <a:r>
              <a:rPr lang="en-GB" sz="1200" dirty="0">
                <a:solidFill>
                  <a:schemeClr val="bg1"/>
                </a:solidFill>
                <a:latin typeface="+mj-lt"/>
              </a:rPr>
              <a:t> y </a:t>
            </a:r>
            <a:r>
              <a:rPr lang="en-GB" sz="1200" dirty="0" err="1">
                <a:solidFill>
                  <a:schemeClr val="bg1"/>
                </a:solidFill>
                <a:latin typeface="+mj-lt"/>
              </a:rPr>
              <a:t>respuesta</a:t>
            </a:r>
            <a:endParaRPr lang="en-US" sz="1200" dirty="0">
              <a:solidFill>
                <a:schemeClr val="bg1"/>
              </a:solidFill>
              <a:latin typeface="+mj-lt"/>
            </a:endParaRPr>
          </a:p>
        </p:txBody>
      </p:sp>
      <p:sp>
        <p:nvSpPr>
          <p:cNvPr id="13" name="TextBox 12">
            <a:extLst>
              <a:ext uri="{FF2B5EF4-FFF2-40B4-BE49-F238E27FC236}">
                <a16:creationId xmlns:a16="http://schemas.microsoft.com/office/drawing/2014/main" id="{B5668738-D385-F273-B1BF-1F51A5BBFC39}"/>
              </a:ext>
            </a:extLst>
          </p:cNvPr>
          <p:cNvSpPr txBox="1"/>
          <p:nvPr/>
        </p:nvSpPr>
        <p:spPr>
          <a:xfrm>
            <a:off x="613558" y="6104805"/>
            <a:ext cx="6569549" cy="261610"/>
          </a:xfrm>
          <a:prstGeom prst="rect">
            <a:avLst/>
          </a:prstGeom>
          <a:noFill/>
        </p:spPr>
        <p:txBody>
          <a:bodyPr wrap="square" rtlCol="0">
            <a:spAutoFit/>
          </a:bodyPr>
          <a:lstStyle/>
          <a:p>
            <a:r>
              <a:rPr lang="en-US" sz="1100" dirty="0" err="1">
                <a:solidFill>
                  <a:schemeClr val="accent5"/>
                </a:solidFill>
                <a:ea typeface="SimSun" panose="02010600030101010101" pitchFamily="2" charset="-122"/>
                <a:cs typeface="Times New Roman" panose="02020603050405020304" pitchFamily="18" charset="0"/>
              </a:rPr>
              <a:t>Autogestionado</a:t>
            </a:r>
            <a:r>
              <a:rPr lang="en-US" sz="1100" dirty="0">
                <a:solidFill>
                  <a:schemeClr val="accent5"/>
                </a:solidFill>
                <a:ea typeface="SimSun" panose="02010600030101010101" pitchFamily="2" charset="-122"/>
                <a:cs typeface="Times New Roman" panose="02020603050405020304" pitchFamily="18" charset="0"/>
              </a:rPr>
              <a:t>, </a:t>
            </a:r>
            <a:r>
              <a:rPr lang="en-US" sz="1100" dirty="0" err="1">
                <a:solidFill>
                  <a:schemeClr val="accent5"/>
                </a:solidFill>
                <a:ea typeface="SimSun" panose="02010600030101010101" pitchFamily="2" charset="-122"/>
                <a:cs typeface="Times New Roman" panose="02020603050405020304" pitchFamily="18" charset="0"/>
              </a:rPr>
              <a:t>gestionado</a:t>
            </a:r>
            <a:r>
              <a:rPr lang="en-US" sz="1100" dirty="0">
                <a:solidFill>
                  <a:schemeClr val="accent5"/>
                </a:solidFill>
                <a:ea typeface="SimSun" panose="02010600030101010101" pitchFamily="2" charset="-122"/>
                <a:cs typeface="Times New Roman" panose="02020603050405020304" pitchFamily="18" charset="0"/>
              </a:rPr>
              <a:t> </a:t>
            </a:r>
            <a:r>
              <a:rPr lang="en-US" sz="1100" dirty="0" err="1">
                <a:solidFill>
                  <a:schemeClr val="accent5"/>
                </a:solidFill>
                <a:ea typeface="SimSun" panose="02010600030101010101" pitchFamily="2" charset="-122"/>
                <a:cs typeface="Times New Roman" panose="02020603050405020304" pitchFamily="18" charset="0"/>
              </a:rPr>
              <a:t>por</a:t>
            </a:r>
            <a:r>
              <a:rPr lang="en-US" sz="1100" dirty="0">
                <a:solidFill>
                  <a:schemeClr val="accent5"/>
                </a:solidFill>
                <a:ea typeface="SimSun" panose="02010600030101010101" pitchFamily="2" charset="-122"/>
                <a:cs typeface="Times New Roman" panose="02020603050405020304" pitchFamily="18" charset="0"/>
              </a:rPr>
              <a:t> </a:t>
            </a:r>
            <a:r>
              <a:rPr lang="en-US" sz="1100" dirty="0" err="1">
                <a:solidFill>
                  <a:schemeClr val="accent5"/>
                </a:solidFill>
                <a:ea typeface="SimSun" panose="02010600030101010101" pitchFamily="2" charset="-122"/>
                <a:cs typeface="Times New Roman" panose="02020603050405020304" pitchFamily="18" charset="0"/>
              </a:rPr>
              <a:t>socios</a:t>
            </a:r>
            <a:r>
              <a:rPr lang="en-US" sz="1100" dirty="0">
                <a:solidFill>
                  <a:schemeClr val="accent5"/>
                </a:solidFill>
                <a:ea typeface="SimSun" panose="02010600030101010101" pitchFamily="2" charset="-122"/>
                <a:cs typeface="Times New Roman" panose="02020603050405020304" pitchFamily="18" charset="0"/>
              </a:rPr>
              <a:t>, co-</a:t>
            </a:r>
            <a:r>
              <a:rPr lang="en-US" sz="1100" dirty="0" err="1">
                <a:solidFill>
                  <a:schemeClr val="accent5"/>
                </a:solidFill>
                <a:ea typeface="SimSun" panose="02010600030101010101" pitchFamily="2" charset="-122"/>
                <a:cs typeface="Times New Roman" panose="02020603050405020304" pitchFamily="18" charset="0"/>
              </a:rPr>
              <a:t>supervisado</a:t>
            </a:r>
            <a:r>
              <a:rPr lang="en-US" sz="1100" dirty="0">
                <a:solidFill>
                  <a:schemeClr val="accent5"/>
                </a:solidFill>
                <a:ea typeface="SimSun" panose="02010600030101010101" pitchFamily="2" charset="-122"/>
                <a:cs typeface="Times New Roman" panose="02020603050405020304" pitchFamily="18" charset="0"/>
              </a:rPr>
              <a:t> o </a:t>
            </a:r>
            <a:r>
              <a:rPr lang="en-US" sz="1100" dirty="0" err="1">
                <a:solidFill>
                  <a:schemeClr val="accent5"/>
                </a:solidFill>
                <a:ea typeface="SimSun" panose="02010600030101010101" pitchFamily="2" charset="-122"/>
                <a:cs typeface="Times New Roman" panose="02020603050405020304" pitchFamily="18" charset="0"/>
              </a:rPr>
              <a:t>totalmente</a:t>
            </a:r>
            <a:r>
              <a:rPr lang="en-US" sz="1100" dirty="0">
                <a:solidFill>
                  <a:schemeClr val="accent5"/>
                </a:solidFill>
                <a:ea typeface="SimSun" panose="02010600030101010101" pitchFamily="2" charset="-122"/>
                <a:cs typeface="Times New Roman" panose="02020603050405020304" pitchFamily="18" charset="0"/>
              </a:rPr>
              <a:t> </a:t>
            </a:r>
            <a:r>
              <a:rPr lang="en-US" sz="1100" dirty="0" err="1">
                <a:solidFill>
                  <a:schemeClr val="accent5"/>
                </a:solidFill>
                <a:ea typeface="SimSun" panose="02010600030101010101" pitchFamily="2" charset="-122"/>
                <a:cs typeface="Times New Roman" panose="02020603050405020304" pitchFamily="18" charset="0"/>
              </a:rPr>
              <a:t>gestionado</a:t>
            </a:r>
            <a:r>
              <a:rPr lang="en-US" sz="1100" dirty="0">
                <a:solidFill>
                  <a:schemeClr val="accent5"/>
                </a:solidFill>
                <a:ea typeface="SimSun" panose="02010600030101010101" pitchFamily="2" charset="-122"/>
                <a:cs typeface="Times New Roman" panose="02020603050405020304" pitchFamily="18" charset="0"/>
              </a:rPr>
              <a:t> </a:t>
            </a:r>
            <a:r>
              <a:rPr lang="en-US" sz="1100" dirty="0" err="1">
                <a:solidFill>
                  <a:schemeClr val="accent5"/>
                </a:solidFill>
                <a:ea typeface="SimSun" panose="02010600030101010101" pitchFamily="2" charset="-122"/>
                <a:cs typeface="Times New Roman" panose="02020603050405020304" pitchFamily="18" charset="0"/>
              </a:rPr>
              <a:t>por</a:t>
            </a:r>
            <a:r>
              <a:rPr lang="en-US" sz="1100" dirty="0">
                <a:solidFill>
                  <a:schemeClr val="accent5"/>
                </a:solidFill>
                <a:ea typeface="SimSun" panose="02010600030101010101" pitchFamily="2" charset="-122"/>
                <a:cs typeface="Times New Roman" panose="02020603050405020304" pitchFamily="18" charset="0"/>
              </a:rPr>
              <a:t> WithSecure™</a:t>
            </a:r>
            <a:endParaRPr lang="en-US" sz="1100" dirty="0">
              <a:solidFill>
                <a:schemeClr val="accent5"/>
              </a:solidFill>
              <a:latin typeface="+mj-lt"/>
            </a:endParaRPr>
          </a:p>
        </p:txBody>
      </p:sp>
      <p:cxnSp>
        <p:nvCxnSpPr>
          <p:cNvPr id="14" name="Straight Arrow Connector 13">
            <a:extLst>
              <a:ext uri="{FF2B5EF4-FFF2-40B4-BE49-F238E27FC236}">
                <a16:creationId xmlns:a16="http://schemas.microsoft.com/office/drawing/2014/main" id="{2676AF90-ECC1-A344-2B80-54E2F67633C5}"/>
              </a:ext>
            </a:extLst>
          </p:cNvPr>
          <p:cNvCxnSpPr>
            <a:cxnSpLocks/>
          </p:cNvCxnSpPr>
          <p:nvPr/>
        </p:nvCxnSpPr>
        <p:spPr>
          <a:xfrm>
            <a:off x="712313" y="5796672"/>
            <a:ext cx="10524578" cy="0"/>
          </a:xfrm>
          <a:prstGeom prst="straightConnector1">
            <a:avLst/>
          </a:prstGeom>
          <a:ln w="63500">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B3A0535-04D4-A23F-F801-A9B0C0F758FF}"/>
              </a:ext>
            </a:extLst>
          </p:cNvPr>
          <p:cNvSpPr txBox="1"/>
          <p:nvPr/>
        </p:nvSpPr>
        <p:spPr>
          <a:xfrm>
            <a:off x="3232022" y="1391160"/>
            <a:ext cx="2017587" cy="276999"/>
          </a:xfrm>
          <a:prstGeom prst="rect">
            <a:avLst/>
          </a:prstGeom>
          <a:noFill/>
        </p:spPr>
        <p:txBody>
          <a:bodyPr wrap="square" lIns="0" rtlCol="0">
            <a:spAutoFit/>
          </a:bodyPr>
          <a:lstStyle/>
          <a:p>
            <a:r>
              <a:rPr lang="en-US" sz="1200" dirty="0" err="1">
                <a:solidFill>
                  <a:schemeClr val="bg1"/>
                </a:solidFill>
                <a:latin typeface="+mj-lt"/>
              </a:rPr>
              <a:t>Tecnología</a:t>
            </a:r>
            <a:r>
              <a:rPr lang="en-US" sz="1200" dirty="0">
                <a:solidFill>
                  <a:schemeClr val="bg1"/>
                </a:solidFill>
                <a:latin typeface="+mj-lt"/>
              </a:rPr>
              <a:t> de </a:t>
            </a:r>
            <a:r>
              <a:rPr lang="en-US" sz="1200" dirty="0" err="1">
                <a:solidFill>
                  <a:schemeClr val="bg1"/>
                </a:solidFill>
                <a:latin typeface="+mj-lt"/>
              </a:rPr>
              <a:t>detección</a:t>
            </a:r>
            <a:endParaRPr lang="en-US" sz="1200" dirty="0">
              <a:solidFill>
                <a:schemeClr val="bg1"/>
              </a:solidFill>
              <a:latin typeface="+mj-lt"/>
            </a:endParaRPr>
          </a:p>
        </p:txBody>
      </p:sp>
      <p:sp>
        <p:nvSpPr>
          <p:cNvPr id="16" name="TextBox 15">
            <a:extLst>
              <a:ext uri="{FF2B5EF4-FFF2-40B4-BE49-F238E27FC236}">
                <a16:creationId xmlns:a16="http://schemas.microsoft.com/office/drawing/2014/main" id="{C03150DA-809B-E3FE-F547-BA295D01698D}"/>
              </a:ext>
            </a:extLst>
          </p:cNvPr>
          <p:cNvSpPr txBox="1"/>
          <p:nvPr/>
        </p:nvSpPr>
        <p:spPr>
          <a:xfrm>
            <a:off x="5683286" y="1365872"/>
            <a:ext cx="2381910" cy="276999"/>
          </a:xfrm>
          <a:prstGeom prst="rect">
            <a:avLst/>
          </a:prstGeom>
          <a:noFill/>
        </p:spPr>
        <p:txBody>
          <a:bodyPr wrap="square" lIns="0" rtlCol="0">
            <a:spAutoFit/>
          </a:bodyPr>
          <a:lstStyle/>
          <a:p>
            <a:r>
              <a:rPr lang="en-US" sz="1200" dirty="0">
                <a:solidFill>
                  <a:schemeClr val="bg1"/>
                </a:solidFill>
                <a:latin typeface="+mj-lt"/>
              </a:rPr>
              <a:t>Centro de Elements Security</a:t>
            </a:r>
          </a:p>
        </p:txBody>
      </p:sp>
      <p:sp>
        <p:nvSpPr>
          <p:cNvPr id="17" name="TextBox 16">
            <a:extLst>
              <a:ext uri="{FF2B5EF4-FFF2-40B4-BE49-F238E27FC236}">
                <a16:creationId xmlns:a16="http://schemas.microsoft.com/office/drawing/2014/main" id="{758C382D-3191-243F-6F32-A641821AD1D7}"/>
              </a:ext>
            </a:extLst>
          </p:cNvPr>
          <p:cNvSpPr txBox="1"/>
          <p:nvPr/>
        </p:nvSpPr>
        <p:spPr>
          <a:xfrm>
            <a:off x="8323516" y="1372620"/>
            <a:ext cx="3324101" cy="276999"/>
          </a:xfrm>
          <a:prstGeom prst="rect">
            <a:avLst/>
          </a:prstGeom>
          <a:noFill/>
        </p:spPr>
        <p:txBody>
          <a:bodyPr wrap="square" lIns="0" rtlCol="0">
            <a:spAutoFit/>
          </a:bodyPr>
          <a:lstStyle/>
          <a:p>
            <a:r>
              <a:rPr lang="es-ES" sz="1200" dirty="0">
                <a:solidFill>
                  <a:schemeClr val="bg1"/>
                </a:solidFill>
                <a:latin typeface="+mj-lt"/>
              </a:rPr>
              <a:t>Servicios de </a:t>
            </a:r>
            <a:r>
              <a:rPr lang="es-ES" sz="1200" dirty="0" err="1">
                <a:solidFill>
                  <a:schemeClr val="bg1"/>
                </a:solidFill>
                <a:latin typeface="+mj-lt"/>
              </a:rPr>
              <a:t>coseguridad</a:t>
            </a:r>
            <a:r>
              <a:rPr lang="es-ES" sz="1200" dirty="0">
                <a:solidFill>
                  <a:schemeClr val="bg1"/>
                </a:solidFill>
                <a:latin typeface="+mj-lt"/>
              </a:rPr>
              <a:t> bajo demanda</a:t>
            </a:r>
            <a:endParaRPr lang="en-US" sz="1200" dirty="0">
              <a:solidFill>
                <a:schemeClr val="bg1"/>
              </a:solidFill>
              <a:latin typeface="+mj-lt"/>
            </a:endParaRPr>
          </a:p>
        </p:txBody>
      </p:sp>
      <p:sp>
        <p:nvSpPr>
          <p:cNvPr id="18" name="TextBox 17">
            <a:extLst>
              <a:ext uri="{FF2B5EF4-FFF2-40B4-BE49-F238E27FC236}">
                <a16:creationId xmlns:a16="http://schemas.microsoft.com/office/drawing/2014/main" id="{2C2C3E5C-1F04-BA11-7023-2430358F2161}"/>
              </a:ext>
            </a:extLst>
          </p:cNvPr>
          <p:cNvSpPr txBox="1"/>
          <p:nvPr/>
        </p:nvSpPr>
        <p:spPr>
          <a:xfrm>
            <a:off x="718351" y="1389890"/>
            <a:ext cx="2142488" cy="276999"/>
          </a:xfrm>
          <a:prstGeom prst="rect">
            <a:avLst/>
          </a:prstGeom>
          <a:noFill/>
        </p:spPr>
        <p:txBody>
          <a:bodyPr wrap="square" lIns="0" rtlCol="0">
            <a:spAutoFit/>
          </a:bodyPr>
          <a:lstStyle/>
          <a:p>
            <a:r>
              <a:rPr lang="en-US" sz="1200" dirty="0" err="1">
                <a:solidFill>
                  <a:schemeClr val="bg1"/>
                </a:solidFill>
                <a:latin typeface="+mj-lt"/>
              </a:rPr>
              <a:t>Entorno</a:t>
            </a:r>
            <a:r>
              <a:rPr lang="en-US" sz="1200" dirty="0">
                <a:solidFill>
                  <a:schemeClr val="bg1"/>
                </a:solidFill>
                <a:latin typeface="+mj-lt"/>
              </a:rPr>
              <a:t> del </a:t>
            </a:r>
            <a:r>
              <a:rPr lang="en-US" sz="1200" dirty="0" err="1">
                <a:solidFill>
                  <a:schemeClr val="bg1"/>
                </a:solidFill>
                <a:latin typeface="+mj-lt"/>
              </a:rPr>
              <a:t>cliente</a:t>
            </a:r>
            <a:endParaRPr lang="en-US" sz="1200" dirty="0">
              <a:solidFill>
                <a:schemeClr val="bg1"/>
              </a:solidFill>
              <a:latin typeface="+mj-lt"/>
            </a:endParaRPr>
          </a:p>
        </p:txBody>
      </p:sp>
      <p:sp>
        <p:nvSpPr>
          <p:cNvPr id="29" name="TextBox 28">
            <a:extLst>
              <a:ext uri="{FF2B5EF4-FFF2-40B4-BE49-F238E27FC236}">
                <a16:creationId xmlns:a16="http://schemas.microsoft.com/office/drawing/2014/main" id="{D68DB2FC-9A3F-6BE4-E835-08B82281ADFF}"/>
              </a:ext>
            </a:extLst>
          </p:cNvPr>
          <p:cNvSpPr txBox="1"/>
          <p:nvPr/>
        </p:nvSpPr>
        <p:spPr>
          <a:xfrm>
            <a:off x="613559" y="2622110"/>
            <a:ext cx="2142488" cy="430887"/>
          </a:xfrm>
          <a:prstGeom prst="rect">
            <a:avLst/>
          </a:prstGeom>
          <a:noFill/>
        </p:spPr>
        <p:txBody>
          <a:bodyPr wrap="square">
            <a:spAutoFit/>
          </a:bodyPr>
          <a:lstStyle/>
          <a:p>
            <a:pPr algn="ctr"/>
            <a:r>
              <a:rPr lang="en-US" sz="1100" b="0" dirty="0">
                <a:solidFill>
                  <a:schemeClr val="accent6"/>
                </a:solidFill>
              </a:rPr>
              <a:t>Entra ID </a:t>
            </a:r>
            <a:r>
              <a:rPr lang="en-US" sz="1100" b="0" dirty="0" err="1">
                <a:solidFill>
                  <a:schemeClr val="accent6"/>
                </a:solidFill>
              </a:rPr>
              <a:t>registros</a:t>
            </a:r>
            <a:r>
              <a:rPr lang="en-US" sz="1100" b="0" dirty="0">
                <a:solidFill>
                  <a:schemeClr val="accent6"/>
                </a:solidFill>
              </a:rPr>
              <a:t> </a:t>
            </a:r>
            <a:r>
              <a:rPr lang="en-US" sz="1100" b="0" dirty="0" err="1">
                <a:solidFill>
                  <a:schemeClr val="accent6"/>
                </a:solidFill>
              </a:rPr>
              <a:t>reenviados</a:t>
            </a:r>
            <a:r>
              <a:rPr lang="en-US" sz="1100" b="0" dirty="0">
                <a:solidFill>
                  <a:schemeClr val="accent6"/>
                </a:solidFill>
              </a:rPr>
              <a:t> a WithSecure™</a:t>
            </a:r>
          </a:p>
        </p:txBody>
      </p:sp>
      <p:sp>
        <p:nvSpPr>
          <p:cNvPr id="30" name="Right Arrow 29">
            <a:extLst>
              <a:ext uri="{FF2B5EF4-FFF2-40B4-BE49-F238E27FC236}">
                <a16:creationId xmlns:a16="http://schemas.microsoft.com/office/drawing/2014/main" id="{FAAC012A-60ED-7042-1D47-DC031BB8C82A}"/>
              </a:ext>
            </a:extLst>
          </p:cNvPr>
          <p:cNvSpPr/>
          <p:nvPr/>
        </p:nvSpPr>
        <p:spPr>
          <a:xfrm>
            <a:off x="2695100" y="2800152"/>
            <a:ext cx="511152" cy="426798"/>
          </a:xfrm>
          <a:prstGeom prst="rightArrow">
            <a:avLst/>
          </a:prstGeom>
          <a:solidFill>
            <a:srgbClr val="1A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a:extLst>
              <a:ext uri="{FF2B5EF4-FFF2-40B4-BE49-F238E27FC236}">
                <a16:creationId xmlns:a16="http://schemas.microsoft.com/office/drawing/2014/main" id="{D0B14252-D95A-2A81-CC5F-F66C0AEBDD5B}"/>
              </a:ext>
            </a:extLst>
          </p:cNvPr>
          <p:cNvSpPr/>
          <p:nvPr/>
        </p:nvSpPr>
        <p:spPr>
          <a:xfrm>
            <a:off x="4724307" y="3317004"/>
            <a:ext cx="967647" cy="426798"/>
          </a:xfrm>
          <a:prstGeom prst="rightArrow">
            <a:avLst/>
          </a:prstGeom>
          <a:solidFill>
            <a:srgbClr val="2A3D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24CBEC9F-6ADF-F9D0-A3E2-0F55B39BB424}"/>
              </a:ext>
            </a:extLst>
          </p:cNvPr>
          <p:cNvSpPr/>
          <p:nvPr/>
        </p:nvSpPr>
        <p:spPr>
          <a:xfrm>
            <a:off x="7721197" y="2265812"/>
            <a:ext cx="555633" cy="426798"/>
          </a:xfrm>
          <a:prstGeom prst="rightArrow">
            <a:avLst/>
          </a:prstGeom>
          <a:solidFill>
            <a:srgbClr val="2A3D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208465B-9A23-2219-0B5F-6097974D2DEA}"/>
              </a:ext>
            </a:extLst>
          </p:cNvPr>
          <p:cNvGrpSpPr/>
          <p:nvPr/>
        </p:nvGrpSpPr>
        <p:grpSpPr>
          <a:xfrm>
            <a:off x="9712557" y="1863569"/>
            <a:ext cx="1259047" cy="1109728"/>
            <a:chOff x="10210647" y="3842052"/>
            <a:chExt cx="1259047" cy="1109728"/>
          </a:xfrm>
        </p:grpSpPr>
        <p:sp>
          <p:nvSpPr>
            <p:cNvPr id="3" name="TextBox 2">
              <a:extLst>
                <a:ext uri="{FF2B5EF4-FFF2-40B4-BE49-F238E27FC236}">
                  <a16:creationId xmlns:a16="http://schemas.microsoft.com/office/drawing/2014/main" id="{CAEA805D-8DFE-6EE0-284F-E247F4F98B41}"/>
                </a:ext>
              </a:extLst>
            </p:cNvPr>
            <p:cNvSpPr txBox="1"/>
            <p:nvPr/>
          </p:nvSpPr>
          <p:spPr>
            <a:xfrm>
              <a:off x="10210647" y="4402399"/>
              <a:ext cx="1259047" cy="549381"/>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i="0" u="none" strike="noStrike" kern="1200" cap="none" spc="0" normalizeH="0" baseline="0" noProof="0" dirty="0" err="1">
                  <a:ln>
                    <a:noFill/>
                  </a:ln>
                  <a:solidFill>
                    <a:schemeClr val="accent6"/>
                  </a:solidFill>
                  <a:effectLst/>
                  <a:uLnTx/>
                  <a:uFillTx/>
                  <a:ea typeface="+mn-ea"/>
                  <a:cs typeface="+mn-cs"/>
                </a:rPr>
                <a:t>Anticipo</a:t>
              </a:r>
              <a:r>
                <a:rPr kumimoji="0" lang="en-GB" sz="1100" i="0" u="none" strike="noStrike" kern="1200" cap="none" spc="0" normalizeH="0" baseline="0" noProof="0" dirty="0">
                  <a:ln>
                    <a:noFill/>
                  </a:ln>
                  <a:solidFill>
                    <a:schemeClr val="accent6"/>
                  </a:solidFill>
                  <a:effectLst/>
                  <a:uLnTx/>
                  <a:uFillTx/>
                  <a:ea typeface="+mn-ea"/>
                  <a:cs typeface="+mn-cs"/>
                </a:rPr>
                <a:t> de </a:t>
              </a:r>
              <a:r>
                <a:rPr kumimoji="0" lang="en-GB" sz="1100" i="0" u="none" strike="noStrike" kern="1200" cap="none" spc="0" normalizeH="0" baseline="0" noProof="0" dirty="0" err="1">
                  <a:ln>
                    <a:noFill/>
                  </a:ln>
                  <a:solidFill>
                    <a:schemeClr val="accent6"/>
                  </a:solidFill>
                  <a:effectLst/>
                  <a:uLnTx/>
                  <a:uFillTx/>
                  <a:ea typeface="+mn-ea"/>
                  <a:cs typeface="+mn-cs"/>
                </a:rPr>
                <a:t>respuesta</a:t>
              </a:r>
              <a:r>
                <a:rPr kumimoji="0" lang="en-GB" sz="1100" i="0" u="none" strike="noStrike" kern="1200" cap="none" spc="0" normalizeH="0" baseline="0" noProof="0" dirty="0">
                  <a:ln>
                    <a:noFill/>
                  </a:ln>
                  <a:solidFill>
                    <a:schemeClr val="accent6"/>
                  </a:solidFill>
                  <a:effectLst/>
                  <a:uLnTx/>
                  <a:uFillTx/>
                  <a:ea typeface="+mn-ea"/>
                  <a:cs typeface="+mn-cs"/>
                </a:rPr>
                <a:t> a </a:t>
              </a:r>
              <a:r>
                <a:rPr kumimoji="0" lang="en-GB" sz="1100" i="0" u="none" strike="noStrike" kern="1200" cap="none" spc="0" normalizeH="0" baseline="0" noProof="0" dirty="0" err="1">
                  <a:ln>
                    <a:noFill/>
                  </a:ln>
                  <a:solidFill>
                    <a:schemeClr val="accent6"/>
                  </a:solidFill>
                  <a:effectLst/>
                  <a:uLnTx/>
                  <a:uFillTx/>
                  <a:ea typeface="+mn-ea"/>
                  <a:cs typeface="+mn-cs"/>
                </a:rPr>
                <a:t>incidentes</a:t>
              </a:r>
              <a:endParaRPr kumimoji="0" lang="en-GB" sz="1100" i="0" u="none" strike="noStrike" kern="1200" cap="none" spc="0" normalizeH="0" baseline="0" noProof="0" dirty="0">
                <a:ln>
                  <a:noFill/>
                </a:ln>
                <a:solidFill>
                  <a:schemeClr val="accent6"/>
                </a:solidFill>
                <a:effectLst/>
                <a:uLnTx/>
                <a:uFillTx/>
                <a:ea typeface="+mn-ea"/>
                <a:cs typeface="+mn-cs"/>
              </a:endParaRPr>
            </a:p>
          </p:txBody>
        </p:sp>
        <p:pic>
          <p:nvPicPr>
            <p:cNvPr id="4" name="Graphic 3">
              <a:extLst>
                <a:ext uri="{FF2B5EF4-FFF2-40B4-BE49-F238E27FC236}">
                  <a16:creationId xmlns:a16="http://schemas.microsoft.com/office/drawing/2014/main" id="{B7D5A98D-22C9-E946-7790-DBB832315F0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574752" y="3842052"/>
              <a:ext cx="530836" cy="530836"/>
            </a:xfrm>
            <a:prstGeom prst="rect">
              <a:avLst/>
            </a:prstGeom>
          </p:spPr>
        </p:pic>
      </p:grpSp>
      <p:grpSp>
        <p:nvGrpSpPr>
          <p:cNvPr id="5" name="Group 4">
            <a:extLst>
              <a:ext uri="{FF2B5EF4-FFF2-40B4-BE49-F238E27FC236}">
                <a16:creationId xmlns:a16="http://schemas.microsoft.com/office/drawing/2014/main" id="{1C30B3EC-3AF9-DD37-CC9C-22E80F96C97D}"/>
              </a:ext>
            </a:extLst>
          </p:cNvPr>
          <p:cNvGrpSpPr/>
          <p:nvPr/>
        </p:nvGrpSpPr>
        <p:grpSpPr>
          <a:xfrm>
            <a:off x="8591063" y="1929174"/>
            <a:ext cx="1259047" cy="1044609"/>
            <a:chOff x="9096538" y="3886398"/>
            <a:chExt cx="1259047" cy="1044609"/>
          </a:xfrm>
        </p:grpSpPr>
        <p:sp>
          <p:nvSpPr>
            <p:cNvPr id="8" name="TextBox 7">
              <a:extLst>
                <a:ext uri="{FF2B5EF4-FFF2-40B4-BE49-F238E27FC236}">
                  <a16:creationId xmlns:a16="http://schemas.microsoft.com/office/drawing/2014/main" id="{65955692-423B-4742-8A0E-4636284B2736}"/>
                </a:ext>
              </a:extLst>
            </p:cNvPr>
            <p:cNvSpPr txBox="1"/>
            <p:nvPr/>
          </p:nvSpPr>
          <p:spPr>
            <a:xfrm>
              <a:off x="9096538" y="4381626"/>
              <a:ext cx="1259047" cy="549381"/>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i="0" u="none" strike="noStrike" kern="1200" cap="none" spc="0" normalizeH="0" baseline="0" noProof="0" dirty="0" err="1">
                  <a:ln>
                    <a:noFill/>
                  </a:ln>
                  <a:solidFill>
                    <a:schemeClr val="accent6"/>
                  </a:solidFill>
                  <a:effectLst/>
                  <a:uLnTx/>
                  <a:uFillTx/>
                  <a:ea typeface="+mn-ea"/>
                  <a:cs typeface="+mn-cs"/>
                </a:rPr>
                <a:t>Escalar</a:t>
              </a:r>
              <a:r>
                <a:rPr kumimoji="0" lang="en-GB" sz="1100" i="0" u="none" strike="noStrike" kern="1200" cap="none" spc="0" normalizeH="0" baseline="0" noProof="0" dirty="0">
                  <a:ln>
                    <a:noFill/>
                  </a:ln>
                  <a:solidFill>
                    <a:schemeClr val="accent6"/>
                  </a:solidFill>
                  <a:effectLst/>
                  <a:uLnTx/>
                  <a:uFillTx/>
                  <a:ea typeface="+mn-ea"/>
                  <a:cs typeface="+mn-cs"/>
                </a:rPr>
                <a:t> a </a:t>
              </a:r>
              <a:r>
                <a:rPr kumimoji="0" lang="en-GB" sz="1100" i="0" u="none" strike="noStrike" kern="1200" cap="none" spc="0" normalizeH="0" baseline="0" noProof="0" dirty="0" err="1">
                  <a:ln>
                    <a:noFill/>
                  </a:ln>
                  <a:solidFill>
                    <a:schemeClr val="accent6"/>
                  </a:solidFill>
                  <a:effectLst/>
                  <a:uLnTx/>
                  <a:uFillTx/>
                  <a:ea typeface="+mn-ea"/>
                  <a:cs typeface="+mn-cs"/>
                </a:rPr>
                <a:t>respuesta</a:t>
              </a:r>
              <a:r>
                <a:rPr kumimoji="0" lang="en-GB" sz="1100" i="0" u="none" strike="noStrike" kern="1200" cap="none" spc="0" normalizeH="0" baseline="0" noProof="0" dirty="0">
                  <a:ln>
                    <a:noFill/>
                  </a:ln>
                  <a:solidFill>
                    <a:schemeClr val="accent6"/>
                  </a:solidFill>
                  <a:effectLst/>
                  <a:uLnTx/>
                  <a:uFillTx/>
                  <a:ea typeface="+mn-ea"/>
                  <a:cs typeface="+mn-cs"/>
                </a:rPr>
                <a:t> a </a:t>
              </a:r>
              <a:r>
                <a:rPr kumimoji="0" lang="en-GB" sz="1100" i="0" u="none" strike="noStrike" kern="1200" cap="none" spc="0" normalizeH="0" baseline="0" noProof="0" dirty="0" err="1">
                  <a:ln>
                    <a:noFill/>
                  </a:ln>
                  <a:solidFill>
                    <a:schemeClr val="accent6"/>
                  </a:solidFill>
                  <a:effectLst/>
                  <a:uLnTx/>
                  <a:uFillTx/>
                  <a:ea typeface="+mn-ea"/>
                  <a:cs typeface="+mn-cs"/>
                </a:rPr>
                <a:t>incidentes</a:t>
              </a:r>
              <a:endParaRPr kumimoji="0" lang="en-GB" sz="1100" i="0" u="none" strike="noStrike" kern="1200" cap="none" spc="0" normalizeH="0" baseline="0" noProof="0" dirty="0">
                <a:ln>
                  <a:noFill/>
                </a:ln>
                <a:solidFill>
                  <a:schemeClr val="accent6"/>
                </a:solidFill>
                <a:effectLst/>
                <a:uLnTx/>
                <a:uFillTx/>
                <a:ea typeface="+mn-ea"/>
                <a:cs typeface="+mn-cs"/>
              </a:endParaRPr>
            </a:p>
          </p:txBody>
        </p:sp>
        <p:grpSp>
          <p:nvGrpSpPr>
            <p:cNvPr id="9" name="Group 8">
              <a:extLst>
                <a:ext uri="{FF2B5EF4-FFF2-40B4-BE49-F238E27FC236}">
                  <a16:creationId xmlns:a16="http://schemas.microsoft.com/office/drawing/2014/main" id="{191FA01E-807A-3446-EE54-1B4B46D013C9}"/>
                </a:ext>
              </a:extLst>
            </p:cNvPr>
            <p:cNvGrpSpPr/>
            <p:nvPr/>
          </p:nvGrpSpPr>
          <p:grpSpPr>
            <a:xfrm>
              <a:off x="9498781" y="3886398"/>
              <a:ext cx="454561" cy="453924"/>
              <a:chOff x="10040580" y="3706242"/>
              <a:chExt cx="454561" cy="453924"/>
            </a:xfrm>
          </p:grpSpPr>
          <p:grpSp>
            <p:nvGrpSpPr>
              <p:cNvPr id="10" name="Graphic 187">
                <a:extLst>
                  <a:ext uri="{FF2B5EF4-FFF2-40B4-BE49-F238E27FC236}">
                    <a16:creationId xmlns:a16="http://schemas.microsoft.com/office/drawing/2014/main" id="{4D97A2F5-4421-8EB6-20E9-DEA31478417E}"/>
                  </a:ext>
                </a:extLst>
              </p:cNvPr>
              <p:cNvGrpSpPr/>
              <p:nvPr/>
            </p:nvGrpSpPr>
            <p:grpSpPr>
              <a:xfrm>
                <a:off x="10052778" y="3706242"/>
                <a:ext cx="442363" cy="442363"/>
                <a:chOff x="10052778" y="3706242"/>
                <a:chExt cx="442363" cy="442363"/>
              </a:xfrm>
              <a:solidFill>
                <a:schemeClr val="bg1"/>
              </a:solidFill>
            </p:grpSpPr>
            <p:sp>
              <p:nvSpPr>
                <p:cNvPr id="20" name="Freeform: Shape 19">
                  <a:extLst>
                    <a:ext uri="{FF2B5EF4-FFF2-40B4-BE49-F238E27FC236}">
                      <a16:creationId xmlns:a16="http://schemas.microsoft.com/office/drawing/2014/main" id="{773C21D9-665E-84D3-DA8B-F1E93FD49E69}"/>
                    </a:ext>
                  </a:extLst>
                </p:cNvPr>
                <p:cNvSpPr/>
                <p:nvPr/>
              </p:nvSpPr>
              <p:spPr>
                <a:xfrm>
                  <a:off x="10274402" y="3927424"/>
                  <a:ext cx="199284" cy="199284"/>
                </a:xfrm>
                <a:custGeom>
                  <a:avLst/>
                  <a:gdLst>
                    <a:gd name="connsiteX0" fmla="*/ 0 w 199284"/>
                    <a:gd name="connsiteY0" fmla="*/ 199285 h 199284"/>
                    <a:gd name="connsiteX1" fmla="*/ 0 w 199284"/>
                    <a:gd name="connsiteY1" fmla="*/ 177167 h 199284"/>
                    <a:gd name="connsiteX2" fmla="*/ 177167 w 199284"/>
                    <a:gd name="connsiteY2" fmla="*/ 0 h 199284"/>
                    <a:gd name="connsiteX3" fmla="*/ 199285 w 199284"/>
                    <a:gd name="connsiteY3" fmla="*/ 0 h 199284"/>
                    <a:gd name="connsiteX4" fmla="*/ 0 w 199284"/>
                    <a:gd name="connsiteY4" fmla="*/ 199285 h 199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4" h="199284">
                      <a:moveTo>
                        <a:pt x="0" y="199285"/>
                      </a:moveTo>
                      <a:lnTo>
                        <a:pt x="0" y="177167"/>
                      </a:lnTo>
                      <a:cubicBezTo>
                        <a:pt x="97652" y="177167"/>
                        <a:pt x="177167" y="97652"/>
                        <a:pt x="177167" y="0"/>
                      </a:cubicBezTo>
                      <a:lnTo>
                        <a:pt x="199285" y="0"/>
                      </a:lnTo>
                      <a:cubicBezTo>
                        <a:pt x="199285" y="109927"/>
                        <a:pt x="109927" y="199285"/>
                        <a:pt x="0" y="199285"/>
                      </a:cubicBezTo>
                      <a:close/>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2F863C4-EAB4-F922-5D00-4D0862027439}"/>
                    </a:ext>
                  </a:extLst>
                </p:cNvPr>
                <p:cNvSpPr/>
                <p:nvPr/>
              </p:nvSpPr>
              <p:spPr>
                <a:xfrm>
                  <a:off x="10075007" y="3728029"/>
                  <a:ext cx="199395" cy="199395"/>
                </a:xfrm>
                <a:custGeom>
                  <a:avLst/>
                  <a:gdLst>
                    <a:gd name="connsiteX0" fmla="*/ 22118 w 199395"/>
                    <a:gd name="connsiteY0" fmla="*/ 199395 h 199395"/>
                    <a:gd name="connsiteX1" fmla="*/ 0 w 199395"/>
                    <a:gd name="connsiteY1" fmla="*/ 199395 h 199395"/>
                    <a:gd name="connsiteX2" fmla="*/ 199395 w 199395"/>
                    <a:gd name="connsiteY2" fmla="*/ 0 h 199395"/>
                    <a:gd name="connsiteX3" fmla="*/ 199395 w 199395"/>
                    <a:gd name="connsiteY3" fmla="*/ 22118 h 199395"/>
                    <a:gd name="connsiteX4" fmla="*/ 22229 w 199395"/>
                    <a:gd name="connsiteY4" fmla="*/ 199285 h 19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95" h="199395">
                      <a:moveTo>
                        <a:pt x="22118" y="199395"/>
                      </a:moveTo>
                      <a:lnTo>
                        <a:pt x="0" y="199395"/>
                      </a:lnTo>
                      <a:cubicBezTo>
                        <a:pt x="0" y="89468"/>
                        <a:pt x="89468" y="0"/>
                        <a:pt x="199395" y="0"/>
                      </a:cubicBezTo>
                      <a:lnTo>
                        <a:pt x="199395" y="22118"/>
                      </a:lnTo>
                      <a:cubicBezTo>
                        <a:pt x="101744" y="22118"/>
                        <a:pt x="22229" y="101633"/>
                        <a:pt x="22229" y="199285"/>
                      </a:cubicBez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ECFA900-935B-46DD-C600-28419F950F1E}"/>
                    </a:ext>
                  </a:extLst>
                </p:cNvPr>
                <p:cNvSpPr/>
                <p:nvPr/>
              </p:nvSpPr>
              <p:spPr>
                <a:xfrm>
                  <a:off x="10450905" y="3916365"/>
                  <a:ext cx="44236" cy="22118"/>
                </a:xfrm>
                <a:custGeom>
                  <a:avLst/>
                  <a:gdLst>
                    <a:gd name="connsiteX0" fmla="*/ 0 w 44236"/>
                    <a:gd name="connsiteY0" fmla="*/ 0 h 22118"/>
                    <a:gd name="connsiteX1" fmla="*/ 44236 w 44236"/>
                    <a:gd name="connsiteY1" fmla="*/ 0 h 22118"/>
                    <a:gd name="connsiteX2" fmla="*/ 44236 w 44236"/>
                    <a:gd name="connsiteY2" fmla="*/ 22118 h 22118"/>
                    <a:gd name="connsiteX3" fmla="*/ 0 w 44236"/>
                    <a:gd name="connsiteY3" fmla="*/ 22118 h 22118"/>
                  </a:gdLst>
                  <a:ahLst/>
                  <a:cxnLst>
                    <a:cxn ang="0">
                      <a:pos x="connsiteX0" y="connsiteY0"/>
                    </a:cxn>
                    <a:cxn ang="0">
                      <a:pos x="connsiteX1" y="connsiteY1"/>
                    </a:cxn>
                    <a:cxn ang="0">
                      <a:pos x="connsiteX2" y="connsiteY2"/>
                    </a:cxn>
                    <a:cxn ang="0">
                      <a:pos x="connsiteX3" y="connsiteY3"/>
                    </a:cxn>
                  </a:cxnLst>
                  <a:rect l="l" t="t" r="r" b="b"/>
                  <a:pathLst>
                    <a:path w="44236" h="22118">
                      <a:moveTo>
                        <a:pt x="0" y="0"/>
                      </a:moveTo>
                      <a:lnTo>
                        <a:pt x="44236" y="0"/>
                      </a:lnTo>
                      <a:lnTo>
                        <a:pt x="44236" y="22118"/>
                      </a:lnTo>
                      <a:lnTo>
                        <a:pt x="0" y="2211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1BB8B09-63E3-F06B-6FE3-6499FF0B8FBC}"/>
                    </a:ext>
                  </a:extLst>
                </p:cNvPr>
                <p:cNvSpPr/>
                <p:nvPr/>
              </p:nvSpPr>
              <p:spPr>
                <a:xfrm>
                  <a:off x="10052778" y="3916365"/>
                  <a:ext cx="44236" cy="22118"/>
                </a:xfrm>
                <a:custGeom>
                  <a:avLst/>
                  <a:gdLst>
                    <a:gd name="connsiteX0" fmla="*/ 0 w 44236"/>
                    <a:gd name="connsiteY0" fmla="*/ 0 h 22118"/>
                    <a:gd name="connsiteX1" fmla="*/ 44236 w 44236"/>
                    <a:gd name="connsiteY1" fmla="*/ 0 h 22118"/>
                    <a:gd name="connsiteX2" fmla="*/ 44236 w 44236"/>
                    <a:gd name="connsiteY2" fmla="*/ 22118 h 22118"/>
                    <a:gd name="connsiteX3" fmla="*/ 0 w 44236"/>
                    <a:gd name="connsiteY3" fmla="*/ 22118 h 22118"/>
                  </a:gdLst>
                  <a:ahLst/>
                  <a:cxnLst>
                    <a:cxn ang="0">
                      <a:pos x="connsiteX0" y="connsiteY0"/>
                    </a:cxn>
                    <a:cxn ang="0">
                      <a:pos x="connsiteX1" y="connsiteY1"/>
                    </a:cxn>
                    <a:cxn ang="0">
                      <a:pos x="connsiteX2" y="connsiteY2"/>
                    </a:cxn>
                    <a:cxn ang="0">
                      <a:pos x="connsiteX3" y="connsiteY3"/>
                    </a:cxn>
                  </a:cxnLst>
                  <a:rect l="l" t="t" r="r" b="b"/>
                  <a:pathLst>
                    <a:path w="44236" h="22118">
                      <a:moveTo>
                        <a:pt x="0" y="0"/>
                      </a:moveTo>
                      <a:lnTo>
                        <a:pt x="44236" y="0"/>
                      </a:lnTo>
                      <a:lnTo>
                        <a:pt x="44236" y="22118"/>
                      </a:lnTo>
                      <a:lnTo>
                        <a:pt x="0" y="22118"/>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D8E7157-CE1C-D040-8E42-BD68F2271242}"/>
                    </a:ext>
                  </a:extLst>
                </p:cNvPr>
                <p:cNvSpPr/>
                <p:nvPr/>
              </p:nvSpPr>
              <p:spPr>
                <a:xfrm rot="-2700000">
                  <a:off x="10392949" y="3775615"/>
                  <a:ext cx="44236" cy="22118"/>
                </a:xfrm>
                <a:custGeom>
                  <a:avLst/>
                  <a:gdLst>
                    <a:gd name="connsiteX0" fmla="*/ 0 w 44236"/>
                    <a:gd name="connsiteY0" fmla="*/ 0 h 22118"/>
                    <a:gd name="connsiteX1" fmla="*/ 44236 w 44236"/>
                    <a:gd name="connsiteY1" fmla="*/ 0 h 22118"/>
                    <a:gd name="connsiteX2" fmla="*/ 44236 w 44236"/>
                    <a:gd name="connsiteY2" fmla="*/ 22118 h 22118"/>
                    <a:gd name="connsiteX3" fmla="*/ 0 w 44236"/>
                    <a:gd name="connsiteY3" fmla="*/ 22118 h 22118"/>
                  </a:gdLst>
                  <a:ahLst/>
                  <a:cxnLst>
                    <a:cxn ang="0">
                      <a:pos x="connsiteX0" y="connsiteY0"/>
                    </a:cxn>
                    <a:cxn ang="0">
                      <a:pos x="connsiteX1" y="connsiteY1"/>
                    </a:cxn>
                    <a:cxn ang="0">
                      <a:pos x="connsiteX2" y="connsiteY2"/>
                    </a:cxn>
                    <a:cxn ang="0">
                      <a:pos x="connsiteX3" y="connsiteY3"/>
                    </a:cxn>
                  </a:cxnLst>
                  <a:rect l="l" t="t" r="r" b="b"/>
                  <a:pathLst>
                    <a:path w="44236" h="22118">
                      <a:moveTo>
                        <a:pt x="0" y="0"/>
                      </a:moveTo>
                      <a:lnTo>
                        <a:pt x="44236" y="0"/>
                      </a:lnTo>
                      <a:lnTo>
                        <a:pt x="44236" y="22118"/>
                      </a:lnTo>
                      <a:lnTo>
                        <a:pt x="0" y="2211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F1C7F63-DD72-34C3-3C34-B1E1D9625CB2}"/>
                    </a:ext>
                  </a:extLst>
                </p:cNvPr>
                <p:cNvSpPr/>
                <p:nvPr/>
              </p:nvSpPr>
              <p:spPr>
                <a:xfrm>
                  <a:off x="10263343" y="4104369"/>
                  <a:ext cx="22118" cy="44236"/>
                </a:xfrm>
                <a:custGeom>
                  <a:avLst/>
                  <a:gdLst>
                    <a:gd name="connsiteX0" fmla="*/ 0 w 22118"/>
                    <a:gd name="connsiteY0" fmla="*/ 0 h 44236"/>
                    <a:gd name="connsiteX1" fmla="*/ 22118 w 22118"/>
                    <a:gd name="connsiteY1" fmla="*/ 0 h 44236"/>
                    <a:gd name="connsiteX2" fmla="*/ 22118 w 22118"/>
                    <a:gd name="connsiteY2" fmla="*/ 44236 h 44236"/>
                    <a:gd name="connsiteX3" fmla="*/ 0 w 22118"/>
                    <a:gd name="connsiteY3" fmla="*/ 44236 h 44236"/>
                  </a:gdLst>
                  <a:ahLst/>
                  <a:cxnLst>
                    <a:cxn ang="0">
                      <a:pos x="connsiteX0" y="connsiteY0"/>
                    </a:cxn>
                    <a:cxn ang="0">
                      <a:pos x="connsiteX1" y="connsiteY1"/>
                    </a:cxn>
                    <a:cxn ang="0">
                      <a:pos x="connsiteX2" y="connsiteY2"/>
                    </a:cxn>
                    <a:cxn ang="0">
                      <a:pos x="connsiteX3" y="connsiteY3"/>
                    </a:cxn>
                  </a:cxnLst>
                  <a:rect l="l" t="t" r="r" b="b"/>
                  <a:pathLst>
                    <a:path w="22118" h="44236">
                      <a:moveTo>
                        <a:pt x="0" y="0"/>
                      </a:moveTo>
                      <a:lnTo>
                        <a:pt x="22118" y="0"/>
                      </a:lnTo>
                      <a:lnTo>
                        <a:pt x="22118" y="44236"/>
                      </a:lnTo>
                      <a:lnTo>
                        <a:pt x="0" y="44236"/>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D6A8DAE-428F-D839-D4D6-4523AB0366F4}"/>
                    </a:ext>
                  </a:extLst>
                </p:cNvPr>
                <p:cNvSpPr/>
                <p:nvPr/>
              </p:nvSpPr>
              <p:spPr>
                <a:xfrm>
                  <a:off x="10263343" y="3706242"/>
                  <a:ext cx="22118" cy="44236"/>
                </a:xfrm>
                <a:custGeom>
                  <a:avLst/>
                  <a:gdLst>
                    <a:gd name="connsiteX0" fmla="*/ 0 w 22118"/>
                    <a:gd name="connsiteY0" fmla="*/ 0 h 44236"/>
                    <a:gd name="connsiteX1" fmla="*/ 22118 w 22118"/>
                    <a:gd name="connsiteY1" fmla="*/ 0 h 44236"/>
                    <a:gd name="connsiteX2" fmla="*/ 22118 w 22118"/>
                    <a:gd name="connsiteY2" fmla="*/ 44236 h 44236"/>
                    <a:gd name="connsiteX3" fmla="*/ 0 w 22118"/>
                    <a:gd name="connsiteY3" fmla="*/ 44236 h 44236"/>
                  </a:gdLst>
                  <a:ahLst/>
                  <a:cxnLst>
                    <a:cxn ang="0">
                      <a:pos x="connsiteX0" y="connsiteY0"/>
                    </a:cxn>
                    <a:cxn ang="0">
                      <a:pos x="connsiteX1" y="connsiteY1"/>
                    </a:cxn>
                    <a:cxn ang="0">
                      <a:pos x="connsiteX2" y="connsiteY2"/>
                    </a:cxn>
                    <a:cxn ang="0">
                      <a:pos x="connsiteX3" y="connsiteY3"/>
                    </a:cxn>
                  </a:cxnLst>
                  <a:rect l="l" t="t" r="r" b="b"/>
                  <a:pathLst>
                    <a:path w="22118" h="44236">
                      <a:moveTo>
                        <a:pt x="0" y="0"/>
                      </a:moveTo>
                      <a:lnTo>
                        <a:pt x="22118" y="0"/>
                      </a:lnTo>
                      <a:lnTo>
                        <a:pt x="22118" y="44236"/>
                      </a:lnTo>
                      <a:lnTo>
                        <a:pt x="0" y="44236"/>
                      </a:lnTo>
                      <a:close/>
                    </a:path>
                  </a:pathLst>
                </a:custGeom>
                <a:solidFill>
                  <a:schemeClr val="bg1"/>
                </a:solidFill>
                <a:ln w="0" cap="flat">
                  <a:noFill/>
                  <a:prstDash val="solid"/>
                  <a:miter/>
                </a:ln>
              </p:spPr>
              <p:txBody>
                <a:bodyPr rtlCol="0" anchor="ctr"/>
                <a:lstStyle/>
                <a:p>
                  <a:endParaRPr lang="en-US"/>
                </a:p>
              </p:txBody>
            </p:sp>
          </p:grpSp>
          <p:pic>
            <p:nvPicPr>
              <p:cNvPr id="19" name="Graphic 18">
                <a:extLst>
                  <a:ext uri="{FF2B5EF4-FFF2-40B4-BE49-F238E27FC236}">
                    <a16:creationId xmlns:a16="http://schemas.microsoft.com/office/drawing/2014/main" id="{B161AC30-7621-293C-993A-A10341E71C1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040580" y="3915285"/>
                <a:ext cx="244881" cy="244881"/>
              </a:xfrm>
              <a:prstGeom prst="rect">
                <a:avLst/>
              </a:prstGeom>
            </p:spPr>
          </p:pic>
        </p:grpSp>
      </p:grpSp>
      <p:grpSp>
        <p:nvGrpSpPr>
          <p:cNvPr id="54" name="Group 53">
            <a:extLst>
              <a:ext uri="{FF2B5EF4-FFF2-40B4-BE49-F238E27FC236}">
                <a16:creationId xmlns:a16="http://schemas.microsoft.com/office/drawing/2014/main" id="{4C6ADDDF-8FF4-999E-7E33-220D8611BC7E}"/>
              </a:ext>
            </a:extLst>
          </p:cNvPr>
          <p:cNvGrpSpPr/>
          <p:nvPr/>
        </p:nvGrpSpPr>
        <p:grpSpPr>
          <a:xfrm>
            <a:off x="5909404" y="3186782"/>
            <a:ext cx="1609431" cy="825419"/>
            <a:chOff x="5909404" y="3221286"/>
            <a:chExt cx="1609431" cy="825419"/>
          </a:xfrm>
        </p:grpSpPr>
        <p:sp>
          <p:nvSpPr>
            <p:cNvPr id="35" name="TextBox 34">
              <a:extLst>
                <a:ext uri="{FF2B5EF4-FFF2-40B4-BE49-F238E27FC236}">
                  <a16:creationId xmlns:a16="http://schemas.microsoft.com/office/drawing/2014/main" id="{E40B6190-748C-3A34-502D-4DBF7D79BF97}"/>
                </a:ext>
              </a:extLst>
            </p:cNvPr>
            <p:cNvSpPr txBox="1"/>
            <p:nvPr/>
          </p:nvSpPr>
          <p:spPr>
            <a:xfrm>
              <a:off x="5909404" y="3621973"/>
              <a:ext cx="1609431" cy="424732"/>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200" dirty="0" err="1">
                  <a:solidFill>
                    <a:schemeClr val="accent6"/>
                  </a:solidFill>
                </a:rPr>
                <a:t>Comportamiento</a:t>
              </a:r>
              <a:r>
                <a:rPr lang="en-GB" sz="1200" dirty="0">
                  <a:solidFill>
                    <a:schemeClr val="accent6"/>
                  </a:solidFill>
                </a:rPr>
                <a:t> </a:t>
              </a:r>
              <a:r>
                <a:rPr lang="en-GB" sz="1200" dirty="0" err="1">
                  <a:solidFill>
                    <a:schemeClr val="accent6"/>
                  </a:solidFill>
                </a:rPr>
                <a:t>agregado</a:t>
              </a:r>
              <a:r>
                <a:rPr lang="en-GB" sz="1200" dirty="0">
                  <a:solidFill>
                    <a:schemeClr val="accent6"/>
                  </a:solidFill>
                </a:rPr>
                <a:t> del </a:t>
              </a:r>
              <a:r>
                <a:rPr lang="en-GB" sz="1200" dirty="0" err="1">
                  <a:solidFill>
                    <a:schemeClr val="accent6"/>
                  </a:solidFill>
                </a:rPr>
                <a:t>usuario</a:t>
              </a:r>
              <a:endParaRPr kumimoji="0" lang="en-GB" sz="1200" i="0" u="none" strike="noStrike" kern="1200" cap="none" spc="0" normalizeH="0" baseline="0" noProof="0" dirty="0">
                <a:ln>
                  <a:noFill/>
                </a:ln>
                <a:solidFill>
                  <a:schemeClr val="accent6"/>
                </a:solidFill>
                <a:effectLst/>
                <a:uLnTx/>
                <a:uFillTx/>
                <a:ea typeface="+mn-ea"/>
                <a:cs typeface="+mn-cs"/>
              </a:endParaRPr>
            </a:p>
          </p:txBody>
        </p:sp>
        <p:grpSp>
          <p:nvGrpSpPr>
            <p:cNvPr id="36" name="Group 98">
              <a:extLst>
                <a:ext uri="{FF2B5EF4-FFF2-40B4-BE49-F238E27FC236}">
                  <a16:creationId xmlns:a16="http://schemas.microsoft.com/office/drawing/2014/main" id="{9D4CFD7D-3CD2-8EDC-324A-A53F35887147}"/>
                </a:ext>
              </a:extLst>
            </p:cNvPr>
            <p:cNvGrpSpPr>
              <a:grpSpLocks noChangeAspect="1"/>
            </p:cNvGrpSpPr>
            <p:nvPr/>
          </p:nvGrpSpPr>
          <p:grpSpPr bwMode="auto">
            <a:xfrm>
              <a:off x="6537841" y="3221286"/>
              <a:ext cx="386440" cy="386440"/>
              <a:chOff x="3666" y="1986"/>
              <a:chExt cx="348" cy="348"/>
            </a:xfrm>
            <a:solidFill>
              <a:schemeClr val="bg1"/>
            </a:solidFill>
          </p:grpSpPr>
          <p:sp>
            <p:nvSpPr>
              <p:cNvPr id="38" name="Freeform 99">
                <a:extLst>
                  <a:ext uri="{FF2B5EF4-FFF2-40B4-BE49-F238E27FC236}">
                    <a16:creationId xmlns:a16="http://schemas.microsoft.com/office/drawing/2014/main" id="{AB769EE9-0EA7-5461-C51A-EE547A98194C}"/>
                  </a:ext>
                </a:extLst>
              </p:cNvPr>
              <p:cNvSpPr>
                <a:spLocks noEditPoints="1"/>
              </p:cNvSpPr>
              <p:nvPr/>
            </p:nvSpPr>
            <p:spPr bwMode="auto">
              <a:xfrm>
                <a:off x="3666" y="1986"/>
                <a:ext cx="348" cy="348"/>
              </a:xfrm>
              <a:custGeom>
                <a:avLst/>
                <a:gdLst>
                  <a:gd name="T0" fmla="*/ 0 w 144"/>
                  <a:gd name="T1" fmla="*/ 56 h 144"/>
                  <a:gd name="T2" fmla="*/ 0 w 144"/>
                  <a:gd name="T3" fmla="*/ 132 h 144"/>
                  <a:gd name="T4" fmla="*/ 0 w 144"/>
                  <a:gd name="T5" fmla="*/ 144 h 144"/>
                  <a:gd name="T6" fmla="*/ 144 w 144"/>
                  <a:gd name="T7" fmla="*/ 144 h 144"/>
                  <a:gd name="T8" fmla="*/ 144 w 144"/>
                  <a:gd name="T9" fmla="*/ 132 h 144"/>
                  <a:gd name="T10" fmla="*/ 144 w 144"/>
                  <a:gd name="T11" fmla="*/ 56 h 144"/>
                  <a:gd name="T12" fmla="*/ 108 w 144"/>
                  <a:gd name="T13" fmla="*/ 56 h 144"/>
                  <a:gd name="T14" fmla="*/ 108 w 144"/>
                  <a:gd name="T15" fmla="*/ 42 h 144"/>
                  <a:gd name="T16" fmla="*/ 120 w 144"/>
                  <a:gd name="T17" fmla="*/ 30 h 144"/>
                  <a:gd name="T18" fmla="*/ 128 w 144"/>
                  <a:gd name="T19" fmla="*/ 32 h 144"/>
                  <a:gd name="T20" fmla="*/ 144 w 144"/>
                  <a:gd name="T21" fmla="*/ 16 h 144"/>
                  <a:gd name="T22" fmla="*/ 128 w 144"/>
                  <a:gd name="T23" fmla="*/ 0 h 144"/>
                  <a:gd name="T24" fmla="*/ 112 w 144"/>
                  <a:gd name="T25" fmla="*/ 16 h 144"/>
                  <a:gd name="T26" fmla="*/ 114 w 144"/>
                  <a:gd name="T27" fmla="*/ 24 h 144"/>
                  <a:gd name="T28" fmla="*/ 100 w 144"/>
                  <a:gd name="T29" fmla="*/ 38 h 144"/>
                  <a:gd name="T30" fmla="*/ 100 w 144"/>
                  <a:gd name="T31" fmla="*/ 56 h 144"/>
                  <a:gd name="T32" fmla="*/ 88 w 144"/>
                  <a:gd name="T33" fmla="*/ 56 h 144"/>
                  <a:gd name="T34" fmla="*/ 72 w 144"/>
                  <a:gd name="T35" fmla="*/ 64 h 144"/>
                  <a:gd name="T36" fmla="*/ 56 w 144"/>
                  <a:gd name="T37" fmla="*/ 56 h 144"/>
                  <a:gd name="T38" fmla="*/ 44 w 144"/>
                  <a:gd name="T39" fmla="*/ 56 h 144"/>
                  <a:gd name="T40" fmla="*/ 44 w 144"/>
                  <a:gd name="T41" fmla="*/ 38 h 144"/>
                  <a:gd name="T42" fmla="*/ 30 w 144"/>
                  <a:gd name="T43" fmla="*/ 24 h 144"/>
                  <a:gd name="T44" fmla="*/ 32 w 144"/>
                  <a:gd name="T45" fmla="*/ 16 h 144"/>
                  <a:gd name="T46" fmla="*/ 16 w 144"/>
                  <a:gd name="T47" fmla="*/ 0 h 144"/>
                  <a:gd name="T48" fmla="*/ 0 w 144"/>
                  <a:gd name="T49" fmla="*/ 16 h 144"/>
                  <a:gd name="T50" fmla="*/ 16 w 144"/>
                  <a:gd name="T51" fmla="*/ 32 h 144"/>
                  <a:gd name="T52" fmla="*/ 24 w 144"/>
                  <a:gd name="T53" fmla="*/ 30 h 144"/>
                  <a:gd name="T54" fmla="*/ 36 w 144"/>
                  <a:gd name="T55" fmla="*/ 42 h 144"/>
                  <a:gd name="T56" fmla="*/ 36 w 144"/>
                  <a:gd name="T57" fmla="*/ 56 h 144"/>
                  <a:gd name="T58" fmla="*/ 0 w 144"/>
                  <a:gd name="T59" fmla="*/ 56 h 144"/>
                  <a:gd name="T60" fmla="*/ 128 w 144"/>
                  <a:gd name="T61" fmla="*/ 8 h 144"/>
                  <a:gd name="T62" fmla="*/ 136 w 144"/>
                  <a:gd name="T63" fmla="*/ 16 h 144"/>
                  <a:gd name="T64" fmla="*/ 128 w 144"/>
                  <a:gd name="T65" fmla="*/ 24 h 144"/>
                  <a:gd name="T66" fmla="*/ 120 w 144"/>
                  <a:gd name="T67" fmla="*/ 16 h 144"/>
                  <a:gd name="T68" fmla="*/ 128 w 144"/>
                  <a:gd name="T69" fmla="*/ 8 h 144"/>
                  <a:gd name="T70" fmla="*/ 8 w 144"/>
                  <a:gd name="T71" fmla="*/ 16 h 144"/>
                  <a:gd name="T72" fmla="*/ 16 w 144"/>
                  <a:gd name="T73" fmla="*/ 8 h 144"/>
                  <a:gd name="T74" fmla="*/ 24 w 144"/>
                  <a:gd name="T75" fmla="*/ 16 h 144"/>
                  <a:gd name="T76" fmla="*/ 16 w 144"/>
                  <a:gd name="T77" fmla="*/ 24 h 144"/>
                  <a:gd name="T78" fmla="*/ 8 w 144"/>
                  <a:gd name="T79" fmla="*/ 16 h 144"/>
                  <a:gd name="T80" fmla="*/ 88 w 144"/>
                  <a:gd name="T81" fmla="*/ 64 h 144"/>
                  <a:gd name="T82" fmla="*/ 136 w 144"/>
                  <a:gd name="T83" fmla="*/ 64 h 144"/>
                  <a:gd name="T84" fmla="*/ 136 w 144"/>
                  <a:gd name="T85" fmla="*/ 132 h 144"/>
                  <a:gd name="T86" fmla="*/ 136 w 144"/>
                  <a:gd name="T87" fmla="*/ 136 h 144"/>
                  <a:gd name="T88" fmla="*/ 76 w 144"/>
                  <a:gd name="T89" fmla="*/ 136 h 144"/>
                  <a:gd name="T90" fmla="*/ 76 w 144"/>
                  <a:gd name="T91" fmla="*/ 76 h 144"/>
                  <a:gd name="T92" fmla="*/ 88 w 144"/>
                  <a:gd name="T93" fmla="*/ 64 h 144"/>
                  <a:gd name="T94" fmla="*/ 56 w 144"/>
                  <a:gd name="T95" fmla="*/ 64 h 144"/>
                  <a:gd name="T96" fmla="*/ 68 w 144"/>
                  <a:gd name="T97" fmla="*/ 76 h 144"/>
                  <a:gd name="T98" fmla="*/ 68 w 144"/>
                  <a:gd name="T99" fmla="*/ 136 h 144"/>
                  <a:gd name="T100" fmla="*/ 8 w 144"/>
                  <a:gd name="T101" fmla="*/ 136 h 144"/>
                  <a:gd name="T102" fmla="*/ 8 w 144"/>
                  <a:gd name="T103" fmla="*/ 132 h 144"/>
                  <a:gd name="T104" fmla="*/ 8 w 144"/>
                  <a:gd name="T105" fmla="*/ 64 h 144"/>
                  <a:gd name="T106" fmla="*/ 56 w 144"/>
                  <a:gd name="T107"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 h="144">
                    <a:moveTo>
                      <a:pt x="0" y="56"/>
                    </a:moveTo>
                    <a:cubicBezTo>
                      <a:pt x="0" y="132"/>
                      <a:pt x="0" y="132"/>
                      <a:pt x="0" y="132"/>
                    </a:cubicBezTo>
                    <a:cubicBezTo>
                      <a:pt x="0" y="144"/>
                      <a:pt x="0" y="144"/>
                      <a:pt x="0" y="144"/>
                    </a:cubicBezTo>
                    <a:cubicBezTo>
                      <a:pt x="144" y="144"/>
                      <a:pt x="144" y="144"/>
                      <a:pt x="144" y="144"/>
                    </a:cubicBezTo>
                    <a:cubicBezTo>
                      <a:pt x="144" y="132"/>
                      <a:pt x="144" y="132"/>
                      <a:pt x="144" y="132"/>
                    </a:cubicBezTo>
                    <a:cubicBezTo>
                      <a:pt x="144" y="56"/>
                      <a:pt x="144" y="56"/>
                      <a:pt x="144" y="56"/>
                    </a:cubicBezTo>
                    <a:cubicBezTo>
                      <a:pt x="108" y="56"/>
                      <a:pt x="108" y="56"/>
                      <a:pt x="108" y="56"/>
                    </a:cubicBezTo>
                    <a:cubicBezTo>
                      <a:pt x="108" y="42"/>
                      <a:pt x="108" y="42"/>
                      <a:pt x="108" y="42"/>
                    </a:cubicBezTo>
                    <a:cubicBezTo>
                      <a:pt x="120" y="30"/>
                      <a:pt x="120" y="30"/>
                      <a:pt x="120" y="30"/>
                    </a:cubicBezTo>
                    <a:cubicBezTo>
                      <a:pt x="122" y="31"/>
                      <a:pt x="125" y="32"/>
                      <a:pt x="128" y="32"/>
                    </a:cubicBezTo>
                    <a:cubicBezTo>
                      <a:pt x="137" y="32"/>
                      <a:pt x="144" y="25"/>
                      <a:pt x="144" y="16"/>
                    </a:cubicBezTo>
                    <a:cubicBezTo>
                      <a:pt x="144" y="7"/>
                      <a:pt x="137" y="0"/>
                      <a:pt x="128" y="0"/>
                    </a:cubicBezTo>
                    <a:cubicBezTo>
                      <a:pt x="119" y="0"/>
                      <a:pt x="112" y="7"/>
                      <a:pt x="112" y="16"/>
                    </a:cubicBezTo>
                    <a:cubicBezTo>
                      <a:pt x="112" y="19"/>
                      <a:pt x="113" y="22"/>
                      <a:pt x="114" y="24"/>
                    </a:cubicBezTo>
                    <a:cubicBezTo>
                      <a:pt x="100" y="38"/>
                      <a:pt x="100" y="38"/>
                      <a:pt x="100" y="38"/>
                    </a:cubicBezTo>
                    <a:cubicBezTo>
                      <a:pt x="100" y="56"/>
                      <a:pt x="100" y="56"/>
                      <a:pt x="100" y="56"/>
                    </a:cubicBezTo>
                    <a:cubicBezTo>
                      <a:pt x="88" y="56"/>
                      <a:pt x="88" y="56"/>
                      <a:pt x="88" y="56"/>
                    </a:cubicBezTo>
                    <a:cubicBezTo>
                      <a:pt x="81" y="56"/>
                      <a:pt x="76" y="59"/>
                      <a:pt x="72" y="64"/>
                    </a:cubicBezTo>
                    <a:cubicBezTo>
                      <a:pt x="68" y="59"/>
                      <a:pt x="63" y="56"/>
                      <a:pt x="56" y="56"/>
                    </a:cubicBezTo>
                    <a:cubicBezTo>
                      <a:pt x="44" y="56"/>
                      <a:pt x="44" y="56"/>
                      <a:pt x="44" y="56"/>
                    </a:cubicBezTo>
                    <a:cubicBezTo>
                      <a:pt x="44" y="38"/>
                      <a:pt x="44" y="38"/>
                      <a:pt x="44" y="38"/>
                    </a:cubicBezTo>
                    <a:cubicBezTo>
                      <a:pt x="30" y="24"/>
                      <a:pt x="30" y="24"/>
                      <a:pt x="30" y="24"/>
                    </a:cubicBezTo>
                    <a:cubicBezTo>
                      <a:pt x="31" y="22"/>
                      <a:pt x="32" y="19"/>
                      <a:pt x="32" y="16"/>
                    </a:cubicBezTo>
                    <a:cubicBezTo>
                      <a:pt x="32" y="7"/>
                      <a:pt x="25" y="0"/>
                      <a:pt x="16" y="0"/>
                    </a:cubicBezTo>
                    <a:cubicBezTo>
                      <a:pt x="7" y="0"/>
                      <a:pt x="0" y="7"/>
                      <a:pt x="0" y="16"/>
                    </a:cubicBezTo>
                    <a:cubicBezTo>
                      <a:pt x="0" y="25"/>
                      <a:pt x="7" y="32"/>
                      <a:pt x="16" y="32"/>
                    </a:cubicBezTo>
                    <a:cubicBezTo>
                      <a:pt x="19" y="32"/>
                      <a:pt x="22" y="31"/>
                      <a:pt x="24" y="30"/>
                    </a:cubicBezTo>
                    <a:cubicBezTo>
                      <a:pt x="36" y="42"/>
                      <a:pt x="36" y="42"/>
                      <a:pt x="36" y="42"/>
                    </a:cubicBezTo>
                    <a:cubicBezTo>
                      <a:pt x="36" y="56"/>
                      <a:pt x="36" y="56"/>
                      <a:pt x="36" y="56"/>
                    </a:cubicBezTo>
                    <a:lnTo>
                      <a:pt x="0" y="56"/>
                    </a:lnTo>
                    <a:close/>
                    <a:moveTo>
                      <a:pt x="128" y="8"/>
                    </a:moveTo>
                    <a:cubicBezTo>
                      <a:pt x="132" y="8"/>
                      <a:pt x="136" y="12"/>
                      <a:pt x="136" y="16"/>
                    </a:cubicBezTo>
                    <a:cubicBezTo>
                      <a:pt x="136" y="20"/>
                      <a:pt x="132" y="24"/>
                      <a:pt x="128" y="24"/>
                    </a:cubicBezTo>
                    <a:cubicBezTo>
                      <a:pt x="124" y="24"/>
                      <a:pt x="120" y="20"/>
                      <a:pt x="120" y="16"/>
                    </a:cubicBezTo>
                    <a:cubicBezTo>
                      <a:pt x="120" y="12"/>
                      <a:pt x="124" y="8"/>
                      <a:pt x="128" y="8"/>
                    </a:cubicBezTo>
                    <a:close/>
                    <a:moveTo>
                      <a:pt x="8" y="16"/>
                    </a:moveTo>
                    <a:cubicBezTo>
                      <a:pt x="8" y="12"/>
                      <a:pt x="12" y="8"/>
                      <a:pt x="16" y="8"/>
                    </a:cubicBezTo>
                    <a:cubicBezTo>
                      <a:pt x="20" y="8"/>
                      <a:pt x="24" y="12"/>
                      <a:pt x="24" y="16"/>
                    </a:cubicBezTo>
                    <a:cubicBezTo>
                      <a:pt x="24" y="20"/>
                      <a:pt x="20" y="24"/>
                      <a:pt x="16" y="24"/>
                    </a:cubicBezTo>
                    <a:cubicBezTo>
                      <a:pt x="12" y="24"/>
                      <a:pt x="8" y="20"/>
                      <a:pt x="8" y="16"/>
                    </a:cubicBezTo>
                    <a:close/>
                    <a:moveTo>
                      <a:pt x="88" y="64"/>
                    </a:moveTo>
                    <a:cubicBezTo>
                      <a:pt x="136" y="64"/>
                      <a:pt x="136" y="64"/>
                      <a:pt x="136" y="64"/>
                    </a:cubicBezTo>
                    <a:cubicBezTo>
                      <a:pt x="136" y="132"/>
                      <a:pt x="136" y="132"/>
                      <a:pt x="136" y="132"/>
                    </a:cubicBezTo>
                    <a:cubicBezTo>
                      <a:pt x="136" y="136"/>
                      <a:pt x="136" y="136"/>
                      <a:pt x="136" y="136"/>
                    </a:cubicBezTo>
                    <a:cubicBezTo>
                      <a:pt x="76" y="136"/>
                      <a:pt x="76" y="136"/>
                      <a:pt x="76" y="136"/>
                    </a:cubicBezTo>
                    <a:cubicBezTo>
                      <a:pt x="76" y="76"/>
                      <a:pt x="76" y="76"/>
                      <a:pt x="76" y="76"/>
                    </a:cubicBezTo>
                    <a:cubicBezTo>
                      <a:pt x="76" y="69"/>
                      <a:pt x="81" y="64"/>
                      <a:pt x="88" y="64"/>
                    </a:cubicBezTo>
                    <a:close/>
                    <a:moveTo>
                      <a:pt x="56" y="64"/>
                    </a:moveTo>
                    <a:cubicBezTo>
                      <a:pt x="63" y="64"/>
                      <a:pt x="68" y="69"/>
                      <a:pt x="68" y="76"/>
                    </a:cubicBezTo>
                    <a:cubicBezTo>
                      <a:pt x="68" y="136"/>
                      <a:pt x="68" y="136"/>
                      <a:pt x="68" y="136"/>
                    </a:cubicBezTo>
                    <a:cubicBezTo>
                      <a:pt x="8" y="136"/>
                      <a:pt x="8" y="136"/>
                      <a:pt x="8" y="136"/>
                    </a:cubicBezTo>
                    <a:cubicBezTo>
                      <a:pt x="8" y="132"/>
                      <a:pt x="8" y="132"/>
                      <a:pt x="8" y="132"/>
                    </a:cubicBezTo>
                    <a:cubicBezTo>
                      <a:pt x="8" y="64"/>
                      <a:pt x="8" y="64"/>
                      <a:pt x="8" y="64"/>
                    </a:cubicBezTo>
                    <a:lnTo>
                      <a:pt x="5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100">
                <a:extLst>
                  <a:ext uri="{FF2B5EF4-FFF2-40B4-BE49-F238E27FC236}">
                    <a16:creationId xmlns:a16="http://schemas.microsoft.com/office/drawing/2014/main" id="{3362D3CD-5B97-6632-319B-DDA74BEE34FC}"/>
                  </a:ext>
                </a:extLst>
              </p:cNvPr>
              <p:cNvSpPr>
                <a:spLocks noChangeArrowheads="1"/>
              </p:cNvSpPr>
              <p:nvPr/>
            </p:nvSpPr>
            <p:spPr bwMode="auto">
              <a:xfrm>
                <a:off x="3724" y="2179"/>
                <a:ext cx="68"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101">
                <a:extLst>
                  <a:ext uri="{FF2B5EF4-FFF2-40B4-BE49-F238E27FC236}">
                    <a16:creationId xmlns:a16="http://schemas.microsoft.com/office/drawing/2014/main" id="{3A74CE6F-0B94-D302-8FE7-E7A1F6AB8D0D}"/>
                  </a:ext>
                </a:extLst>
              </p:cNvPr>
              <p:cNvSpPr>
                <a:spLocks noChangeArrowheads="1"/>
              </p:cNvSpPr>
              <p:nvPr/>
            </p:nvSpPr>
            <p:spPr bwMode="auto">
              <a:xfrm>
                <a:off x="3724" y="2237"/>
                <a:ext cx="68"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102">
                <a:extLst>
                  <a:ext uri="{FF2B5EF4-FFF2-40B4-BE49-F238E27FC236}">
                    <a16:creationId xmlns:a16="http://schemas.microsoft.com/office/drawing/2014/main" id="{86E0F3C4-A6BA-6FDD-F082-C0182E8FDAE9}"/>
                  </a:ext>
                </a:extLst>
              </p:cNvPr>
              <p:cNvSpPr>
                <a:spLocks noChangeArrowheads="1"/>
              </p:cNvSpPr>
              <p:nvPr/>
            </p:nvSpPr>
            <p:spPr bwMode="auto">
              <a:xfrm>
                <a:off x="3888" y="2179"/>
                <a:ext cx="68"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103">
                <a:extLst>
                  <a:ext uri="{FF2B5EF4-FFF2-40B4-BE49-F238E27FC236}">
                    <a16:creationId xmlns:a16="http://schemas.microsoft.com/office/drawing/2014/main" id="{DC6200F1-1F33-3096-F8A7-71BC057B5D0E}"/>
                  </a:ext>
                </a:extLst>
              </p:cNvPr>
              <p:cNvSpPr>
                <a:spLocks noChangeArrowheads="1"/>
              </p:cNvSpPr>
              <p:nvPr/>
            </p:nvSpPr>
            <p:spPr bwMode="auto">
              <a:xfrm>
                <a:off x="3888" y="2237"/>
                <a:ext cx="68"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04">
                <a:extLst>
                  <a:ext uri="{FF2B5EF4-FFF2-40B4-BE49-F238E27FC236}">
                    <a16:creationId xmlns:a16="http://schemas.microsoft.com/office/drawing/2014/main" id="{ADB32E82-FBBA-CEAF-56A6-24049EC5F2C5}"/>
                  </a:ext>
                </a:extLst>
              </p:cNvPr>
              <p:cNvSpPr>
                <a:spLocks noEditPoints="1"/>
              </p:cNvSpPr>
              <p:nvPr/>
            </p:nvSpPr>
            <p:spPr bwMode="auto">
              <a:xfrm>
                <a:off x="3801" y="1986"/>
                <a:ext cx="78" cy="126"/>
              </a:xfrm>
              <a:custGeom>
                <a:avLst/>
                <a:gdLst>
                  <a:gd name="T0" fmla="*/ 20 w 32"/>
                  <a:gd name="T1" fmla="*/ 52 h 52"/>
                  <a:gd name="T2" fmla="*/ 20 w 32"/>
                  <a:gd name="T3" fmla="*/ 31 h 52"/>
                  <a:gd name="T4" fmla="*/ 32 w 32"/>
                  <a:gd name="T5" fmla="*/ 16 h 52"/>
                  <a:gd name="T6" fmla="*/ 16 w 32"/>
                  <a:gd name="T7" fmla="*/ 0 h 52"/>
                  <a:gd name="T8" fmla="*/ 0 w 32"/>
                  <a:gd name="T9" fmla="*/ 16 h 52"/>
                  <a:gd name="T10" fmla="*/ 12 w 32"/>
                  <a:gd name="T11" fmla="*/ 31 h 52"/>
                  <a:gd name="T12" fmla="*/ 12 w 32"/>
                  <a:gd name="T13" fmla="*/ 52 h 52"/>
                  <a:gd name="T14" fmla="*/ 20 w 32"/>
                  <a:gd name="T15" fmla="*/ 52 h 52"/>
                  <a:gd name="T16" fmla="*/ 8 w 32"/>
                  <a:gd name="T17" fmla="*/ 16 h 52"/>
                  <a:gd name="T18" fmla="*/ 16 w 32"/>
                  <a:gd name="T19" fmla="*/ 8 h 52"/>
                  <a:gd name="T20" fmla="*/ 24 w 32"/>
                  <a:gd name="T21" fmla="*/ 16 h 52"/>
                  <a:gd name="T22" fmla="*/ 16 w 32"/>
                  <a:gd name="T23" fmla="*/ 24 h 52"/>
                  <a:gd name="T24" fmla="*/ 8 w 32"/>
                  <a:gd name="T25"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52">
                    <a:moveTo>
                      <a:pt x="20" y="52"/>
                    </a:moveTo>
                    <a:cubicBezTo>
                      <a:pt x="20" y="31"/>
                      <a:pt x="20" y="31"/>
                      <a:pt x="20" y="31"/>
                    </a:cubicBezTo>
                    <a:cubicBezTo>
                      <a:pt x="27" y="30"/>
                      <a:pt x="32" y="23"/>
                      <a:pt x="32" y="16"/>
                    </a:cubicBezTo>
                    <a:cubicBezTo>
                      <a:pt x="32" y="7"/>
                      <a:pt x="25" y="0"/>
                      <a:pt x="16" y="0"/>
                    </a:cubicBezTo>
                    <a:cubicBezTo>
                      <a:pt x="7" y="0"/>
                      <a:pt x="0" y="7"/>
                      <a:pt x="0" y="16"/>
                    </a:cubicBezTo>
                    <a:cubicBezTo>
                      <a:pt x="0" y="23"/>
                      <a:pt x="5" y="30"/>
                      <a:pt x="12" y="31"/>
                    </a:cubicBezTo>
                    <a:cubicBezTo>
                      <a:pt x="12" y="52"/>
                      <a:pt x="12" y="52"/>
                      <a:pt x="12" y="52"/>
                    </a:cubicBezTo>
                    <a:lnTo>
                      <a:pt x="20" y="52"/>
                    </a:lnTo>
                    <a:close/>
                    <a:moveTo>
                      <a:pt x="8" y="16"/>
                    </a:moveTo>
                    <a:cubicBezTo>
                      <a:pt x="8" y="12"/>
                      <a:pt x="12" y="8"/>
                      <a:pt x="16" y="8"/>
                    </a:cubicBezTo>
                    <a:cubicBezTo>
                      <a:pt x="20" y="8"/>
                      <a:pt x="24" y="12"/>
                      <a:pt x="24" y="16"/>
                    </a:cubicBezTo>
                    <a:cubicBezTo>
                      <a:pt x="24" y="20"/>
                      <a:pt x="20" y="24"/>
                      <a:pt x="16" y="24"/>
                    </a:cubicBezTo>
                    <a:cubicBezTo>
                      <a:pt x="12" y="24"/>
                      <a:pt x="8" y="20"/>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2" name="Group 61">
            <a:extLst>
              <a:ext uri="{FF2B5EF4-FFF2-40B4-BE49-F238E27FC236}">
                <a16:creationId xmlns:a16="http://schemas.microsoft.com/office/drawing/2014/main" id="{F04453D9-6079-9828-20D5-298D38891E08}"/>
              </a:ext>
            </a:extLst>
          </p:cNvPr>
          <p:cNvGrpSpPr/>
          <p:nvPr/>
        </p:nvGrpSpPr>
        <p:grpSpPr>
          <a:xfrm>
            <a:off x="5979711" y="4408325"/>
            <a:ext cx="1527739" cy="816286"/>
            <a:chOff x="6010499" y="4374534"/>
            <a:chExt cx="1527739" cy="816286"/>
          </a:xfrm>
        </p:grpSpPr>
        <p:sp>
          <p:nvSpPr>
            <p:cNvPr id="55" name="TextBox 54">
              <a:extLst>
                <a:ext uri="{FF2B5EF4-FFF2-40B4-BE49-F238E27FC236}">
                  <a16:creationId xmlns:a16="http://schemas.microsoft.com/office/drawing/2014/main" id="{2E751DA1-84C7-3C9B-2408-BE937EBAB3CF}"/>
                </a:ext>
              </a:extLst>
            </p:cNvPr>
            <p:cNvSpPr txBox="1"/>
            <p:nvPr/>
          </p:nvSpPr>
          <p:spPr>
            <a:xfrm>
              <a:off x="6010499" y="4766088"/>
              <a:ext cx="1527739" cy="424732"/>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i="0" u="none" strike="noStrike" kern="1200" cap="none" spc="0" normalizeH="0" baseline="0" noProof="0" dirty="0" err="1">
                  <a:ln>
                    <a:noFill/>
                  </a:ln>
                  <a:solidFill>
                    <a:schemeClr val="accent6"/>
                  </a:solidFill>
                  <a:effectLst/>
                  <a:uLnTx/>
                  <a:uFillTx/>
                  <a:ea typeface="+mn-ea"/>
                  <a:cs typeface="+mn-cs"/>
                </a:rPr>
                <a:t>Guía</a:t>
              </a:r>
              <a:r>
                <a:rPr kumimoji="0" lang="en-US" sz="1200" i="0" u="none" strike="noStrike" kern="1200" cap="none" spc="0" normalizeH="0" baseline="0" noProof="0" dirty="0">
                  <a:ln>
                    <a:noFill/>
                  </a:ln>
                  <a:solidFill>
                    <a:schemeClr val="accent6"/>
                  </a:solidFill>
                  <a:effectLst/>
                  <a:uLnTx/>
                  <a:uFillTx/>
                  <a:ea typeface="+mn-ea"/>
                  <a:cs typeface="+mn-cs"/>
                </a:rPr>
                <a:t> de </a:t>
              </a:r>
              <a:r>
                <a:rPr kumimoji="0" lang="en-US" sz="1200" i="0" u="none" strike="noStrike" kern="1200" cap="none" spc="0" normalizeH="0" baseline="0" noProof="0" dirty="0" err="1">
                  <a:ln>
                    <a:noFill/>
                  </a:ln>
                  <a:solidFill>
                    <a:schemeClr val="accent6"/>
                  </a:solidFill>
                  <a:effectLst/>
                  <a:uLnTx/>
                  <a:uFillTx/>
                  <a:ea typeface="+mn-ea"/>
                  <a:cs typeface="+mn-cs"/>
                </a:rPr>
                <a:t>remediación</a:t>
              </a:r>
              <a:endParaRPr kumimoji="0" lang="en-US" sz="1200" i="0" u="none" strike="noStrike" kern="1200" cap="none" spc="0" normalizeH="0" baseline="0" noProof="0" dirty="0">
                <a:ln>
                  <a:noFill/>
                </a:ln>
                <a:solidFill>
                  <a:schemeClr val="accent6"/>
                </a:solidFill>
                <a:effectLst/>
                <a:uLnTx/>
                <a:uFillTx/>
                <a:ea typeface="+mn-ea"/>
                <a:cs typeface="+mn-cs"/>
              </a:endParaRPr>
            </a:p>
          </p:txBody>
        </p:sp>
        <p:grpSp>
          <p:nvGrpSpPr>
            <p:cNvPr id="56" name="Group 23">
              <a:extLst>
                <a:ext uri="{FF2B5EF4-FFF2-40B4-BE49-F238E27FC236}">
                  <a16:creationId xmlns:a16="http://schemas.microsoft.com/office/drawing/2014/main" id="{3EF4FEF2-C453-226B-F539-78438E11F9FA}"/>
                </a:ext>
              </a:extLst>
            </p:cNvPr>
            <p:cNvGrpSpPr>
              <a:grpSpLocks noChangeAspect="1"/>
            </p:cNvGrpSpPr>
            <p:nvPr/>
          </p:nvGrpSpPr>
          <p:grpSpPr bwMode="auto">
            <a:xfrm>
              <a:off x="6632815" y="4374534"/>
              <a:ext cx="293639" cy="366340"/>
              <a:chOff x="3685" y="1966"/>
              <a:chExt cx="311" cy="388"/>
            </a:xfrm>
            <a:solidFill>
              <a:schemeClr val="bg1"/>
            </a:solidFill>
          </p:grpSpPr>
          <p:sp>
            <p:nvSpPr>
              <p:cNvPr id="57" name="Freeform 24">
                <a:extLst>
                  <a:ext uri="{FF2B5EF4-FFF2-40B4-BE49-F238E27FC236}">
                    <a16:creationId xmlns:a16="http://schemas.microsoft.com/office/drawing/2014/main" id="{DF1F808F-8326-0948-0EE7-70725AF7F7FA}"/>
                  </a:ext>
                </a:extLst>
              </p:cNvPr>
              <p:cNvSpPr>
                <a:spLocks noEditPoints="1"/>
              </p:cNvSpPr>
              <p:nvPr/>
            </p:nvSpPr>
            <p:spPr bwMode="auto">
              <a:xfrm>
                <a:off x="3685" y="1966"/>
                <a:ext cx="311" cy="388"/>
              </a:xfrm>
              <a:custGeom>
                <a:avLst/>
                <a:gdLst>
                  <a:gd name="T0" fmla="*/ 108 w 128"/>
                  <a:gd name="T1" fmla="*/ 160 h 160"/>
                  <a:gd name="T2" fmla="*/ 128 w 128"/>
                  <a:gd name="T3" fmla="*/ 140 h 160"/>
                  <a:gd name="T4" fmla="*/ 128 w 128"/>
                  <a:gd name="T5" fmla="*/ 36 h 160"/>
                  <a:gd name="T6" fmla="*/ 108 w 128"/>
                  <a:gd name="T7" fmla="*/ 16 h 160"/>
                  <a:gd name="T8" fmla="*/ 92 w 128"/>
                  <a:gd name="T9" fmla="*/ 16 h 160"/>
                  <a:gd name="T10" fmla="*/ 72 w 128"/>
                  <a:gd name="T11" fmla="*/ 0 h 160"/>
                  <a:gd name="T12" fmla="*/ 56 w 128"/>
                  <a:gd name="T13" fmla="*/ 0 h 160"/>
                  <a:gd name="T14" fmla="*/ 36 w 128"/>
                  <a:gd name="T15" fmla="*/ 16 h 160"/>
                  <a:gd name="T16" fmla="*/ 20 w 128"/>
                  <a:gd name="T17" fmla="*/ 16 h 160"/>
                  <a:gd name="T18" fmla="*/ 0 w 128"/>
                  <a:gd name="T19" fmla="*/ 36 h 160"/>
                  <a:gd name="T20" fmla="*/ 0 w 128"/>
                  <a:gd name="T21" fmla="*/ 140 h 160"/>
                  <a:gd name="T22" fmla="*/ 20 w 128"/>
                  <a:gd name="T23" fmla="*/ 160 h 160"/>
                  <a:gd name="T24" fmla="*/ 108 w 128"/>
                  <a:gd name="T25" fmla="*/ 160 h 160"/>
                  <a:gd name="T26" fmla="*/ 44 w 128"/>
                  <a:gd name="T27" fmla="*/ 20 h 160"/>
                  <a:gd name="T28" fmla="*/ 56 w 128"/>
                  <a:gd name="T29" fmla="*/ 8 h 160"/>
                  <a:gd name="T30" fmla="*/ 72 w 128"/>
                  <a:gd name="T31" fmla="*/ 8 h 160"/>
                  <a:gd name="T32" fmla="*/ 84 w 128"/>
                  <a:gd name="T33" fmla="*/ 20 h 160"/>
                  <a:gd name="T34" fmla="*/ 84 w 128"/>
                  <a:gd name="T35" fmla="*/ 24 h 160"/>
                  <a:gd name="T36" fmla="*/ 44 w 128"/>
                  <a:gd name="T37" fmla="*/ 24 h 160"/>
                  <a:gd name="T38" fmla="*/ 44 w 128"/>
                  <a:gd name="T39" fmla="*/ 20 h 160"/>
                  <a:gd name="T40" fmla="*/ 8 w 128"/>
                  <a:gd name="T41" fmla="*/ 140 h 160"/>
                  <a:gd name="T42" fmla="*/ 8 w 128"/>
                  <a:gd name="T43" fmla="*/ 36 h 160"/>
                  <a:gd name="T44" fmla="*/ 20 w 128"/>
                  <a:gd name="T45" fmla="*/ 24 h 160"/>
                  <a:gd name="T46" fmla="*/ 36 w 128"/>
                  <a:gd name="T47" fmla="*/ 24 h 160"/>
                  <a:gd name="T48" fmla="*/ 36 w 128"/>
                  <a:gd name="T49" fmla="*/ 32 h 160"/>
                  <a:gd name="T50" fmla="*/ 92 w 128"/>
                  <a:gd name="T51" fmla="*/ 32 h 160"/>
                  <a:gd name="T52" fmla="*/ 92 w 128"/>
                  <a:gd name="T53" fmla="*/ 24 h 160"/>
                  <a:gd name="T54" fmla="*/ 108 w 128"/>
                  <a:gd name="T55" fmla="*/ 24 h 160"/>
                  <a:gd name="T56" fmla="*/ 120 w 128"/>
                  <a:gd name="T57" fmla="*/ 36 h 160"/>
                  <a:gd name="T58" fmla="*/ 120 w 128"/>
                  <a:gd name="T59" fmla="*/ 140 h 160"/>
                  <a:gd name="T60" fmla="*/ 108 w 128"/>
                  <a:gd name="T61" fmla="*/ 152 h 160"/>
                  <a:gd name="T62" fmla="*/ 20 w 128"/>
                  <a:gd name="T63" fmla="*/ 152 h 160"/>
                  <a:gd name="T64" fmla="*/ 8 w 128"/>
                  <a:gd name="T65" fmla="*/ 14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60">
                    <a:moveTo>
                      <a:pt x="108" y="160"/>
                    </a:moveTo>
                    <a:cubicBezTo>
                      <a:pt x="119" y="160"/>
                      <a:pt x="128" y="151"/>
                      <a:pt x="128" y="140"/>
                    </a:cubicBezTo>
                    <a:cubicBezTo>
                      <a:pt x="128" y="36"/>
                      <a:pt x="128" y="36"/>
                      <a:pt x="128" y="36"/>
                    </a:cubicBezTo>
                    <a:cubicBezTo>
                      <a:pt x="128" y="25"/>
                      <a:pt x="119" y="16"/>
                      <a:pt x="108" y="16"/>
                    </a:cubicBezTo>
                    <a:cubicBezTo>
                      <a:pt x="92" y="16"/>
                      <a:pt x="92" y="16"/>
                      <a:pt x="92" y="16"/>
                    </a:cubicBezTo>
                    <a:cubicBezTo>
                      <a:pt x="90" y="7"/>
                      <a:pt x="82" y="0"/>
                      <a:pt x="72" y="0"/>
                    </a:cubicBezTo>
                    <a:cubicBezTo>
                      <a:pt x="56" y="0"/>
                      <a:pt x="56" y="0"/>
                      <a:pt x="56" y="0"/>
                    </a:cubicBezTo>
                    <a:cubicBezTo>
                      <a:pt x="46" y="0"/>
                      <a:pt x="38" y="7"/>
                      <a:pt x="36" y="16"/>
                    </a:cubicBezTo>
                    <a:cubicBezTo>
                      <a:pt x="20" y="16"/>
                      <a:pt x="20" y="16"/>
                      <a:pt x="20" y="16"/>
                    </a:cubicBezTo>
                    <a:cubicBezTo>
                      <a:pt x="9" y="16"/>
                      <a:pt x="0" y="25"/>
                      <a:pt x="0" y="36"/>
                    </a:cubicBezTo>
                    <a:cubicBezTo>
                      <a:pt x="0" y="140"/>
                      <a:pt x="0" y="140"/>
                      <a:pt x="0" y="140"/>
                    </a:cubicBezTo>
                    <a:cubicBezTo>
                      <a:pt x="0" y="151"/>
                      <a:pt x="9" y="160"/>
                      <a:pt x="20" y="160"/>
                    </a:cubicBezTo>
                    <a:lnTo>
                      <a:pt x="108" y="160"/>
                    </a:lnTo>
                    <a:close/>
                    <a:moveTo>
                      <a:pt x="44" y="20"/>
                    </a:moveTo>
                    <a:cubicBezTo>
                      <a:pt x="44" y="13"/>
                      <a:pt x="49" y="8"/>
                      <a:pt x="56" y="8"/>
                    </a:cubicBezTo>
                    <a:cubicBezTo>
                      <a:pt x="72" y="8"/>
                      <a:pt x="72" y="8"/>
                      <a:pt x="72" y="8"/>
                    </a:cubicBezTo>
                    <a:cubicBezTo>
                      <a:pt x="79" y="8"/>
                      <a:pt x="84" y="13"/>
                      <a:pt x="84" y="20"/>
                    </a:cubicBezTo>
                    <a:cubicBezTo>
                      <a:pt x="84" y="24"/>
                      <a:pt x="84" y="24"/>
                      <a:pt x="84" y="24"/>
                    </a:cubicBezTo>
                    <a:cubicBezTo>
                      <a:pt x="44" y="24"/>
                      <a:pt x="44" y="24"/>
                      <a:pt x="44" y="24"/>
                    </a:cubicBezTo>
                    <a:lnTo>
                      <a:pt x="44" y="20"/>
                    </a:lnTo>
                    <a:close/>
                    <a:moveTo>
                      <a:pt x="8" y="140"/>
                    </a:moveTo>
                    <a:cubicBezTo>
                      <a:pt x="8" y="36"/>
                      <a:pt x="8" y="36"/>
                      <a:pt x="8" y="36"/>
                    </a:cubicBezTo>
                    <a:cubicBezTo>
                      <a:pt x="8" y="29"/>
                      <a:pt x="13" y="24"/>
                      <a:pt x="20" y="24"/>
                    </a:cubicBezTo>
                    <a:cubicBezTo>
                      <a:pt x="36" y="24"/>
                      <a:pt x="36" y="24"/>
                      <a:pt x="36" y="24"/>
                    </a:cubicBezTo>
                    <a:cubicBezTo>
                      <a:pt x="36" y="32"/>
                      <a:pt x="36" y="32"/>
                      <a:pt x="36" y="32"/>
                    </a:cubicBezTo>
                    <a:cubicBezTo>
                      <a:pt x="92" y="32"/>
                      <a:pt x="92" y="32"/>
                      <a:pt x="92" y="32"/>
                    </a:cubicBezTo>
                    <a:cubicBezTo>
                      <a:pt x="92" y="24"/>
                      <a:pt x="92" y="24"/>
                      <a:pt x="92" y="24"/>
                    </a:cubicBezTo>
                    <a:cubicBezTo>
                      <a:pt x="108" y="24"/>
                      <a:pt x="108" y="24"/>
                      <a:pt x="108" y="24"/>
                    </a:cubicBezTo>
                    <a:cubicBezTo>
                      <a:pt x="115" y="24"/>
                      <a:pt x="120" y="29"/>
                      <a:pt x="120" y="36"/>
                    </a:cubicBezTo>
                    <a:cubicBezTo>
                      <a:pt x="120" y="140"/>
                      <a:pt x="120" y="140"/>
                      <a:pt x="120" y="140"/>
                    </a:cubicBezTo>
                    <a:cubicBezTo>
                      <a:pt x="120" y="147"/>
                      <a:pt x="115" y="152"/>
                      <a:pt x="108" y="152"/>
                    </a:cubicBezTo>
                    <a:cubicBezTo>
                      <a:pt x="20" y="152"/>
                      <a:pt x="20" y="152"/>
                      <a:pt x="20" y="152"/>
                    </a:cubicBezTo>
                    <a:cubicBezTo>
                      <a:pt x="13" y="152"/>
                      <a:pt x="8" y="147"/>
                      <a:pt x="8" y="1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5">
                <a:extLst>
                  <a:ext uri="{FF2B5EF4-FFF2-40B4-BE49-F238E27FC236}">
                    <a16:creationId xmlns:a16="http://schemas.microsoft.com/office/drawing/2014/main" id="{FF2EE0AC-1532-910E-A9C9-171BFA4AAC40}"/>
                  </a:ext>
                </a:extLst>
              </p:cNvPr>
              <p:cNvSpPr>
                <a:spLocks noChangeArrowheads="1"/>
              </p:cNvSpPr>
              <p:nvPr/>
            </p:nvSpPr>
            <p:spPr bwMode="auto">
              <a:xfrm>
                <a:off x="3743" y="2092"/>
                <a:ext cx="194"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6">
                <a:extLst>
                  <a:ext uri="{FF2B5EF4-FFF2-40B4-BE49-F238E27FC236}">
                    <a16:creationId xmlns:a16="http://schemas.microsoft.com/office/drawing/2014/main" id="{263ACCB7-919B-266E-095D-FCDBFC87318D}"/>
                  </a:ext>
                </a:extLst>
              </p:cNvPr>
              <p:cNvSpPr>
                <a:spLocks noChangeArrowheads="1"/>
              </p:cNvSpPr>
              <p:nvPr/>
            </p:nvSpPr>
            <p:spPr bwMode="auto">
              <a:xfrm>
                <a:off x="3743" y="2208"/>
                <a:ext cx="194"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27">
                <a:extLst>
                  <a:ext uri="{FF2B5EF4-FFF2-40B4-BE49-F238E27FC236}">
                    <a16:creationId xmlns:a16="http://schemas.microsoft.com/office/drawing/2014/main" id="{7E3599DB-D78F-1CE2-123B-8506E88B96F9}"/>
                  </a:ext>
                </a:extLst>
              </p:cNvPr>
              <p:cNvSpPr>
                <a:spLocks noChangeArrowheads="1"/>
              </p:cNvSpPr>
              <p:nvPr/>
            </p:nvSpPr>
            <p:spPr bwMode="auto">
              <a:xfrm>
                <a:off x="3743" y="2266"/>
                <a:ext cx="194"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28">
                <a:extLst>
                  <a:ext uri="{FF2B5EF4-FFF2-40B4-BE49-F238E27FC236}">
                    <a16:creationId xmlns:a16="http://schemas.microsoft.com/office/drawing/2014/main" id="{FA4C4DA3-7253-BDA9-D888-352892827F34}"/>
                  </a:ext>
                </a:extLst>
              </p:cNvPr>
              <p:cNvSpPr>
                <a:spLocks noChangeArrowheads="1"/>
              </p:cNvSpPr>
              <p:nvPr/>
            </p:nvSpPr>
            <p:spPr bwMode="auto">
              <a:xfrm>
                <a:off x="3743" y="2150"/>
                <a:ext cx="194"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055084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E3E7BF-ABBB-6FC4-47B9-B43D46D66123}"/>
              </a:ext>
            </a:extLst>
          </p:cNvPr>
          <p:cNvSpPr>
            <a:spLocks noGrp="1"/>
          </p:cNvSpPr>
          <p:nvPr>
            <p:ph type="title"/>
          </p:nvPr>
        </p:nvSpPr>
        <p:spPr/>
        <p:txBody>
          <a:bodyPr/>
          <a:lstStyle/>
          <a:p>
            <a:r>
              <a:rPr lang="en-US" dirty="0" err="1">
                <a:solidFill>
                  <a:schemeClr val="accent6"/>
                </a:solidFill>
              </a:rPr>
              <a:t>Cobertura</a:t>
            </a:r>
            <a:r>
              <a:rPr lang="en-US" dirty="0">
                <a:solidFill>
                  <a:schemeClr val="accent6"/>
                </a:solidFill>
              </a:rPr>
              <a:t> de </a:t>
            </a:r>
            <a:r>
              <a:rPr lang="en-US" dirty="0" err="1">
                <a:solidFill>
                  <a:schemeClr val="accent6"/>
                </a:solidFill>
              </a:rPr>
              <a:t>detección</a:t>
            </a:r>
            <a:endParaRPr lang="en-US" dirty="0">
              <a:solidFill>
                <a:schemeClr val="accent6"/>
              </a:solidFill>
            </a:endParaRPr>
          </a:p>
        </p:txBody>
      </p:sp>
      <p:sp>
        <p:nvSpPr>
          <p:cNvPr id="2" name="TextBox 1">
            <a:extLst>
              <a:ext uri="{FF2B5EF4-FFF2-40B4-BE49-F238E27FC236}">
                <a16:creationId xmlns:a16="http://schemas.microsoft.com/office/drawing/2014/main" id="{71526AD4-128E-2C57-1A59-B96807BA13EB}"/>
              </a:ext>
            </a:extLst>
          </p:cNvPr>
          <p:cNvSpPr txBox="1"/>
          <p:nvPr/>
        </p:nvSpPr>
        <p:spPr>
          <a:xfrm>
            <a:off x="858982" y="1452152"/>
            <a:ext cx="10474036" cy="338554"/>
          </a:xfrm>
          <a:prstGeom prst="rect">
            <a:avLst/>
          </a:prstGeom>
          <a:noFill/>
        </p:spPr>
        <p:txBody>
          <a:bodyPr wrap="square" rtlCol="0">
            <a:spAutoFit/>
          </a:bodyPr>
          <a:lstStyle/>
          <a:p>
            <a:r>
              <a:rPr lang="es-ES" sz="1600" dirty="0">
                <a:solidFill>
                  <a:schemeClr val="accent6"/>
                </a:solidFill>
              </a:rPr>
              <a:t>El atacante abusa de credenciales, tokens o sesiones robadas.</a:t>
            </a:r>
            <a:endParaRPr lang="en-GB" sz="1600" dirty="0">
              <a:solidFill>
                <a:schemeClr val="accent6"/>
              </a:solidFill>
            </a:endParaRPr>
          </a:p>
        </p:txBody>
      </p:sp>
      <p:grpSp>
        <p:nvGrpSpPr>
          <p:cNvPr id="25" name="Group 24">
            <a:extLst>
              <a:ext uri="{FF2B5EF4-FFF2-40B4-BE49-F238E27FC236}">
                <a16:creationId xmlns:a16="http://schemas.microsoft.com/office/drawing/2014/main" id="{44EEBBE9-5428-4BBC-C515-C2912200DE3A}"/>
              </a:ext>
            </a:extLst>
          </p:cNvPr>
          <p:cNvGrpSpPr/>
          <p:nvPr/>
        </p:nvGrpSpPr>
        <p:grpSpPr>
          <a:xfrm>
            <a:off x="961885" y="2270753"/>
            <a:ext cx="8795062" cy="1132130"/>
            <a:chOff x="961885" y="2270753"/>
            <a:chExt cx="8795062" cy="1132130"/>
          </a:xfrm>
        </p:grpSpPr>
        <p:grpSp>
          <p:nvGrpSpPr>
            <p:cNvPr id="7" name="Group 6">
              <a:extLst>
                <a:ext uri="{FF2B5EF4-FFF2-40B4-BE49-F238E27FC236}">
                  <a16:creationId xmlns:a16="http://schemas.microsoft.com/office/drawing/2014/main" id="{5DDD8C91-4F93-BC3E-5407-C9C0ACE6F867}"/>
                </a:ext>
              </a:extLst>
            </p:cNvPr>
            <p:cNvGrpSpPr/>
            <p:nvPr/>
          </p:nvGrpSpPr>
          <p:grpSpPr>
            <a:xfrm>
              <a:off x="961885" y="2270753"/>
              <a:ext cx="2346973" cy="938789"/>
              <a:chOff x="2637" y="392379"/>
              <a:chExt cx="2346973" cy="938789"/>
            </a:xfrm>
          </p:grpSpPr>
          <p:sp>
            <p:nvSpPr>
              <p:cNvPr id="9" name="Arrow: Chevron 8">
                <a:extLst>
                  <a:ext uri="{FF2B5EF4-FFF2-40B4-BE49-F238E27FC236}">
                    <a16:creationId xmlns:a16="http://schemas.microsoft.com/office/drawing/2014/main" id="{622BA628-2A09-8E9B-B801-8FB663E637F2}"/>
                  </a:ext>
                </a:extLst>
              </p:cNvPr>
              <p:cNvSpPr/>
              <p:nvPr/>
            </p:nvSpPr>
            <p:spPr>
              <a:xfrm>
                <a:off x="2637" y="392379"/>
                <a:ext cx="2346973" cy="938789"/>
              </a:xfrm>
              <a:prstGeom prst="chevron">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1" name="Arrow: Chevron 4">
                <a:extLst>
                  <a:ext uri="{FF2B5EF4-FFF2-40B4-BE49-F238E27FC236}">
                    <a16:creationId xmlns:a16="http://schemas.microsoft.com/office/drawing/2014/main" id="{38C2260F-1AF7-6AD1-8271-1667B66C7D51}"/>
                  </a:ext>
                </a:extLst>
              </p:cNvPr>
              <p:cNvSpPr txBox="1"/>
              <p:nvPr/>
            </p:nvSpPr>
            <p:spPr>
              <a:xfrm>
                <a:off x="472032" y="392379"/>
                <a:ext cx="1408184" cy="9387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err="1"/>
                  <a:t>Acceso</a:t>
                </a:r>
                <a:r>
                  <a:rPr lang="en-US" sz="1900" kern="1200" dirty="0"/>
                  <a:t> </a:t>
                </a:r>
                <a:r>
                  <a:rPr lang="en-US" sz="1900" kern="1200" dirty="0" err="1"/>
                  <a:t>inicial</a:t>
                </a:r>
                <a:endParaRPr lang="en-US" sz="1900" kern="1200" dirty="0"/>
              </a:p>
            </p:txBody>
          </p:sp>
        </p:grpSp>
        <p:sp>
          <p:nvSpPr>
            <p:cNvPr id="22" name="TextBox 21">
              <a:extLst>
                <a:ext uri="{FF2B5EF4-FFF2-40B4-BE49-F238E27FC236}">
                  <a16:creationId xmlns:a16="http://schemas.microsoft.com/office/drawing/2014/main" id="{02B85E43-EC1D-DC19-CD7C-771B63EF54A7}"/>
                </a:ext>
              </a:extLst>
            </p:cNvPr>
            <p:cNvSpPr txBox="1"/>
            <p:nvPr/>
          </p:nvSpPr>
          <p:spPr>
            <a:xfrm>
              <a:off x="4032306" y="2325665"/>
              <a:ext cx="5724641" cy="1077218"/>
            </a:xfrm>
            <a:prstGeom prst="rect">
              <a:avLst/>
            </a:prstGeom>
            <a:noFill/>
          </p:spPr>
          <p:txBody>
            <a:bodyPr wrap="square" rtlCol="0">
              <a:spAutoFit/>
            </a:bodyPr>
            <a:lstStyle/>
            <a:p>
              <a:r>
                <a:rPr lang="es-ES" sz="1600" dirty="0">
                  <a:solidFill>
                    <a:schemeClr val="accent6"/>
                  </a:solidFill>
                </a:rPr>
                <a:t>Las credenciales robadas se utilizan para iniciar sesión en Azure </a:t>
              </a:r>
              <a:r>
                <a:rPr lang="es-ES" sz="1600" dirty="0" err="1">
                  <a:solidFill>
                    <a:schemeClr val="accent6"/>
                  </a:solidFill>
                </a:rPr>
                <a:t>Tenant</a:t>
              </a:r>
              <a:r>
                <a:rPr lang="es-ES" sz="1600" dirty="0">
                  <a:solidFill>
                    <a:schemeClr val="accent6"/>
                  </a:solidFill>
                </a:rPr>
                <a:t>. Detectamos esto identificando inicios de sesión atípicos.</a:t>
              </a:r>
            </a:p>
            <a:p>
              <a:r>
                <a:rPr lang="es-ES" sz="1600" dirty="0">
                  <a:solidFill>
                    <a:schemeClr val="accent6"/>
                  </a:solidFill>
                </a:rPr>
                <a:t>p.ej. País raro, viaje imposible.</a:t>
              </a:r>
              <a:endParaRPr lang="en-GB" sz="1600" dirty="0">
                <a:solidFill>
                  <a:schemeClr val="accent6"/>
                </a:solidFill>
              </a:endParaRPr>
            </a:p>
          </p:txBody>
        </p:sp>
      </p:grpSp>
      <p:grpSp>
        <p:nvGrpSpPr>
          <p:cNvPr id="26" name="Group 25">
            <a:extLst>
              <a:ext uri="{FF2B5EF4-FFF2-40B4-BE49-F238E27FC236}">
                <a16:creationId xmlns:a16="http://schemas.microsoft.com/office/drawing/2014/main" id="{12C5F439-1F64-08F7-507E-6D0D27B586B0}"/>
              </a:ext>
            </a:extLst>
          </p:cNvPr>
          <p:cNvGrpSpPr/>
          <p:nvPr/>
        </p:nvGrpSpPr>
        <p:grpSpPr>
          <a:xfrm>
            <a:off x="961884" y="3648459"/>
            <a:ext cx="8795063" cy="938789"/>
            <a:chOff x="961884" y="3648459"/>
            <a:chExt cx="8795063" cy="938789"/>
          </a:xfrm>
        </p:grpSpPr>
        <p:grpSp>
          <p:nvGrpSpPr>
            <p:cNvPr id="16" name="Group 15">
              <a:extLst>
                <a:ext uri="{FF2B5EF4-FFF2-40B4-BE49-F238E27FC236}">
                  <a16:creationId xmlns:a16="http://schemas.microsoft.com/office/drawing/2014/main" id="{9497211A-40AF-4D75-47AC-5F49F57E7B1D}"/>
                </a:ext>
              </a:extLst>
            </p:cNvPr>
            <p:cNvGrpSpPr/>
            <p:nvPr/>
          </p:nvGrpSpPr>
          <p:grpSpPr>
            <a:xfrm>
              <a:off x="961884" y="3648459"/>
              <a:ext cx="2346973" cy="938789"/>
              <a:chOff x="4227188" y="392379"/>
              <a:chExt cx="2346973" cy="938789"/>
            </a:xfrm>
          </p:grpSpPr>
          <p:sp>
            <p:nvSpPr>
              <p:cNvPr id="17" name="Arrow: Chevron 16">
                <a:extLst>
                  <a:ext uri="{FF2B5EF4-FFF2-40B4-BE49-F238E27FC236}">
                    <a16:creationId xmlns:a16="http://schemas.microsoft.com/office/drawing/2014/main" id="{054916D5-F4AD-C546-72E4-942AB088CCD0}"/>
                  </a:ext>
                </a:extLst>
              </p:cNvPr>
              <p:cNvSpPr/>
              <p:nvPr/>
            </p:nvSpPr>
            <p:spPr>
              <a:xfrm>
                <a:off x="4227188" y="392379"/>
                <a:ext cx="2346973" cy="938789"/>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9" name="Arrow: Chevron 4">
                <a:extLst>
                  <a:ext uri="{FF2B5EF4-FFF2-40B4-BE49-F238E27FC236}">
                    <a16:creationId xmlns:a16="http://schemas.microsoft.com/office/drawing/2014/main" id="{D0596110-20AF-EF12-DBA8-DB9CE8840EC6}"/>
                  </a:ext>
                </a:extLst>
              </p:cNvPr>
              <p:cNvSpPr txBox="1"/>
              <p:nvPr/>
            </p:nvSpPr>
            <p:spPr>
              <a:xfrm>
                <a:off x="4696583" y="392379"/>
                <a:ext cx="1531840" cy="9387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err="1"/>
                  <a:t>Escalada</a:t>
                </a:r>
                <a:r>
                  <a:rPr lang="en-US" sz="1900" kern="1200" dirty="0"/>
                  <a:t> de </a:t>
                </a:r>
                <a:r>
                  <a:rPr lang="en-US" sz="1900" kern="1200" dirty="0" err="1"/>
                  <a:t>privilegios</a:t>
                </a:r>
                <a:endParaRPr lang="en-US" sz="1900" kern="1200" dirty="0"/>
              </a:p>
            </p:txBody>
          </p:sp>
        </p:grpSp>
        <p:sp>
          <p:nvSpPr>
            <p:cNvPr id="23" name="TextBox 22">
              <a:extLst>
                <a:ext uri="{FF2B5EF4-FFF2-40B4-BE49-F238E27FC236}">
                  <a16:creationId xmlns:a16="http://schemas.microsoft.com/office/drawing/2014/main" id="{125489D8-9423-474F-5725-57168A46936D}"/>
                </a:ext>
              </a:extLst>
            </p:cNvPr>
            <p:cNvSpPr txBox="1"/>
            <p:nvPr/>
          </p:nvSpPr>
          <p:spPr>
            <a:xfrm>
              <a:off x="4032306" y="3830120"/>
              <a:ext cx="5724641" cy="584775"/>
            </a:xfrm>
            <a:prstGeom prst="rect">
              <a:avLst/>
            </a:prstGeom>
            <a:noFill/>
          </p:spPr>
          <p:txBody>
            <a:bodyPr wrap="square" rtlCol="0">
              <a:spAutoFit/>
            </a:bodyPr>
            <a:lstStyle/>
            <a:p>
              <a:r>
                <a:rPr lang="es-ES" sz="1600" dirty="0">
                  <a:solidFill>
                    <a:schemeClr val="accent6"/>
                  </a:solidFill>
                </a:rPr>
                <a:t>El atacante crea un "registro de aplicación" que puede usar desde su propio inquilino para acceder al “</a:t>
              </a:r>
              <a:r>
                <a:rPr lang="es-ES" sz="1600" dirty="0" err="1">
                  <a:solidFill>
                    <a:schemeClr val="accent6"/>
                  </a:solidFill>
                </a:rPr>
                <a:t>tenant</a:t>
              </a:r>
              <a:r>
                <a:rPr lang="es-ES" sz="1600" dirty="0">
                  <a:solidFill>
                    <a:schemeClr val="accent6"/>
                  </a:solidFill>
                </a:rPr>
                <a:t> objetivo".</a:t>
              </a:r>
              <a:endParaRPr lang="en-GB" sz="1600" dirty="0">
                <a:solidFill>
                  <a:schemeClr val="accent6"/>
                </a:solidFill>
              </a:endParaRPr>
            </a:p>
          </p:txBody>
        </p:sp>
      </p:grpSp>
      <p:grpSp>
        <p:nvGrpSpPr>
          <p:cNvPr id="27" name="Group 26">
            <a:extLst>
              <a:ext uri="{FF2B5EF4-FFF2-40B4-BE49-F238E27FC236}">
                <a16:creationId xmlns:a16="http://schemas.microsoft.com/office/drawing/2014/main" id="{7781FF07-BE8C-1E0D-6165-1334D180AD4B}"/>
              </a:ext>
            </a:extLst>
          </p:cNvPr>
          <p:cNvGrpSpPr/>
          <p:nvPr/>
        </p:nvGrpSpPr>
        <p:grpSpPr>
          <a:xfrm>
            <a:off x="961884" y="5026165"/>
            <a:ext cx="8038576" cy="938789"/>
            <a:chOff x="961884" y="5026165"/>
            <a:chExt cx="8038576" cy="938789"/>
          </a:xfrm>
        </p:grpSpPr>
        <p:grpSp>
          <p:nvGrpSpPr>
            <p:cNvPr id="12" name="Group 11">
              <a:extLst>
                <a:ext uri="{FF2B5EF4-FFF2-40B4-BE49-F238E27FC236}">
                  <a16:creationId xmlns:a16="http://schemas.microsoft.com/office/drawing/2014/main" id="{E0AA2171-C3A5-CAF8-0F00-7CC5C86D81B9}"/>
                </a:ext>
              </a:extLst>
            </p:cNvPr>
            <p:cNvGrpSpPr/>
            <p:nvPr/>
          </p:nvGrpSpPr>
          <p:grpSpPr>
            <a:xfrm>
              <a:off x="961884" y="5026165"/>
              <a:ext cx="2346973" cy="938789"/>
              <a:chOff x="6339464" y="392379"/>
              <a:chExt cx="2346973" cy="938789"/>
            </a:xfrm>
          </p:grpSpPr>
          <p:sp>
            <p:nvSpPr>
              <p:cNvPr id="14" name="Arrow: Chevron 13">
                <a:extLst>
                  <a:ext uri="{FF2B5EF4-FFF2-40B4-BE49-F238E27FC236}">
                    <a16:creationId xmlns:a16="http://schemas.microsoft.com/office/drawing/2014/main" id="{00D43F15-C58C-92C2-AB8C-B7A2C6E6CB15}"/>
                  </a:ext>
                </a:extLst>
              </p:cNvPr>
              <p:cNvSpPr/>
              <p:nvPr/>
            </p:nvSpPr>
            <p:spPr>
              <a:xfrm>
                <a:off x="6339464" y="392379"/>
                <a:ext cx="2346973" cy="938789"/>
              </a:xfrm>
              <a:prstGeom prst="chevron">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5" name="Arrow: Chevron 4">
                <a:extLst>
                  <a:ext uri="{FF2B5EF4-FFF2-40B4-BE49-F238E27FC236}">
                    <a16:creationId xmlns:a16="http://schemas.microsoft.com/office/drawing/2014/main" id="{CB87D4CA-DB85-9BCA-002D-48EFB4B567EA}"/>
                  </a:ext>
                </a:extLst>
              </p:cNvPr>
              <p:cNvSpPr txBox="1"/>
              <p:nvPr/>
            </p:nvSpPr>
            <p:spPr>
              <a:xfrm>
                <a:off x="6808859" y="392379"/>
                <a:ext cx="1408184" cy="9387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err="1"/>
                  <a:t>Evasión</a:t>
                </a:r>
                <a:r>
                  <a:rPr lang="en-US" sz="1900" kern="1200" dirty="0"/>
                  <a:t> de </a:t>
                </a:r>
                <a:r>
                  <a:rPr lang="en-US" sz="1900" kern="1200" dirty="0" err="1"/>
                  <a:t>defensa</a:t>
                </a:r>
                <a:endParaRPr lang="en-US" sz="1900" kern="1200" dirty="0"/>
              </a:p>
            </p:txBody>
          </p:sp>
        </p:grpSp>
        <p:sp>
          <p:nvSpPr>
            <p:cNvPr id="24" name="TextBox 23">
              <a:extLst>
                <a:ext uri="{FF2B5EF4-FFF2-40B4-BE49-F238E27FC236}">
                  <a16:creationId xmlns:a16="http://schemas.microsoft.com/office/drawing/2014/main" id="{12661158-7828-55EC-1831-E90674BD5C5B}"/>
                </a:ext>
              </a:extLst>
            </p:cNvPr>
            <p:cNvSpPr txBox="1"/>
            <p:nvPr/>
          </p:nvSpPr>
          <p:spPr>
            <a:xfrm>
              <a:off x="4032306" y="5236571"/>
              <a:ext cx="4968154" cy="338554"/>
            </a:xfrm>
            <a:prstGeom prst="rect">
              <a:avLst/>
            </a:prstGeom>
            <a:noFill/>
          </p:spPr>
          <p:txBody>
            <a:bodyPr wrap="square" rtlCol="0">
              <a:spAutoFit/>
            </a:bodyPr>
            <a:lstStyle/>
            <a:p>
              <a:r>
                <a:rPr lang="en-GB" sz="1600" dirty="0">
                  <a:solidFill>
                    <a:schemeClr val="accent6"/>
                  </a:solidFill>
                </a:rPr>
                <a:t>El </a:t>
              </a:r>
              <a:r>
                <a:rPr lang="en-GB" sz="1600" dirty="0" err="1">
                  <a:solidFill>
                    <a:schemeClr val="accent6"/>
                  </a:solidFill>
                </a:rPr>
                <a:t>atacante</a:t>
              </a:r>
              <a:r>
                <a:rPr lang="en-GB" sz="1600" dirty="0">
                  <a:solidFill>
                    <a:schemeClr val="accent6"/>
                  </a:solidFill>
                </a:rPr>
                <a:t> </a:t>
              </a:r>
              <a:r>
                <a:rPr lang="en-GB" sz="1600" dirty="0" err="1">
                  <a:solidFill>
                    <a:schemeClr val="accent6"/>
                  </a:solidFill>
                </a:rPr>
                <a:t>deshabilita</a:t>
              </a:r>
              <a:r>
                <a:rPr lang="en-GB" sz="1600" dirty="0">
                  <a:solidFill>
                    <a:schemeClr val="accent6"/>
                  </a:solidFill>
                </a:rPr>
                <a:t> o </a:t>
              </a:r>
              <a:r>
                <a:rPr lang="en-GB" sz="1600" dirty="0" err="1">
                  <a:solidFill>
                    <a:schemeClr val="accent6"/>
                  </a:solidFill>
                </a:rPr>
                <a:t>elimina</a:t>
              </a:r>
              <a:r>
                <a:rPr lang="en-GB" sz="1600" dirty="0">
                  <a:solidFill>
                    <a:schemeClr val="accent6"/>
                  </a:solidFill>
                </a:rPr>
                <a:t> MFA</a:t>
              </a:r>
            </a:p>
          </p:txBody>
        </p:sp>
      </p:grpSp>
    </p:spTree>
    <p:extLst>
      <p:ext uri="{BB962C8B-B14F-4D97-AF65-F5344CB8AC3E}">
        <p14:creationId xmlns:p14="http://schemas.microsoft.com/office/powerpoint/2010/main" val="394046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C98D7F5-B51A-A657-4AA1-A89763434687}"/>
              </a:ext>
            </a:extLst>
          </p:cNvPr>
          <p:cNvGraphicFramePr>
            <a:graphicFrameLocks noGrp="1"/>
          </p:cNvGraphicFramePr>
          <p:nvPr>
            <p:ph idx="1"/>
            <p:extLst>
              <p:ext uri="{D42A27DB-BD31-4B8C-83A1-F6EECF244321}">
                <p14:modId xmlns:p14="http://schemas.microsoft.com/office/powerpoint/2010/main" val="1612883670"/>
              </p:ext>
            </p:extLst>
          </p:nvPr>
        </p:nvGraphicFramePr>
        <p:xfrm>
          <a:off x="695325" y="2089802"/>
          <a:ext cx="10801350" cy="1723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ABE3E7BF-ABBB-6FC4-47B9-B43D46D66123}"/>
              </a:ext>
            </a:extLst>
          </p:cNvPr>
          <p:cNvSpPr>
            <a:spLocks noGrp="1"/>
          </p:cNvSpPr>
          <p:nvPr>
            <p:ph type="title"/>
          </p:nvPr>
        </p:nvSpPr>
        <p:spPr/>
        <p:txBody>
          <a:bodyPr/>
          <a:lstStyle/>
          <a:p>
            <a:r>
              <a:rPr lang="en-US" dirty="0">
                <a:solidFill>
                  <a:schemeClr val="bg1"/>
                </a:solidFill>
              </a:rPr>
              <a:t>MITRE ATT&amp;CK </a:t>
            </a:r>
            <a:r>
              <a:rPr lang="en-US" dirty="0" err="1"/>
              <a:t>cobertura</a:t>
            </a:r>
            <a:r>
              <a:rPr lang="en-US" dirty="0"/>
              <a:t> de </a:t>
            </a:r>
            <a:r>
              <a:rPr lang="en-US" dirty="0" err="1"/>
              <a:t>detección</a:t>
            </a:r>
            <a:endParaRPr lang="en-US" dirty="0"/>
          </a:p>
        </p:txBody>
      </p:sp>
      <p:sp>
        <p:nvSpPr>
          <p:cNvPr id="2" name="TextBox 1">
            <a:extLst>
              <a:ext uri="{FF2B5EF4-FFF2-40B4-BE49-F238E27FC236}">
                <a16:creationId xmlns:a16="http://schemas.microsoft.com/office/drawing/2014/main" id="{71526AD4-128E-2C57-1A59-B96807BA13EB}"/>
              </a:ext>
            </a:extLst>
          </p:cNvPr>
          <p:cNvSpPr txBox="1"/>
          <p:nvPr/>
        </p:nvSpPr>
        <p:spPr>
          <a:xfrm>
            <a:off x="609600" y="1419760"/>
            <a:ext cx="11048046" cy="830997"/>
          </a:xfrm>
          <a:prstGeom prst="rect">
            <a:avLst/>
          </a:prstGeom>
          <a:noFill/>
        </p:spPr>
        <p:txBody>
          <a:bodyPr wrap="square" rtlCol="0">
            <a:spAutoFit/>
          </a:bodyPr>
          <a:lstStyle/>
          <a:p>
            <a:r>
              <a:rPr lang="es-ES" sz="1600" dirty="0">
                <a:solidFill>
                  <a:schemeClr val="accent6"/>
                </a:solidFill>
              </a:rPr>
              <a:t>Los ataques basados ​​en la identidad suelen estar relacionados con el abuso de credenciales, tokens o sesiones robadas. Es importante tener detecciones en el acceso inicial y posteriormente en cada etapa para detectar actividad maliciosa en su inquilino de Microsoft Entra ID.</a:t>
            </a:r>
            <a:endParaRPr lang="en-GB" sz="1600" dirty="0">
              <a:solidFill>
                <a:schemeClr val="accent6"/>
              </a:solidFill>
            </a:endParaRPr>
          </a:p>
        </p:txBody>
      </p:sp>
      <p:sp>
        <p:nvSpPr>
          <p:cNvPr id="6" name="TextBox 5">
            <a:extLst>
              <a:ext uri="{FF2B5EF4-FFF2-40B4-BE49-F238E27FC236}">
                <a16:creationId xmlns:a16="http://schemas.microsoft.com/office/drawing/2014/main" id="{6B405520-9AC3-3A47-5737-90A34D08AE12}"/>
              </a:ext>
            </a:extLst>
          </p:cNvPr>
          <p:cNvSpPr txBox="1"/>
          <p:nvPr/>
        </p:nvSpPr>
        <p:spPr>
          <a:xfrm>
            <a:off x="9574759" y="3691621"/>
            <a:ext cx="1742625" cy="1277273"/>
          </a:xfrm>
          <a:prstGeom prst="rect">
            <a:avLst/>
          </a:prstGeom>
          <a:noFill/>
        </p:spPr>
        <p:txBody>
          <a:bodyPr wrap="square">
            <a:spAutoFit/>
          </a:bodyPr>
          <a:lstStyle/>
          <a:p>
            <a:pPr>
              <a:spcAft>
                <a:spcPts val="600"/>
              </a:spcAft>
            </a:pPr>
            <a:r>
              <a:rPr lang="en-US" sz="1200" b="1" dirty="0" err="1">
                <a:solidFill>
                  <a:schemeClr val="bg1">
                    <a:lumMod val="95000"/>
                  </a:schemeClr>
                </a:solidFill>
              </a:rPr>
              <a:t>Mecanismos</a:t>
            </a:r>
            <a:r>
              <a:rPr lang="en-US" sz="1200" b="1" dirty="0">
                <a:solidFill>
                  <a:schemeClr val="bg1">
                    <a:lumMod val="95000"/>
                  </a:schemeClr>
                </a:solidFill>
              </a:rPr>
              <a:t> de </a:t>
            </a:r>
            <a:r>
              <a:rPr lang="en-US" sz="1200" b="1" dirty="0" err="1">
                <a:solidFill>
                  <a:schemeClr val="bg1">
                    <a:lumMod val="95000"/>
                  </a:schemeClr>
                </a:solidFill>
              </a:rPr>
              <a:t>robo</a:t>
            </a:r>
            <a:r>
              <a:rPr lang="en-US" sz="1200" b="1" dirty="0">
                <a:solidFill>
                  <a:schemeClr val="bg1">
                    <a:lumMod val="95000"/>
                  </a:schemeClr>
                </a:solidFill>
              </a:rPr>
              <a:t> de </a:t>
            </a:r>
            <a:r>
              <a:rPr lang="en-US" sz="1200" b="1" dirty="0" err="1">
                <a:solidFill>
                  <a:schemeClr val="bg1">
                    <a:lumMod val="95000"/>
                  </a:schemeClr>
                </a:solidFill>
              </a:rPr>
              <a:t>credenciales</a:t>
            </a:r>
            <a:r>
              <a:rPr lang="en-US" sz="1200" b="1" dirty="0">
                <a:solidFill>
                  <a:schemeClr val="bg1">
                    <a:lumMod val="95000"/>
                  </a:schemeClr>
                </a:solidFill>
              </a:rPr>
              <a:t> :</a:t>
            </a:r>
          </a:p>
          <a:p>
            <a:pPr marL="171450" indent="-171450">
              <a:spcAft>
                <a:spcPts val="300"/>
              </a:spcAft>
              <a:buFont typeface="Arial" panose="020B0604020202020204" pitchFamily="34" charset="0"/>
              <a:buChar char="•"/>
            </a:pPr>
            <a:r>
              <a:rPr lang="es-ES" sz="1200" dirty="0">
                <a:solidFill>
                  <a:schemeClr val="bg1">
                    <a:lumMod val="95000"/>
                  </a:schemeClr>
                </a:solidFill>
              </a:rPr>
              <a:t>URL de redireccionamiento modificada en la aplicación</a:t>
            </a:r>
            <a:endParaRPr lang="en-US" sz="1200" dirty="0">
              <a:solidFill>
                <a:schemeClr val="bg1">
                  <a:lumMod val="95000"/>
                </a:schemeClr>
              </a:solidFill>
            </a:endParaRPr>
          </a:p>
        </p:txBody>
      </p:sp>
      <p:sp>
        <p:nvSpPr>
          <p:cNvPr id="8" name="TextBox 7">
            <a:extLst>
              <a:ext uri="{FF2B5EF4-FFF2-40B4-BE49-F238E27FC236}">
                <a16:creationId xmlns:a16="http://schemas.microsoft.com/office/drawing/2014/main" id="{F63DFD4F-F210-DEF9-43BB-4BF7F7B1E44A}"/>
              </a:ext>
            </a:extLst>
          </p:cNvPr>
          <p:cNvSpPr txBox="1"/>
          <p:nvPr/>
        </p:nvSpPr>
        <p:spPr>
          <a:xfrm>
            <a:off x="534354" y="3697703"/>
            <a:ext cx="2240808" cy="3170099"/>
          </a:xfrm>
          <a:prstGeom prst="rect">
            <a:avLst/>
          </a:prstGeom>
          <a:noFill/>
        </p:spPr>
        <p:txBody>
          <a:bodyPr wrap="square">
            <a:spAutoFit/>
          </a:bodyPr>
          <a:lstStyle/>
          <a:p>
            <a:pPr>
              <a:spcAft>
                <a:spcPts val="600"/>
              </a:spcAft>
            </a:pPr>
            <a:r>
              <a:rPr lang="es-ES" sz="1200" b="1" dirty="0">
                <a:solidFill>
                  <a:schemeClr val="bg1">
                    <a:lumMod val="95000"/>
                  </a:schemeClr>
                </a:solidFill>
              </a:rPr>
              <a:t>Concéntrese en identificar cuándo se utilizan credenciales robadas:</a:t>
            </a:r>
            <a:endParaRPr lang="en-US" sz="1200" dirty="0">
              <a:solidFill>
                <a:schemeClr val="bg1">
                  <a:lumMod val="95000"/>
                </a:schemeClr>
              </a:solidFill>
            </a:endParaRPr>
          </a:p>
          <a:p>
            <a:pPr marL="171450" indent="-171450">
              <a:spcAft>
                <a:spcPts val="300"/>
              </a:spcAft>
              <a:buFont typeface="Arial" panose="020B0604020202020204" pitchFamily="34" charset="0"/>
              <a:buChar char="•"/>
            </a:pPr>
            <a:r>
              <a:rPr lang="es-ES" sz="1200" dirty="0">
                <a:solidFill>
                  <a:schemeClr val="bg1">
                    <a:lumMod val="95000"/>
                  </a:schemeClr>
                </a:solidFill>
              </a:rPr>
              <a:t>spray de contraseña</a:t>
            </a:r>
          </a:p>
          <a:p>
            <a:pPr marL="171450" indent="-171450">
              <a:spcAft>
                <a:spcPts val="300"/>
              </a:spcAft>
              <a:buFont typeface="Arial" panose="020B0604020202020204" pitchFamily="34" charset="0"/>
              <a:buChar char="•"/>
            </a:pPr>
            <a:r>
              <a:rPr lang="es-ES" sz="1200" dirty="0">
                <a:solidFill>
                  <a:schemeClr val="bg1">
                    <a:lumMod val="95000"/>
                  </a:schemeClr>
                </a:solidFill>
              </a:rPr>
              <a:t>viaje imposible</a:t>
            </a:r>
          </a:p>
          <a:p>
            <a:pPr marL="171450" indent="-171450">
              <a:spcAft>
                <a:spcPts val="300"/>
              </a:spcAft>
              <a:buFont typeface="Arial" panose="020B0604020202020204" pitchFamily="34" charset="0"/>
              <a:buChar char="•"/>
            </a:pPr>
            <a:r>
              <a:rPr lang="es-ES" sz="1200" dirty="0">
                <a:solidFill>
                  <a:schemeClr val="bg1">
                    <a:lumMod val="95000"/>
                  </a:schemeClr>
                </a:solidFill>
              </a:rPr>
              <a:t>País, ciudad o IP raros</a:t>
            </a:r>
          </a:p>
          <a:p>
            <a:pPr marL="171450" indent="-171450">
              <a:spcAft>
                <a:spcPts val="300"/>
              </a:spcAft>
              <a:buFont typeface="Arial" panose="020B0604020202020204" pitchFamily="34" charset="0"/>
              <a:buChar char="•"/>
            </a:pPr>
            <a:r>
              <a:rPr lang="es-ES" sz="1200" dirty="0">
                <a:solidFill>
                  <a:schemeClr val="bg1">
                    <a:lumMod val="95000"/>
                  </a:schemeClr>
                </a:solidFill>
              </a:rPr>
              <a:t>Nuevo inicio de sesión mediante autenticación heredada</a:t>
            </a:r>
          </a:p>
          <a:p>
            <a:pPr marL="171450" indent="-171450">
              <a:spcAft>
                <a:spcPts val="300"/>
              </a:spcAft>
              <a:buFont typeface="Arial" panose="020B0604020202020204" pitchFamily="34" charset="0"/>
              <a:buChar char="•"/>
            </a:pPr>
            <a:r>
              <a:rPr lang="es-ES" sz="1200" dirty="0">
                <a:solidFill>
                  <a:schemeClr val="bg1">
                    <a:lumMod val="95000"/>
                  </a:schemeClr>
                </a:solidFill>
              </a:rPr>
              <a:t>Uso de herramientas ofensivas.</a:t>
            </a:r>
          </a:p>
          <a:p>
            <a:pPr marL="171450" indent="-171450">
              <a:spcAft>
                <a:spcPts val="300"/>
              </a:spcAft>
              <a:buFont typeface="Arial" panose="020B0604020202020204" pitchFamily="34" charset="0"/>
              <a:buChar char="•"/>
            </a:pPr>
            <a:r>
              <a:rPr lang="es-ES" sz="1200" dirty="0">
                <a:solidFill>
                  <a:schemeClr val="bg1">
                    <a:lumMod val="95000"/>
                  </a:schemeClr>
                </a:solidFill>
              </a:rPr>
              <a:t>Protocolo de autenticación anómalo</a:t>
            </a:r>
          </a:p>
          <a:p>
            <a:pPr marL="171450" indent="-171450">
              <a:spcAft>
                <a:spcPts val="300"/>
              </a:spcAft>
              <a:buFont typeface="Arial" panose="020B0604020202020204" pitchFamily="34" charset="0"/>
              <a:buChar char="•"/>
            </a:pPr>
            <a:r>
              <a:rPr lang="es-ES" sz="1200" dirty="0">
                <a:solidFill>
                  <a:schemeClr val="bg1">
                    <a:lumMod val="95000"/>
                  </a:schemeClr>
                </a:solidFill>
              </a:rPr>
              <a:t>ID de recursos o ID de aplicaciones inusuales</a:t>
            </a:r>
            <a:endParaRPr lang="en-US" sz="1200" dirty="0">
              <a:solidFill>
                <a:schemeClr val="bg1">
                  <a:lumMod val="95000"/>
                </a:schemeClr>
              </a:solidFill>
            </a:endParaRPr>
          </a:p>
        </p:txBody>
      </p:sp>
      <p:sp>
        <p:nvSpPr>
          <p:cNvPr id="10" name="TextBox 9">
            <a:extLst>
              <a:ext uri="{FF2B5EF4-FFF2-40B4-BE49-F238E27FC236}">
                <a16:creationId xmlns:a16="http://schemas.microsoft.com/office/drawing/2014/main" id="{5F977901-ADB2-16FC-1B4F-883676A1A547}"/>
              </a:ext>
            </a:extLst>
          </p:cNvPr>
          <p:cNvSpPr txBox="1"/>
          <p:nvPr/>
        </p:nvSpPr>
        <p:spPr>
          <a:xfrm>
            <a:off x="7376404" y="3691621"/>
            <a:ext cx="1965188" cy="2462213"/>
          </a:xfrm>
          <a:prstGeom prst="rect">
            <a:avLst/>
          </a:prstGeom>
          <a:noFill/>
        </p:spPr>
        <p:txBody>
          <a:bodyPr wrap="square">
            <a:spAutoFit/>
          </a:bodyPr>
          <a:lstStyle/>
          <a:p>
            <a:pPr>
              <a:spcAft>
                <a:spcPts val="600"/>
              </a:spcAft>
            </a:pPr>
            <a:r>
              <a:rPr lang="es-ES" sz="1200" b="1" dirty="0">
                <a:solidFill>
                  <a:schemeClr val="bg1">
                    <a:lumMod val="95000"/>
                  </a:schemeClr>
                </a:solidFill>
              </a:rPr>
              <a:t>Evitar o deshabilitar los controles de seguridad de los inquilinos</a:t>
            </a:r>
            <a:r>
              <a:rPr lang="en-US" sz="1200" b="1" dirty="0">
                <a:solidFill>
                  <a:schemeClr val="bg1">
                    <a:lumMod val="95000"/>
                  </a:schemeClr>
                </a:solidFill>
              </a:rPr>
              <a:t>:</a:t>
            </a:r>
          </a:p>
          <a:p>
            <a:pPr marL="171450" indent="-171450">
              <a:spcAft>
                <a:spcPts val="300"/>
              </a:spcAft>
              <a:buFont typeface="Arial" panose="020B0604020202020204" pitchFamily="34" charset="0"/>
              <a:buChar char="•"/>
            </a:pPr>
            <a:r>
              <a:rPr lang="es-ES" sz="1200" dirty="0">
                <a:solidFill>
                  <a:schemeClr val="bg1">
                    <a:lumMod val="95000"/>
                  </a:schemeClr>
                </a:solidFill>
              </a:rPr>
              <a:t>Modificar la configuración de diagnóstico del inquilino</a:t>
            </a:r>
          </a:p>
          <a:p>
            <a:pPr marL="171450" indent="-171450">
              <a:spcAft>
                <a:spcPts val="300"/>
              </a:spcAft>
              <a:buFont typeface="Arial" panose="020B0604020202020204" pitchFamily="34" charset="0"/>
              <a:buChar char="•"/>
            </a:pPr>
            <a:r>
              <a:rPr lang="es-ES" sz="1200" dirty="0">
                <a:solidFill>
                  <a:schemeClr val="bg1">
                    <a:lumMod val="95000"/>
                  </a:schemeClr>
                </a:solidFill>
              </a:rPr>
              <a:t>Inicie sesión utilizando el flujo de autenticación ROPC</a:t>
            </a:r>
          </a:p>
          <a:p>
            <a:pPr marL="171450" indent="-171450">
              <a:spcAft>
                <a:spcPts val="300"/>
              </a:spcAft>
              <a:buFont typeface="Arial" panose="020B0604020202020204" pitchFamily="34" charset="0"/>
              <a:buChar char="•"/>
            </a:pPr>
            <a:r>
              <a:rPr lang="es-ES" sz="1200" dirty="0">
                <a:solidFill>
                  <a:schemeClr val="bg1">
                    <a:lumMod val="95000"/>
                  </a:schemeClr>
                </a:solidFill>
              </a:rPr>
              <a:t>Eliminar o deshabilitar el acceso condicional*</a:t>
            </a:r>
            <a:endParaRPr lang="en-US" sz="1200" dirty="0">
              <a:solidFill>
                <a:schemeClr val="bg1">
                  <a:lumMod val="95000"/>
                </a:schemeClr>
              </a:solidFill>
            </a:endParaRPr>
          </a:p>
        </p:txBody>
      </p:sp>
      <p:sp>
        <p:nvSpPr>
          <p:cNvPr id="13" name="TextBox 12">
            <a:extLst>
              <a:ext uri="{FF2B5EF4-FFF2-40B4-BE49-F238E27FC236}">
                <a16:creationId xmlns:a16="http://schemas.microsoft.com/office/drawing/2014/main" id="{EAC27CCB-1200-5E79-36D5-AE9FA122559E}"/>
              </a:ext>
            </a:extLst>
          </p:cNvPr>
          <p:cNvSpPr txBox="1"/>
          <p:nvPr/>
        </p:nvSpPr>
        <p:spPr>
          <a:xfrm>
            <a:off x="2767284" y="3697703"/>
            <a:ext cx="2192812" cy="1685077"/>
          </a:xfrm>
          <a:prstGeom prst="rect">
            <a:avLst/>
          </a:prstGeom>
          <a:noFill/>
        </p:spPr>
        <p:txBody>
          <a:bodyPr wrap="square">
            <a:spAutoFit/>
          </a:bodyPr>
          <a:lstStyle/>
          <a:p>
            <a:pPr>
              <a:spcAft>
                <a:spcPts val="600"/>
              </a:spcAft>
            </a:pPr>
            <a:r>
              <a:rPr lang="es-ES" sz="1200" b="1" dirty="0">
                <a:solidFill>
                  <a:schemeClr val="bg1">
                    <a:lumMod val="95000"/>
                  </a:schemeClr>
                </a:solidFill>
              </a:rPr>
              <a:t>Registros sospechosos o modificaciones de configuración:</a:t>
            </a:r>
          </a:p>
          <a:p>
            <a:pPr marL="171450" indent="-171450">
              <a:spcAft>
                <a:spcPts val="300"/>
              </a:spcAft>
              <a:buFont typeface="Arial" panose="020B0604020202020204" pitchFamily="34" charset="0"/>
              <a:buChar char="•"/>
            </a:pPr>
            <a:r>
              <a:rPr lang="es-ES" sz="1200" dirty="0">
                <a:solidFill>
                  <a:schemeClr val="bg1">
                    <a:lumMod val="95000"/>
                  </a:schemeClr>
                </a:solidFill>
              </a:rPr>
              <a:t>Creación de registro de aplicaciones.</a:t>
            </a:r>
          </a:p>
          <a:p>
            <a:pPr marL="171450" indent="-171450">
              <a:spcAft>
                <a:spcPts val="300"/>
              </a:spcAft>
              <a:buFont typeface="Arial" panose="020B0604020202020204" pitchFamily="34" charset="0"/>
              <a:buChar char="•"/>
            </a:pPr>
            <a:r>
              <a:rPr lang="es-ES" sz="1200" dirty="0">
                <a:solidFill>
                  <a:schemeClr val="bg1">
                    <a:lumMod val="95000"/>
                  </a:schemeClr>
                </a:solidFill>
              </a:rPr>
              <a:t>Asignación de credenciales al director de servicio</a:t>
            </a:r>
            <a:endParaRPr lang="en-US" sz="1200" dirty="0">
              <a:solidFill>
                <a:schemeClr val="bg1">
                  <a:lumMod val="95000"/>
                </a:schemeClr>
              </a:solidFill>
            </a:endParaRPr>
          </a:p>
        </p:txBody>
      </p:sp>
      <p:sp>
        <p:nvSpPr>
          <p:cNvPr id="18" name="TextBox 17">
            <a:extLst>
              <a:ext uri="{FF2B5EF4-FFF2-40B4-BE49-F238E27FC236}">
                <a16:creationId xmlns:a16="http://schemas.microsoft.com/office/drawing/2014/main" id="{82E81360-1F26-728C-08FA-2D13AEE62F77}"/>
              </a:ext>
            </a:extLst>
          </p:cNvPr>
          <p:cNvSpPr txBox="1"/>
          <p:nvPr/>
        </p:nvSpPr>
        <p:spPr>
          <a:xfrm>
            <a:off x="5083745" y="3697703"/>
            <a:ext cx="2252134" cy="1315745"/>
          </a:xfrm>
          <a:prstGeom prst="rect">
            <a:avLst/>
          </a:prstGeom>
          <a:noFill/>
        </p:spPr>
        <p:txBody>
          <a:bodyPr wrap="square">
            <a:spAutoFit/>
          </a:bodyPr>
          <a:lstStyle/>
          <a:p>
            <a:pPr>
              <a:spcAft>
                <a:spcPts val="600"/>
              </a:spcAft>
            </a:pPr>
            <a:r>
              <a:rPr lang="es-ES" sz="1200" b="1" dirty="0">
                <a:solidFill>
                  <a:schemeClr val="bg1">
                    <a:lumMod val="95000"/>
                  </a:schemeClr>
                </a:solidFill>
              </a:rPr>
              <a:t>Aumento del nivel de acceso modificando la configuración del inquilino </a:t>
            </a:r>
            <a:r>
              <a:rPr lang="en-US" sz="1200" b="1" dirty="0">
                <a:solidFill>
                  <a:schemeClr val="bg1">
                    <a:lumMod val="95000"/>
                  </a:schemeClr>
                </a:solidFill>
              </a:rPr>
              <a:t>:</a:t>
            </a:r>
            <a:endParaRPr lang="en-US" sz="1200" dirty="0">
              <a:solidFill>
                <a:schemeClr val="bg1">
                  <a:lumMod val="95000"/>
                </a:schemeClr>
              </a:solidFill>
            </a:endParaRPr>
          </a:p>
          <a:p>
            <a:pPr marL="171450" indent="-171450">
              <a:spcAft>
                <a:spcPts val="300"/>
              </a:spcAft>
              <a:buFont typeface="Arial" panose="020B0604020202020204" pitchFamily="34" charset="0"/>
              <a:buChar char="•"/>
            </a:pPr>
            <a:r>
              <a:rPr lang="es-ES" sz="1200" dirty="0">
                <a:solidFill>
                  <a:schemeClr val="bg1">
                    <a:lumMod val="95000"/>
                  </a:schemeClr>
                </a:solidFill>
              </a:rPr>
              <a:t>Consentimiento otorgado al director del servicio</a:t>
            </a:r>
          </a:p>
          <a:p>
            <a:pPr marL="171450" indent="-171450">
              <a:spcAft>
                <a:spcPts val="300"/>
              </a:spcAft>
              <a:buFont typeface="Arial" panose="020B0604020202020204" pitchFamily="34" charset="0"/>
              <a:buChar char="•"/>
            </a:pPr>
            <a:r>
              <a:rPr lang="es-ES" sz="1200" dirty="0">
                <a:solidFill>
                  <a:schemeClr val="bg1">
                    <a:lumMod val="95000"/>
                  </a:schemeClr>
                </a:solidFill>
              </a:rPr>
              <a:t>Asignación directa de roles</a:t>
            </a:r>
            <a:endParaRPr lang="en-US" sz="1200" dirty="0">
              <a:solidFill>
                <a:schemeClr val="bg1">
                  <a:lumMod val="95000"/>
                </a:schemeClr>
              </a:solidFill>
            </a:endParaRPr>
          </a:p>
        </p:txBody>
      </p:sp>
      <p:sp>
        <p:nvSpPr>
          <p:cNvPr id="5" name="TextBox 4">
            <a:extLst>
              <a:ext uri="{FF2B5EF4-FFF2-40B4-BE49-F238E27FC236}">
                <a16:creationId xmlns:a16="http://schemas.microsoft.com/office/drawing/2014/main" id="{CFC4EC10-B5E8-765A-E094-470BB41CD586}"/>
              </a:ext>
            </a:extLst>
          </p:cNvPr>
          <p:cNvSpPr txBox="1"/>
          <p:nvPr/>
        </p:nvSpPr>
        <p:spPr>
          <a:xfrm>
            <a:off x="7525519" y="6153834"/>
            <a:ext cx="1856598" cy="215444"/>
          </a:xfrm>
          <a:prstGeom prst="rect">
            <a:avLst/>
          </a:prstGeom>
          <a:noFill/>
        </p:spPr>
        <p:txBody>
          <a:bodyPr wrap="none" rtlCol="0">
            <a:spAutoFit/>
          </a:bodyPr>
          <a:lstStyle/>
          <a:p>
            <a:r>
              <a:rPr lang="en-US" sz="800" dirty="0" err="1">
                <a:solidFill>
                  <a:schemeClr val="bg1">
                    <a:lumMod val="75000"/>
                  </a:schemeClr>
                </a:solidFill>
              </a:rPr>
              <a:t>Requiere</a:t>
            </a:r>
            <a:r>
              <a:rPr lang="en-US" sz="800" dirty="0">
                <a:solidFill>
                  <a:schemeClr val="bg1">
                    <a:lumMod val="75000"/>
                  </a:schemeClr>
                </a:solidFill>
              </a:rPr>
              <a:t> Microsoft Entra ID P1*/P2**</a:t>
            </a:r>
          </a:p>
        </p:txBody>
      </p:sp>
    </p:spTree>
    <p:extLst>
      <p:ext uri="{BB962C8B-B14F-4D97-AF65-F5344CB8AC3E}">
        <p14:creationId xmlns:p14="http://schemas.microsoft.com/office/powerpoint/2010/main" val="332758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6812E63-DBE3-AEF9-E19E-114736DB777B}"/>
              </a:ext>
            </a:extLst>
          </p:cNvPr>
          <p:cNvSpPr>
            <a:spLocks noGrp="1"/>
          </p:cNvSpPr>
          <p:nvPr>
            <p:ph type="pic" sz="quarter" idx="13"/>
          </p:nvPr>
        </p:nvSpPr>
        <p:spPr/>
        <p:txBody>
          <a:bodyPr/>
          <a:lstStyle/>
          <a:p>
            <a:endParaRPr lang="en-US"/>
          </a:p>
        </p:txBody>
      </p:sp>
      <p:sp>
        <p:nvSpPr>
          <p:cNvPr id="7" name="Text Placeholder 6">
            <a:extLst>
              <a:ext uri="{FF2B5EF4-FFF2-40B4-BE49-F238E27FC236}">
                <a16:creationId xmlns:a16="http://schemas.microsoft.com/office/drawing/2014/main" id="{8F94B527-78EF-433E-9C6E-445E08824326}"/>
              </a:ext>
            </a:extLst>
          </p:cNvPr>
          <p:cNvSpPr>
            <a:spLocks noGrp="1"/>
          </p:cNvSpPr>
          <p:nvPr>
            <p:ph type="body" sz="quarter" idx="15"/>
          </p:nvPr>
        </p:nvSpPr>
        <p:spPr>
          <a:xfrm>
            <a:off x="695400" y="2315143"/>
            <a:ext cx="449825" cy="449825"/>
          </a:xfrm>
        </p:spPr>
        <p:txBody>
          <a:bodyPr/>
          <a:lstStyle/>
          <a:p>
            <a:r>
              <a:rPr lang="en-US"/>
              <a:t>1</a:t>
            </a:r>
          </a:p>
        </p:txBody>
      </p:sp>
      <p:sp>
        <p:nvSpPr>
          <p:cNvPr id="8" name="Text Placeholder 7">
            <a:extLst>
              <a:ext uri="{FF2B5EF4-FFF2-40B4-BE49-F238E27FC236}">
                <a16:creationId xmlns:a16="http://schemas.microsoft.com/office/drawing/2014/main" id="{2FA7D073-3C3C-D2C3-1C42-92CAA5FF3F40}"/>
              </a:ext>
            </a:extLst>
          </p:cNvPr>
          <p:cNvSpPr>
            <a:spLocks noGrp="1"/>
          </p:cNvSpPr>
          <p:nvPr>
            <p:ph type="body" sz="quarter" idx="16"/>
          </p:nvPr>
        </p:nvSpPr>
        <p:spPr>
          <a:xfrm>
            <a:off x="695400" y="2999770"/>
            <a:ext cx="449825" cy="449825"/>
          </a:xfrm>
        </p:spPr>
        <p:txBody>
          <a:bodyPr/>
          <a:lstStyle/>
          <a:p>
            <a:r>
              <a:rPr lang="en-US"/>
              <a:t>2</a:t>
            </a:r>
          </a:p>
        </p:txBody>
      </p:sp>
      <p:sp>
        <p:nvSpPr>
          <p:cNvPr id="3" name="Text Placeholder 2">
            <a:extLst>
              <a:ext uri="{FF2B5EF4-FFF2-40B4-BE49-F238E27FC236}">
                <a16:creationId xmlns:a16="http://schemas.microsoft.com/office/drawing/2014/main" id="{2128A40A-5924-A62E-F709-DB62622AF9D4}"/>
              </a:ext>
            </a:extLst>
          </p:cNvPr>
          <p:cNvSpPr>
            <a:spLocks noGrp="1"/>
          </p:cNvSpPr>
          <p:nvPr>
            <p:ph type="body" sz="quarter" idx="17"/>
          </p:nvPr>
        </p:nvSpPr>
        <p:spPr>
          <a:xfrm>
            <a:off x="695400" y="3684397"/>
            <a:ext cx="449825" cy="449825"/>
          </a:xfrm>
        </p:spPr>
        <p:txBody>
          <a:bodyPr/>
          <a:lstStyle/>
          <a:p>
            <a:r>
              <a:rPr lang="fi-FI"/>
              <a:t>3</a:t>
            </a:r>
            <a:endParaRPr lang="en-US"/>
          </a:p>
        </p:txBody>
      </p:sp>
      <p:sp>
        <p:nvSpPr>
          <p:cNvPr id="4" name="Text Placeholder 3">
            <a:extLst>
              <a:ext uri="{FF2B5EF4-FFF2-40B4-BE49-F238E27FC236}">
                <a16:creationId xmlns:a16="http://schemas.microsoft.com/office/drawing/2014/main" id="{CE6756BC-F42E-61D7-4513-A6019CDE7B0D}"/>
              </a:ext>
            </a:extLst>
          </p:cNvPr>
          <p:cNvSpPr>
            <a:spLocks noGrp="1"/>
          </p:cNvSpPr>
          <p:nvPr>
            <p:ph type="body" sz="quarter" idx="18"/>
          </p:nvPr>
        </p:nvSpPr>
        <p:spPr>
          <a:xfrm>
            <a:off x="695400" y="4369024"/>
            <a:ext cx="449825" cy="449825"/>
          </a:xfrm>
        </p:spPr>
        <p:txBody>
          <a:bodyPr/>
          <a:lstStyle/>
          <a:p>
            <a:r>
              <a:rPr lang="fi-FI"/>
              <a:t>4</a:t>
            </a:r>
            <a:endParaRPr lang="en-US"/>
          </a:p>
        </p:txBody>
      </p:sp>
      <p:sp>
        <p:nvSpPr>
          <p:cNvPr id="9" name="Text Placeholder 8">
            <a:extLst>
              <a:ext uri="{FF2B5EF4-FFF2-40B4-BE49-F238E27FC236}">
                <a16:creationId xmlns:a16="http://schemas.microsoft.com/office/drawing/2014/main" id="{F50061A0-B03F-13C3-6CFB-E1E70D441FA9}"/>
              </a:ext>
            </a:extLst>
          </p:cNvPr>
          <p:cNvSpPr>
            <a:spLocks noGrp="1"/>
          </p:cNvSpPr>
          <p:nvPr>
            <p:ph type="body" sz="quarter" idx="19"/>
          </p:nvPr>
        </p:nvSpPr>
        <p:spPr>
          <a:xfrm>
            <a:off x="695400" y="5053651"/>
            <a:ext cx="449825" cy="449825"/>
          </a:xfrm>
        </p:spPr>
        <p:txBody>
          <a:bodyPr/>
          <a:lstStyle/>
          <a:p>
            <a:r>
              <a:rPr lang="fi-FI"/>
              <a:t>5</a:t>
            </a:r>
            <a:endParaRPr lang="en-US"/>
          </a:p>
        </p:txBody>
      </p:sp>
      <p:sp>
        <p:nvSpPr>
          <p:cNvPr id="13" name="Text Placeholder 12">
            <a:extLst>
              <a:ext uri="{FF2B5EF4-FFF2-40B4-BE49-F238E27FC236}">
                <a16:creationId xmlns:a16="http://schemas.microsoft.com/office/drawing/2014/main" id="{4D4329FD-6390-A7CB-589B-8DBD456863BB}"/>
              </a:ext>
            </a:extLst>
          </p:cNvPr>
          <p:cNvSpPr>
            <a:spLocks noGrp="1"/>
          </p:cNvSpPr>
          <p:nvPr>
            <p:ph type="body" sz="quarter" idx="21"/>
          </p:nvPr>
        </p:nvSpPr>
        <p:spPr>
          <a:xfrm>
            <a:off x="1460500" y="2315143"/>
            <a:ext cx="4635500" cy="450000"/>
          </a:xfrm>
        </p:spPr>
        <p:txBody>
          <a:bodyPr/>
          <a:lstStyle/>
          <a:p>
            <a:r>
              <a:rPr lang="en-US" dirty="0"/>
              <a:t>¿Por </a:t>
            </a:r>
            <a:r>
              <a:rPr lang="en-US" dirty="0" err="1"/>
              <a:t>qué</a:t>
            </a:r>
            <a:r>
              <a:rPr lang="en-US" dirty="0"/>
              <a:t> Extended Detection and Response?</a:t>
            </a:r>
          </a:p>
        </p:txBody>
      </p:sp>
      <p:sp>
        <p:nvSpPr>
          <p:cNvPr id="14" name="Text Placeholder 13">
            <a:extLst>
              <a:ext uri="{FF2B5EF4-FFF2-40B4-BE49-F238E27FC236}">
                <a16:creationId xmlns:a16="http://schemas.microsoft.com/office/drawing/2014/main" id="{4550EFD6-E2CE-1D93-6CB4-3FB1E73120F3}"/>
              </a:ext>
            </a:extLst>
          </p:cNvPr>
          <p:cNvSpPr>
            <a:spLocks noGrp="1"/>
          </p:cNvSpPr>
          <p:nvPr>
            <p:ph type="body" sz="quarter" idx="22"/>
          </p:nvPr>
        </p:nvSpPr>
        <p:spPr>
          <a:xfrm>
            <a:off x="1460500" y="3001879"/>
            <a:ext cx="4635500" cy="450000"/>
          </a:xfrm>
        </p:spPr>
        <p:txBody>
          <a:bodyPr/>
          <a:lstStyle/>
          <a:p>
            <a:r>
              <a:rPr lang="en-US" dirty="0" err="1"/>
              <a:t>Presentando</a:t>
            </a:r>
            <a:r>
              <a:rPr lang="en-US" dirty="0"/>
              <a:t> Elements XDR</a:t>
            </a:r>
          </a:p>
        </p:txBody>
      </p:sp>
      <p:sp>
        <p:nvSpPr>
          <p:cNvPr id="11" name="Text Placeholder 10">
            <a:extLst>
              <a:ext uri="{FF2B5EF4-FFF2-40B4-BE49-F238E27FC236}">
                <a16:creationId xmlns:a16="http://schemas.microsoft.com/office/drawing/2014/main" id="{18FB9E67-AF39-A1BC-57F4-B5D32C6CCE6E}"/>
              </a:ext>
            </a:extLst>
          </p:cNvPr>
          <p:cNvSpPr>
            <a:spLocks noGrp="1"/>
          </p:cNvSpPr>
          <p:nvPr>
            <p:ph type="body" sz="quarter" idx="23"/>
          </p:nvPr>
        </p:nvSpPr>
        <p:spPr>
          <a:xfrm>
            <a:off x="1460500" y="3684397"/>
            <a:ext cx="4635500" cy="450000"/>
          </a:xfrm>
        </p:spPr>
        <p:txBody>
          <a:bodyPr/>
          <a:lstStyle/>
          <a:p>
            <a:r>
              <a:rPr lang="en-US" dirty="0" err="1"/>
              <a:t>Presentando</a:t>
            </a:r>
            <a:r>
              <a:rPr lang="en-US" dirty="0"/>
              <a:t> Elements Identity Security</a:t>
            </a:r>
          </a:p>
        </p:txBody>
      </p:sp>
      <p:sp>
        <p:nvSpPr>
          <p:cNvPr id="12" name="Text Placeholder 11">
            <a:extLst>
              <a:ext uri="{FF2B5EF4-FFF2-40B4-BE49-F238E27FC236}">
                <a16:creationId xmlns:a16="http://schemas.microsoft.com/office/drawing/2014/main" id="{17F1B682-DA9A-6C10-6174-6E64BC5537F3}"/>
              </a:ext>
            </a:extLst>
          </p:cNvPr>
          <p:cNvSpPr>
            <a:spLocks noGrp="1"/>
          </p:cNvSpPr>
          <p:nvPr>
            <p:ph type="body" sz="quarter" idx="24"/>
          </p:nvPr>
        </p:nvSpPr>
        <p:spPr>
          <a:xfrm>
            <a:off x="1460499" y="4368936"/>
            <a:ext cx="5825204" cy="450000"/>
          </a:xfrm>
        </p:spPr>
        <p:txBody>
          <a:bodyPr/>
          <a:lstStyle/>
          <a:p>
            <a:r>
              <a:rPr lang="es-ES" sz="1800" dirty="0"/>
              <a:t>Escenarios de ataques basados ​​en identidad cubiertos</a:t>
            </a:r>
            <a:endParaRPr lang="en-US" dirty="0"/>
          </a:p>
        </p:txBody>
      </p:sp>
      <p:sp>
        <p:nvSpPr>
          <p:cNvPr id="15" name="Text Placeholder 14">
            <a:extLst>
              <a:ext uri="{FF2B5EF4-FFF2-40B4-BE49-F238E27FC236}">
                <a16:creationId xmlns:a16="http://schemas.microsoft.com/office/drawing/2014/main" id="{0C983E42-3AED-FF99-23B3-B17DF28E3A31}"/>
              </a:ext>
            </a:extLst>
          </p:cNvPr>
          <p:cNvSpPr>
            <a:spLocks noGrp="1"/>
          </p:cNvSpPr>
          <p:nvPr>
            <p:ph type="body" sz="quarter" idx="25"/>
          </p:nvPr>
        </p:nvSpPr>
        <p:spPr>
          <a:xfrm>
            <a:off x="1460499" y="5053563"/>
            <a:ext cx="4823699" cy="450000"/>
          </a:xfrm>
        </p:spPr>
        <p:txBody>
          <a:bodyPr/>
          <a:lstStyle/>
          <a:p>
            <a:r>
              <a:rPr lang="es-ES" dirty="0"/>
              <a:t>Otros módulos XDR y servicios de </a:t>
            </a:r>
            <a:r>
              <a:rPr lang="es-ES" dirty="0" err="1"/>
              <a:t>coseguridad</a:t>
            </a:r>
            <a:endParaRPr lang="en-US" dirty="0"/>
          </a:p>
        </p:txBody>
      </p:sp>
      <p:sp>
        <p:nvSpPr>
          <p:cNvPr id="5" name="Title 4">
            <a:extLst>
              <a:ext uri="{FF2B5EF4-FFF2-40B4-BE49-F238E27FC236}">
                <a16:creationId xmlns:a16="http://schemas.microsoft.com/office/drawing/2014/main" id="{E8E0C082-5CD8-9BEB-F8F7-E49E413D0158}"/>
              </a:ext>
            </a:extLst>
          </p:cNvPr>
          <p:cNvSpPr>
            <a:spLocks noGrp="1"/>
          </p:cNvSpPr>
          <p:nvPr>
            <p:ph type="title"/>
          </p:nvPr>
        </p:nvSpPr>
        <p:spPr/>
        <p:txBody>
          <a:bodyPr/>
          <a:lstStyle/>
          <a:p>
            <a:r>
              <a:rPr lang="en-US">
                <a:solidFill>
                  <a:schemeClr val="bg1"/>
                </a:solidFill>
              </a:rPr>
              <a:t>Agenda</a:t>
            </a:r>
          </a:p>
        </p:txBody>
      </p:sp>
      <p:sp>
        <p:nvSpPr>
          <p:cNvPr id="17" name="Text Placeholder 16">
            <a:extLst>
              <a:ext uri="{FF2B5EF4-FFF2-40B4-BE49-F238E27FC236}">
                <a16:creationId xmlns:a16="http://schemas.microsoft.com/office/drawing/2014/main" id="{9AB4422E-3586-844E-C81A-B37F553CB420}"/>
              </a:ext>
            </a:extLst>
          </p:cNvPr>
          <p:cNvSpPr>
            <a:spLocks noGrp="1"/>
          </p:cNvSpPr>
          <p:nvPr>
            <p:ph type="body" sz="quarter" idx="27"/>
          </p:nvPr>
        </p:nvSpPr>
        <p:spPr/>
        <p:txBody>
          <a:bodyPr/>
          <a:lstStyle/>
          <a:p>
            <a:endParaRPr lang="en-US"/>
          </a:p>
        </p:txBody>
      </p:sp>
    </p:spTree>
    <p:extLst>
      <p:ext uri="{BB962C8B-B14F-4D97-AF65-F5344CB8AC3E}">
        <p14:creationId xmlns:p14="http://schemas.microsoft.com/office/powerpoint/2010/main" val="1013582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7FB693-8847-1150-683D-76AF93D52339}"/>
              </a:ext>
            </a:extLst>
          </p:cNvPr>
          <p:cNvSpPr/>
          <p:nvPr/>
        </p:nvSpPr>
        <p:spPr>
          <a:xfrm>
            <a:off x="0" y="1576602"/>
            <a:ext cx="9349069" cy="172409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itle 2">
            <a:extLst>
              <a:ext uri="{FF2B5EF4-FFF2-40B4-BE49-F238E27FC236}">
                <a16:creationId xmlns:a16="http://schemas.microsoft.com/office/drawing/2014/main" id="{D29BC3AA-F898-458B-F2B3-52B4C20BED93}"/>
              </a:ext>
            </a:extLst>
          </p:cNvPr>
          <p:cNvSpPr>
            <a:spLocks noGrp="1"/>
          </p:cNvSpPr>
          <p:nvPr>
            <p:ph type="title"/>
          </p:nvPr>
        </p:nvSpPr>
        <p:spPr/>
        <p:txBody>
          <a:bodyPr/>
          <a:lstStyle/>
          <a:p>
            <a:r>
              <a:rPr lang="en-US" sz="3600" b="1" dirty="0"/>
              <a:t>Casos de </a:t>
            </a:r>
            <a:r>
              <a:rPr lang="en-US" sz="3600" b="1" dirty="0" err="1"/>
              <a:t>estudio</a:t>
            </a:r>
            <a:r>
              <a:rPr lang="en-US" sz="3600" b="1" dirty="0"/>
              <a:t>: </a:t>
            </a:r>
            <a:r>
              <a:rPr lang="es-ES" sz="3600" b="1" dirty="0">
                <a:solidFill>
                  <a:schemeClr val="bg1"/>
                </a:solidFill>
              </a:rPr>
              <a:t>Acceso no autorizado al entorno Microsoft 365 basado en la nube</a:t>
            </a:r>
            <a:endParaRPr lang="en-US" sz="3600" dirty="0"/>
          </a:p>
        </p:txBody>
      </p:sp>
      <p:sp>
        <p:nvSpPr>
          <p:cNvPr id="5" name="TextBox 4">
            <a:extLst>
              <a:ext uri="{FF2B5EF4-FFF2-40B4-BE49-F238E27FC236}">
                <a16:creationId xmlns:a16="http://schemas.microsoft.com/office/drawing/2014/main" id="{3AF29F0A-ACEE-9C01-23A2-89A9AEBAE504}"/>
              </a:ext>
            </a:extLst>
          </p:cNvPr>
          <p:cNvSpPr txBox="1"/>
          <p:nvPr/>
        </p:nvSpPr>
        <p:spPr>
          <a:xfrm>
            <a:off x="785874" y="5186550"/>
            <a:ext cx="2175250" cy="830997"/>
          </a:xfrm>
          <a:prstGeom prst="rect">
            <a:avLst/>
          </a:prstGeom>
          <a:noFill/>
        </p:spPr>
        <p:txBody>
          <a:bodyPr wrap="square" rtlCol="0">
            <a:spAutoFit/>
          </a:bodyPr>
          <a:lstStyle/>
          <a:p>
            <a:r>
              <a:rPr lang="es-ES" sz="1200" dirty="0">
                <a:solidFill>
                  <a:schemeClr val="accent6"/>
                </a:solidFill>
              </a:rPr>
              <a:t>Esto permitiría al atacante autenticarse en un proveedor de recursos federado sin pasar por la autenticación.</a:t>
            </a:r>
            <a:endParaRPr lang="en-US" sz="1200" dirty="0">
              <a:solidFill>
                <a:schemeClr val="accent6"/>
              </a:solidFill>
            </a:endParaRPr>
          </a:p>
        </p:txBody>
      </p:sp>
      <p:sp>
        <p:nvSpPr>
          <p:cNvPr id="6" name="Rectangle 5">
            <a:extLst>
              <a:ext uri="{FF2B5EF4-FFF2-40B4-BE49-F238E27FC236}">
                <a16:creationId xmlns:a16="http://schemas.microsoft.com/office/drawing/2014/main" id="{CF066114-FC4F-C367-B6B2-65D9C22FA8B5}"/>
              </a:ext>
            </a:extLst>
          </p:cNvPr>
          <p:cNvSpPr/>
          <p:nvPr/>
        </p:nvSpPr>
        <p:spPr>
          <a:xfrm>
            <a:off x="3533728" y="4252196"/>
            <a:ext cx="2175250" cy="8519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Modificación de la configuración de la federación</a:t>
            </a:r>
            <a:endParaRPr lang="en-US" sz="1600" dirty="0"/>
          </a:p>
        </p:txBody>
      </p:sp>
      <p:sp>
        <p:nvSpPr>
          <p:cNvPr id="8" name="Rectangle 7">
            <a:extLst>
              <a:ext uri="{FF2B5EF4-FFF2-40B4-BE49-F238E27FC236}">
                <a16:creationId xmlns:a16="http://schemas.microsoft.com/office/drawing/2014/main" id="{FE51B7CD-82DB-ED6D-3C22-8859AECD572E}"/>
              </a:ext>
            </a:extLst>
          </p:cNvPr>
          <p:cNvSpPr/>
          <p:nvPr/>
        </p:nvSpPr>
        <p:spPr>
          <a:xfrm>
            <a:off x="6398848" y="4252196"/>
            <a:ext cx="2175250" cy="8716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Adición</a:t>
            </a:r>
            <a:r>
              <a:rPr lang="en-US" sz="1600" dirty="0"/>
              <a:t> de </a:t>
            </a:r>
            <a:r>
              <a:rPr lang="en-US" sz="1600" dirty="0" err="1"/>
              <a:t>secretos</a:t>
            </a:r>
            <a:r>
              <a:rPr lang="en-US" sz="1600" dirty="0"/>
              <a:t> a </a:t>
            </a:r>
            <a:r>
              <a:rPr lang="en-US" sz="1600" dirty="0" err="1"/>
              <a:t>los</a:t>
            </a:r>
            <a:r>
              <a:rPr lang="en-US" sz="1600" dirty="0"/>
              <a:t> </a:t>
            </a:r>
            <a:r>
              <a:rPr lang="en-US" sz="1600" dirty="0" err="1"/>
              <a:t>directores</a:t>
            </a:r>
            <a:r>
              <a:rPr lang="en-US" sz="1600" dirty="0"/>
              <a:t> de Microsoft.</a:t>
            </a:r>
          </a:p>
        </p:txBody>
      </p:sp>
      <p:cxnSp>
        <p:nvCxnSpPr>
          <p:cNvPr id="11" name="Straight Arrow Connector 10">
            <a:extLst>
              <a:ext uri="{FF2B5EF4-FFF2-40B4-BE49-F238E27FC236}">
                <a16:creationId xmlns:a16="http://schemas.microsoft.com/office/drawing/2014/main" id="{DCF91E4E-8C13-8180-E155-41499E2A354A}"/>
              </a:ext>
            </a:extLst>
          </p:cNvPr>
          <p:cNvCxnSpPr>
            <a:cxnSpLocks/>
            <a:endCxn id="6" idx="1"/>
          </p:cNvCxnSpPr>
          <p:nvPr/>
        </p:nvCxnSpPr>
        <p:spPr>
          <a:xfrm>
            <a:off x="2940488" y="4678159"/>
            <a:ext cx="59324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674CD31-B8B9-6E2D-74C4-3166686A0932}"/>
              </a:ext>
            </a:extLst>
          </p:cNvPr>
          <p:cNvCxnSpPr>
            <a:cxnSpLocks/>
            <a:stCxn id="6" idx="3"/>
            <a:endCxn id="8" idx="1"/>
          </p:cNvCxnSpPr>
          <p:nvPr/>
        </p:nvCxnSpPr>
        <p:spPr>
          <a:xfrm>
            <a:off x="5708978" y="4678159"/>
            <a:ext cx="689870" cy="98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4BEE529-B473-DE07-1CFB-BA22F3A7EDCA}"/>
              </a:ext>
            </a:extLst>
          </p:cNvPr>
          <p:cNvSpPr txBox="1"/>
          <p:nvPr/>
        </p:nvSpPr>
        <p:spPr>
          <a:xfrm>
            <a:off x="3527472" y="5186550"/>
            <a:ext cx="2476164" cy="1015663"/>
          </a:xfrm>
          <a:prstGeom prst="rect">
            <a:avLst/>
          </a:prstGeom>
          <a:noFill/>
        </p:spPr>
        <p:txBody>
          <a:bodyPr wrap="square">
            <a:spAutoFit/>
          </a:bodyPr>
          <a:lstStyle/>
          <a:p>
            <a:r>
              <a:rPr lang="es-ES" sz="1200" dirty="0">
                <a:solidFill>
                  <a:schemeClr val="accent6"/>
                </a:solidFill>
              </a:rPr>
              <a:t>Esta poderosa acción es poco común y se registra de forma transparente, lo que significa que genera una detección de alta fidelidad.</a:t>
            </a:r>
            <a:endParaRPr lang="en-US" sz="1200" dirty="0">
              <a:solidFill>
                <a:schemeClr val="accent6"/>
              </a:solidFill>
            </a:endParaRPr>
          </a:p>
        </p:txBody>
      </p:sp>
      <p:sp>
        <p:nvSpPr>
          <p:cNvPr id="20" name="TextBox 19">
            <a:extLst>
              <a:ext uri="{FF2B5EF4-FFF2-40B4-BE49-F238E27FC236}">
                <a16:creationId xmlns:a16="http://schemas.microsoft.com/office/drawing/2014/main" id="{EE8BA170-0890-2372-48F4-47A8FFA9071C}"/>
              </a:ext>
            </a:extLst>
          </p:cNvPr>
          <p:cNvSpPr txBox="1"/>
          <p:nvPr/>
        </p:nvSpPr>
        <p:spPr>
          <a:xfrm>
            <a:off x="6398847" y="5186550"/>
            <a:ext cx="2662025" cy="1015663"/>
          </a:xfrm>
          <a:prstGeom prst="rect">
            <a:avLst/>
          </a:prstGeom>
          <a:noFill/>
        </p:spPr>
        <p:txBody>
          <a:bodyPr wrap="square">
            <a:spAutoFit/>
          </a:bodyPr>
          <a:lstStyle/>
          <a:p>
            <a:r>
              <a:rPr lang="es-ES" sz="1200" dirty="0">
                <a:solidFill>
                  <a:schemeClr val="accent6"/>
                </a:solidFill>
              </a:rPr>
              <a:t>Este tipo de manipulación no se espera y no tiene ninguna razón comercial para existir, por lo que es un fuerte indicador de que se está produciendo un ataque.</a:t>
            </a:r>
            <a:endParaRPr lang="en-US" sz="1200" dirty="0">
              <a:solidFill>
                <a:schemeClr val="accent6"/>
              </a:solidFill>
            </a:endParaRPr>
          </a:p>
        </p:txBody>
      </p:sp>
      <p:sp>
        <p:nvSpPr>
          <p:cNvPr id="27" name="Arrow: Chevron 26">
            <a:extLst>
              <a:ext uri="{FF2B5EF4-FFF2-40B4-BE49-F238E27FC236}">
                <a16:creationId xmlns:a16="http://schemas.microsoft.com/office/drawing/2014/main" id="{482C622C-F7B9-7DB5-A89B-33C30FA1D7F0}"/>
              </a:ext>
            </a:extLst>
          </p:cNvPr>
          <p:cNvSpPr/>
          <p:nvPr/>
        </p:nvSpPr>
        <p:spPr>
          <a:xfrm>
            <a:off x="760432" y="3513681"/>
            <a:ext cx="2406890" cy="52251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Acceso</a:t>
            </a:r>
            <a:r>
              <a:rPr lang="en-US" sz="1600" dirty="0">
                <a:solidFill>
                  <a:schemeClr val="tx1"/>
                </a:solidFill>
              </a:rPr>
              <a:t> </a:t>
            </a:r>
            <a:r>
              <a:rPr lang="en-US" sz="1600" dirty="0" err="1">
                <a:solidFill>
                  <a:schemeClr val="tx1"/>
                </a:solidFill>
              </a:rPr>
              <a:t>inicial</a:t>
            </a:r>
            <a:endParaRPr lang="en-US" sz="1600" dirty="0">
              <a:solidFill>
                <a:schemeClr val="tx1"/>
              </a:solidFill>
            </a:endParaRPr>
          </a:p>
        </p:txBody>
      </p:sp>
      <p:sp>
        <p:nvSpPr>
          <p:cNvPr id="28" name="Arrow: Chevron 27">
            <a:extLst>
              <a:ext uri="{FF2B5EF4-FFF2-40B4-BE49-F238E27FC236}">
                <a16:creationId xmlns:a16="http://schemas.microsoft.com/office/drawing/2014/main" id="{38B4A328-B4AB-3609-9B17-45680E957FFC}"/>
              </a:ext>
            </a:extLst>
          </p:cNvPr>
          <p:cNvSpPr/>
          <p:nvPr/>
        </p:nvSpPr>
        <p:spPr>
          <a:xfrm>
            <a:off x="3462512" y="3513681"/>
            <a:ext cx="2406890" cy="522515"/>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Persistencia</a:t>
            </a:r>
            <a:endParaRPr lang="en-US" sz="1600" dirty="0">
              <a:solidFill>
                <a:schemeClr val="tx1"/>
              </a:solidFill>
            </a:endParaRPr>
          </a:p>
        </p:txBody>
      </p:sp>
      <p:sp>
        <p:nvSpPr>
          <p:cNvPr id="29" name="Arrow: Chevron 28">
            <a:extLst>
              <a:ext uri="{FF2B5EF4-FFF2-40B4-BE49-F238E27FC236}">
                <a16:creationId xmlns:a16="http://schemas.microsoft.com/office/drawing/2014/main" id="{2B83A88F-A882-E37A-D153-EDC018201415}"/>
              </a:ext>
            </a:extLst>
          </p:cNvPr>
          <p:cNvSpPr/>
          <p:nvPr/>
        </p:nvSpPr>
        <p:spPr>
          <a:xfrm>
            <a:off x="6360386" y="3513681"/>
            <a:ext cx="2406890" cy="522515"/>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Escalada</a:t>
            </a:r>
            <a:r>
              <a:rPr lang="en-US" sz="1600" dirty="0">
                <a:solidFill>
                  <a:schemeClr val="tx1"/>
                </a:solidFill>
              </a:rPr>
              <a:t> de </a:t>
            </a:r>
            <a:r>
              <a:rPr lang="en-US" sz="1600" dirty="0" err="1">
                <a:solidFill>
                  <a:schemeClr val="tx1"/>
                </a:solidFill>
              </a:rPr>
              <a:t>privilegios</a:t>
            </a:r>
            <a:endParaRPr lang="en-US" sz="1600" dirty="0">
              <a:solidFill>
                <a:schemeClr val="tx1"/>
              </a:solidFill>
            </a:endParaRPr>
          </a:p>
        </p:txBody>
      </p:sp>
      <p:sp>
        <p:nvSpPr>
          <p:cNvPr id="7" name="TextBox 6">
            <a:extLst>
              <a:ext uri="{FF2B5EF4-FFF2-40B4-BE49-F238E27FC236}">
                <a16:creationId xmlns:a16="http://schemas.microsoft.com/office/drawing/2014/main" id="{ADEB0F6E-7FA2-4E02-204D-B48F8E27CBA4}"/>
              </a:ext>
            </a:extLst>
          </p:cNvPr>
          <p:cNvSpPr txBox="1"/>
          <p:nvPr/>
        </p:nvSpPr>
        <p:spPr>
          <a:xfrm>
            <a:off x="695325" y="1602822"/>
            <a:ext cx="8229854" cy="1638910"/>
          </a:xfrm>
          <a:prstGeom prst="rect">
            <a:avLst/>
          </a:prstGeom>
          <a:noFill/>
        </p:spPr>
        <p:txBody>
          <a:bodyPr wrap="square" rtlCol="0">
            <a:spAutoFit/>
          </a:bodyPr>
          <a:lstStyle/>
          <a:p>
            <a:pPr>
              <a:spcBef>
                <a:spcPts val="600"/>
              </a:spcBef>
              <a:spcAft>
                <a:spcPts val="300"/>
              </a:spcAft>
            </a:pPr>
            <a:r>
              <a:rPr lang="en-US" sz="1400" b="1" dirty="0"/>
              <a:t>¿</a:t>
            </a:r>
            <a:r>
              <a:rPr lang="en-US" sz="1400" b="1" dirty="0" err="1"/>
              <a:t>Cuál</a:t>
            </a:r>
            <a:r>
              <a:rPr lang="en-US" sz="1400" b="1" dirty="0"/>
              <a:t> era </a:t>
            </a:r>
            <a:r>
              <a:rPr lang="en-US" sz="1400" b="1" dirty="0" err="1"/>
              <a:t>el</a:t>
            </a:r>
            <a:r>
              <a:rPr lang="en-US" sz="1400" b="1" dirty="0"/>
              <a:t> </a:t>
            </a:r>
            <a:r>
              <a:rPr lang="en-US" sz="1400" b="1" dirty="0" err="1"/>
              <a:t>objetivo</a:t>
            </a:r>
            <a:r>
              <a:rPr lang="en-US" sz="1400" b="1" dirty="0"/>
              <a:t>?</a:t>
            </a:r>
          </a:p>
          <a:p>
            <a:pPr>
              <a:spcAft>
                <a:spcPts val="300"/>
              </a:spcAft>
            </a:pPr>
            <a:r>
              <a:rPr lang="es-ES" sz="1200" b="0" i="0" dirty="0">
                <a:effectLst/>
              </a:rPr>
              <a:t>Se puede esperar que la principal motivación de UNC2452 sea el espionaje mediante la exfiltración de datos. Este ejemplo ilustrativo comenzó con la adquisición de un dominio que permitía el acceso a la nube.</a:t>
            </a:r>
            <a:endParaRPr lang="en-US" sz="1200" dirty="0"/>
          </a:p>
          <a:p>
            <a:pPr>
              <a:spcBef>
                <a:spcPts val="600"/>
              </a:spcBef>
              <a:spcAft>
                <a:spcPts val="300"/>
              </a:spcAft>
            </a:pPr>
            <a:r>
              <a:rPr lang="es-ES" sz="1400" b="1" dirty="0"/>
              <a:t>¿Qué detectamos con Elements XDR?</a:t>
            </a:r>
            <a:endParaRPr lang="en-US" sz="1400" b="1" dirty="0"/>
          </a:p>
          <a:p>
            <a:pPr>
              <a:spcAft>
                <a:spcPts val="300"/>
              </a:spcAft>
            </a:pPr>
            <a:r>
              <a:rPr lang="es-ES" sz="1200" dirty="0"/>
              <a:t>Esta cadena de ataques se origina en las instalaciones, donde es común ver a un actor de amenazas persistir durante algún tiempo antes de continuar. Para avanzar el ataque en la nube, el atacante cambió la configuración de la federación, las asignaciones de roles privilegiados y creó una puerta trasera basada en el principal de servicio.</a:t>
            </a:r>
            <a:endParaRPr lang="en-US" sz="1200" dirty="0"/>
          </a:p>
        </p:txBody>
      </p:sp>
      <p:sp>
        <p:nvSpPr>
          <p:cNvPr id="10" name="Rectangle 9">
            <a:extLst>
              <a:ext uri="{FF2B5EF4-FFF2-40B4-BE49-F238E27FC236}">
                <a16:creationId xmlns:a16="http://schemas.microsoft.com/office/drawing/2014/main" id="{CE6DB191-B3D6-B0A3-18F2-FE2DA95B245E}"/>
              </a:ext>
            </a:extLst>
          </p:cNvPr>
          <p:cNvSpPr/>
          <p:nvPr/>
        </p:nvSpPr>
        <p:spPr>
          <a:xfrm>
            <a:off x="785874" y="4252196"/>
            <a:ext cx="2175250" cy="8519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Golden SAML Attack</a:t>
            </a:r>
          </a:p>
        </p:txBody>
      </p:sp>
      <p:sp>
        <p:nvSpPr>
          <p:cNvPr id="13" name="TextBox 12">
            <a:extLst>
              <a:ext uri="{FF2B5EF4-FFF2-40B4-BE49-F238E27FC236}">
                <a16:creationId xmlns:a16="http://schemas.microsoft.com/office/drawing/2014/main" id="{3E49D961-B4E8-5DB2-7CA2-FFF351F8931D}"/>
              </a:ext>
            </a:extLst>
          </p:cNvPr>
          <p:cNvSpPr txBox="1"/>
          <p:nvPr/>
        </p:nvSpPr>
        <p:spPr>
          <a:xfrm>
            <a:off x="786567" y="6235360"/>
            <a:ext cx="2354620" cy="246221"/>
          </a:xfrm>
          <a:prstGeom prst="rect">
            <a:avLst/>
          </a:prstGeom>
          <a:noFill/>
        </p:spPr>
        <p:txBody>
          <a:bodyPr wrap="square" rtlCol="0">
            <a:spAutoFit/>
          </a:bodyPr>
          <a:lstStyle/>
          <a:p>
            <a:r>
              <a:rPr lang="en-US" sz="1000">
                <a:solidFill>
                  <a:schemeClr val="accent4"/>
                </a:solidFill>
              </a:rPr>
              <a:t>Source: </a:t>
            </a:r>
            <a:r>
              <a:rPr lang="en-US" sz="1000">
                <a:solidFill>
                  <a:schemeClr val="accent4"/>
                </a:solidFill>
                <a:hlinkClick r:id="rId3">
                  <a:extLst>
                    <a:ext uri="{A12FA001-AC4F-418D-AE19-62706E023703}">
                      <ahyp:hlinkClr xmlns:ahyp="http://schemas.microsoft.com/office/drawing/2018/hyperlinkcolor" val="tx"/>
                    </a:ext>
                  </a:extLst>
                </a:hlinkClick>
              </a:rPr>
              <a:t>Mandiant Whitepaper </a:t>
            </a:r>
            <a:r>
              <a:rPr lang="en-US" sz="1000">
                <a:solidFill>
                  <a:schemeClr val="accent4"/>
                </a:solidFill>
              </a:rPr>
              <a:t>(2021)</a:t>
            </a:r>
          </a:p>
        </p:txBody>
      </p:sp>
      <p:grpSp>
        <p:nvGrpSpPr>
          <p:cNvPr id="23" name="Group 22">
            <a:extLst>
              <a:ext uri="{FF2B5EF4-FFF2-40B4-BE49-F238E27FC236}">
                <a16:creationId xmlns:a16="http://schemas.microsoft.com/office/drawing/2014/main" id="{435034AD-FD1A-BBC8-BC9B-AED4225326B4}"/>
              </a:ext>
            </a:extLst>
          </p:cNvPr>
          <p:cNvGrpSpPr/>
          <p:nvPr/>
        </p:nvGrpSpPr>
        <p:grpSpPr>
          <a:xfrm>
            <a:off x="9146702" y="4313262"/>
            <a:ext cx="2740685" cy="666660"/>
            <a:chOff x="9146702" y="4312006"/>
            <a:chExt cx="2740685" cy="666660"/>
          </a:xfrm>
        </p:grpSpPr>
        <p:sp>
          <p:nvSpPr>
            <p:cNvPr id="25" name="Rectangle 24">
              <a:extLst>
                <a:ext uri="{FF2B5EF4-FFF2-40B4-BE49-F238E27FC236}">
                  <a16:creationId xmlns:a16="http://schemas.microsoft.com/office/drawing/2014/main" id="{B025E304-25DA-B7F1-007D-2490F4E61D39}"/>
                </a:ext>
              </a:extLst>
            </p:cNvPr>
            <p:cNvSpPr/>
            <p:nvPr/>
          </p:nvSpPr>
          <p:spPr>
            <a:xfrm>
              <a:off x="9879796" y="4668547"/>
              <a:ext cx="2007591" cy="282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800"/>
                </a:lnSpc>
              </a:pPr>
              <a:r>
                <a:rPr lang="es-ES" sz="800" dirty="0">
                  <a:solidFill>
                    <a:schemeClr val="bg1">
                      <a:lumMod val="75000"/>
                    </a:schemeClr>
                  </a:solidFill>
                </a:rPr>
                <a:t>Se deben utilizar otras herramientas y servicios de seguridad para detectar esta etapa.</a:t>
              </a:r>
              <a:endParaRPr lang="en-US" sz="800" dirty="0">
                <a:solidFill>
                  <a:schemeClr val="bg1">
                    <a:lumMod val="75000"/>
                  </a:schemeClr>
                </a:solidFill>
              </a:endParaRPr>
            </a:p>
          </p:txBody>
        </p:sp>
        <p:sp>
          <p:nvSpPr>
            <p:cNvPr id="26" name="Rectangle 25">
              <a:extLst>
                <a:ext uri="{FF2B5EF4-FFF2-40B4-BE49-F238E27FC236}">
                  <a16:creationId xmlns:a16="http://schemas.microsoft.com/office/drawing/2014/main" id="{12BB4733-E57D-4A16-5ACD-DCFDC99F96CC}"/>
                </a:ext>
              </a:extLst>
            </p:cNvPr>
            <p:cNvSpPr/>
            <p:nvPr/>
          </p:nvSpPr>
          <p:spPr>
            <a:xfrm>
              <a:off x="9879798" y="4312006"/>
              <a:ext cx="2007589" cy="44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800"/>
                </a:lnSpc>
              </a:pPr>
              <a:r>
                <a:rPr lang="en-US" sz="800" dirty="0">
                  <a:solidFill>
                    <a:schemeClr val="bg1"/>
                  </a:solidFill>
                </a:rPr>
                <a:t>WithSecure Elements Identity Security disponible para </a:t>
              </a:r>
              <a:r>
                <a:rPr lang="en-US" sz="800" dirty="0" err="1">
                  <a:solidFill>
                    <a:schemeClr val="bg1"/>
                  </a:solidFill>
                </a:rPr>
                <a:t>esta</a:t>
              </a:r>
              <a:r>
                <a:rPr lang="en-US" sz="800" dirty="0">
                  <a:solidFill>
                    <a:schemeClr val="bg1"/>
                  </a:solidFill>
                </a:rPr>
                <a:t> </a:t>
              </a:r>
              <a:r>
                <a:rPr lang="en-US" sz="800" dirty="0" err="1">
                  <a:solidFill>
                    <a:schemeClr val="bg1"/>
                  </a:solidFill>
                </a:rPr>
                <a:t>técnica</a:t>
              </a:r>
              <a:endParaRPr lang="en-US" sz="800" dirty="0">
                <a:solidFill>
                  <a:schemeClr val="bg1"/>
                </a:solidFill>
              </a:endParaRPr>
            </a:p>
          </p:txBody>
        </p:sp>
        <p:grpSp>
          <p:nvGrpSpPr>
            <p:cNvPr id="14" name="Group 47">
              <a:extLst>
                <a:ext uri="{FF2B5EF4-FFF2-40B4-BE49-F238E27FC236}">
                  <a16:creationId xmlns:a16="http://schemas.microsoft.com/office/drawing/2014/main" id="{88015F2D-1EF4-1247-C57A-8D839DC8F4E4}"/>
                </a:ext>
              </a:extLst>
            </p:cNvPr>
            <p:cNvGrpSpPr>
              <a:grpSpLocks noChangeAspect="1"/>
            </p:cNvGrpSpPr>
            <p:nvPr/>
          </p:nvGrpSpPr>
          <p:grpSpPr bwMode="auto">
            <a:xfrm>
              <a:off x="9259092" y="4543216"/>
              <a:ext cx="254159" cy="254159"/>
              <a:chOff x="3684" y="2004"/>
              <a:chExt cx="311" cy="311"/>
            </a:xfrm>
            <a:solidFill>
              <a:schemeClr val="bg1">
                <a:lumMod val="85000"/>
              </a:schemeClr>
            </a:solidFill>
          </p:grpSpPr>
          <p:sp>
            <p:nvSpPr>
              <p:cNvPr id="15" name="Freeform 48">
                <a:extLst>
                  <a:ext uri="{FF2B5EF4-FFF2-40B4-BE49-F238E27FC236}">
                    <a16:creationId xmlns:a16="http://schemas.microsoft.com/office/drawing/2014/main" id="{4C872344-F316-1372-7C9B-FFEA1ADB438D}"/>
                  </a:ext>
                </a:extLst>
              </p:cNvPr>
              <p:cNvSpPr>
                <a:spLocks noEditPoints="1"/>
              </p:cNvSpPr>
              <p:nvPr/>
            </p:nvSpPr>
            <p:spPr bwMode="auto">
              <a:xfrm>
                <a:off x="3684" y="2004"/>
                <a:ext cx="311" cy="311"/>
              </a:xfrm>
              <a:custGeom>
                <a:avLst/>
                <a:gdLst>
                  <a:gd name="T0" fmla="*/ 64 w 128"/>
                  <a:gd name="T1" fmla="*/ 128 h 128"/>
                  <a:gd name="T2" fmla="*/ 0 w 128"/>
                  <a:gd name="T3" fmla="*/ 64 h 128"/>
                  <a:gd name="T4" fmla="*/ 64 w 128"/>
                  <a:gd name="T5" fmla="*/ 0 h 128"/>
                  <a:gd name="T6" fmla="*/ 128 w 128"/>
                  <a:gd name="T7" fmla="*/ 64 h 128"/>
                  <a:gd name="T8" fmla="*/ 64 w 128"/>
                  <a:gd name="T9" fmla="*/ 128 h 128"/>
                  <a:gd name="T10" fmla="*/ 64 w 128"/>
                  <a:gd name="T11" fmla="*/ 8 h 128"/>
                  <a:gd name="T12" fmla="*/ 8 w 128"/>
                  <a:gd name="T13" fmla="*/ 64 h 128"/>
                  <a:gd name="T14" fmla="*/ 64 w 128"/>
                  <a:gd name="T15" fmla="*/ 120 h 128"/>
                  <a:gd name="T16" fmla="*/ 120 w 128"/>
                  <a:gd name="T17" fmla="*/ 64 h 128"/>
                  <a:gd name="T18" fmla="*/ 64 w 128"/>
                  <a:gd name="T19" fmla="*/ 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128"/>
                    </a:moveTo>
                    <a:cubicBezTo>
                      <a:pt x="29" y="128"/>
                      <a:pt x="0" y="99"/>
                      <a:pt x="0" y="64"/>
                    </a:cubicBezTo>
                    <a:cubicBezTo>
                      <a:pt x="0" y="29"/>
                      <a:pt x="29" y="0"/>
                      <a:pt x="64" y="0"/>
                    </a:cubicBezTo>
                    <a:cubicBezTo>
                      <a:pt x="99" y="0"/>
                      <a:pt x="128" y="29"/>
                      <a:pt x="128" y="64"/>
                    </a:cubicBezTo>
                    <a:cubicBezTo>
                      <a:pt x="128" y="99"/>
                      <a:pt x="99" y="128"/>
                      <a:pt x="64" y="128"/>
                    </a:cubicBezTo>
                    <a:close/>
                    <a:moveTo>
                      <a:pt x="64" y="8"/>
                    </a:moveTo>
                    <a:cubicBezTo>
                      <a:pt x="33" y="8"/>
                      <a:pt x="8" y="33"/>
                      <a:pt x="8" y="64"/>
                    </a:cubicBezTo>
                    <a:cubicBezTo>
                      <a:pt x="8" y="95"/>
                      <a:pt x="33" y="120"/>
                      <a:pt x="64" y="120"/>
                    </a:cubicBezTo>
                    <a:cubicBezTo>
                      <a:pt x="95" y="120"/>
                      <a:pt x="120" y="95"/>
                      <a:pt x="120" y="64"/>
                    </a:cubicBezTo>
                    <a:cubicBezTo>
                      <a:pt x="120" y="33"/>
                      <a:pt x="95" y="8"/>
                      <a:pt x="6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49">
                <a:extLst>
                  <a:ext uri="{FF2B5EF4-FFF2-40B4-BE49-F238E27FC236}">
                    <a16:creationId xmlns:a16="http://schemas.microsoft.com/office/drawing/2014/main" id="{8412A863-2235-62BA-539A-85AE3371193C}"/>
                  </a:ext>
                </a:extLst>
              </p:cNvPr>
              <p:cNvSpPr>
                <a:spLocks noChangeArrowheads="1"/>
              </p:cNvSpPr>
              <p:nvPr/>
            </p:nvSpPr>
            <p:spPr bwMode="auto">
              <a:xfrm>
                <a:off x="3830" y="2092"/>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50">
                <a:extLst>
                  <a:ext uri="{FF2B5EF4-FFF2-40B4-BE49-F238E27FC236}">
                    <a16:creationId xmlns:a16="http://schemas.microsoft.com/office/drawing/2014/main" id="{CB15FCF6-7AFC-B174-A884-13EC0C73A550}"/>
                  </a:ext>
                </a:extLst>
              </p:cNvPr>
              <p:cNvSpPr>
                <a:spLocks noChangeArrowheads="1"/>
              </p:cNvSpPr>
              <p:nvPr/>
            </p:nvSpPr>
            <p:spPr bwMode="auto">
              <a:xfrm>
                <a:off x="3830" y="2131"/>
                <a:ext cx="20"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 name="Rectangle 18">
              <a:extLst>
                <a:ext uri="{FF2B5EF4-FFF2-40B4-BE49-F238E27FC236}">
                  <a16:creationId xmlns:a16="http://schemas.microsoft.com/office/drawing/2014/main" id="{4B2F64BB-E4B8-A777-F687-11EF7BD12104}"/>
                </a:ext>
              </a:extLst>
            </p:cNvPr>
            <p:cNvSpPr/>
            <p:nvPr/>
          </p:nvSpPr>
          <p:spPr>
            <a:xfrm>
              <a:off x="9625640" y="4417260"/>
              <a:ext cx="254158" cy="229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1" name="Rectangle 20">
              <a:extLst>
                <a:ext uri="{FF2B5EF4-FFF2-40B4-BE49-F238E27FC236}">
                  <a16:creationId xmlns:a16="http://schemas.microsoft.com/office/drawing/2014/main" id="{89DD0CBA-DFFB-C948-4AF2-DBCA3A0D99C9}"/>
                </a:ext>
              </a:extLst>
            </p:cNvPr>
            <p:cNvSpPr/>
            <p:nvPr/>
          </p:nvSpPr>
          <p:spPr>
            <a:xfrm>
              <a:off x="9625640" y="4670884"/>
              <a:ext cx="254158" cy="229433"/>
            </a:xfrm>
            <a:prstGeom prst="rect">
              <a:avLst/>
            </a:prstGeom>
            <a:solidFill>
              <a:srgbClr val="A0A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22" name="Rectangle: Rounded Corners 21">
              <a:extLst>
                <a:ext uri="{FF2B5EF4-FFF2-40B4-BE49-F238E27FC236}">
                  <a16:creationId xmlns:a16="http://schemas.microsoft.com/office/drawing/2014/main" id="{7DEACEC6-71B9-E5BF-5505-48F5E05AC6D2}"/>
                </a:ext>
              </a:extLst>
            </p:cNvPr>
            <p:cNvSpPr/>
            <p:nvPr/>
          </p:nvSpPr>
          <p:spPr>
            <a:xfrm>
              <a:off x="9146702" y="4349281"/>
              <a:ext cx="2638850" cy="629385"/>
            </a:xfrm>
            <a:prstGeom prst="round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690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A31C1A-40F7-48D1-353F-00B203DA8B9C}"/>
              </a:ext>
            </a:extLst>
          </p:cNvPr>
          <p:cNvSpPr>
            <a:spLocks noGrp="1"/>
          </p:cNvSpPr>
          <p:nvPr>
            <p:ph type="title"/>
          </p:nvPr>
        </p:nvSpPr>
        <p:spPr/>
        <p:txBody>
          <a:bodyPr/>
          <a:lstStyle/>
          <a:p>
            <a:r>
              <a:rPr lang="es-ES" sz="3600" dirty="0"/>
              <a:t>Pasos de configuración para la seguridad de identidad</a:t>
            </a:r>
            <a:endParaRPr lang="en-GB" sz="3600" dirty="0"/>
          </a:p>
        </p:txBody>
      </p:sp>
      <p:pic>
        <p:nvPicPr>
          <p:cNvPr id="12" name="Graphic 11" descr="Classroom outline">
            <a:extLst>
              <a:ext uri="{FF2B5EF4-FFF2-40B4-BE49-F238E27FC236}">
                <a16:creationId xmlns:a16="http://schemas.microsoft.com/office/drawing/2014/main" id="{16E95861-3A34-726C-AF8B-6DB7A3F079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6771" y="2075443"/>
            <a:ext cx="720000" cy="720000"/>
          </a:xfrm>
          <a:prstGeom prst="rect">
            <a:avLst/>
          </a:prstGeom>
        </p:spPr>
      </p:pic>
      <p:sp>
        <p:nvSpPr>
          <p:cNvPr id="13" name="TextBox 12">
            <a:extLst>
              <a:ext uri="{FF2B5EF4-FFF2-40B4-BE49-F238E27FC236}">
                <a16:creationId xmlns:a16="http://schemas.microsoft.com/office/drawing/2014/main" id="{1AADCD70-852D-5D72-3AA0-C9F757DCBF1D}"/>
              </a:ext>
            </a:extLst>
          </p:cNvPr>
          <p:cNvSpPr txBox="1"/>
          <p:nvPr/>
        </p:nvSpPr>
        <p:spPr>
          <a:xfrm>
            <a:off x="154077" y="2781739"/>
            <a:ext cx="3125388" cy="738664"/>
          </a:xfrm>
          <a:prstGeom prst="rect">
            <a:avLst/>
          </a:prstGeom>
          <a:noFill/>
        </p:spPr>
        <p:txBody>
          <a:bodyPr wrap="square" rtlCol="0">
            <a:spAutoFit/>
          </a:bodyPr>
          <a:lstStyle/>
          <a:p>
            <a:pPr algn="ctr"/>
            <a:r>
              <a:rPr lang="es-ES" sz="1400" dirty="0">
                <a:solidFill>
                  <a:schemeClr val="bg1"/>
                </a:solidFill>
              </a:rPr>
              <a:t>Elements Security Center guía a través de la configuración de incorporación</a:t>
            </a:r>
            <a:endParaRPr lang="en-GB" sz="1400" dirty="0">
              <a:solidFill>
                <a:schemeClr val="bg1"/>
              </a:solidFill>
            </a:endParaRPr>
          </a:p>
        </p:txBody>
      </p:sp>
      <p:pic>
        <p:nvPicPr>
          <p:cNvPr id="15" name="Graphic 14" descr="Upload outline">
            <a:extLst>
              <a:ext uri="{FF2B5EF4-FFF2-40B4-BE49-F238E27FC236}">
                <a16:creationId xmlns:a16="http://schemas.microsoft.com/office/drawing/2014/main" id="{96AAAED5-1086-A575-7C11-335A2BF3E8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93416" y="2061739"/>
            <a:ext cx="720000" cy="720000"/>
          </a:xfrm>
          <a:prstGeom prst="rect">
            <a:avLst/>
          </a:prstGeom>
        </p:spPr>
      </p:pic>
      <p:sp>
        <p:nvSpPr>
          <p:cNvPr id="16" name="TextBox 15">
            <a:extLst>
              <a:ext uri="{FF2B5EF4-FFF2-40B4-BE49-F238E27FC236}">
                <a16:creationId xmlns:a16="http://schemas.microsoft.com/office/drawing/2014/main" id="{D08EF922-7B1E-8525-7F5E-6657935854FA}"/>
              </a:ext>
            </a:extLst>
          </p:cNvPr>
          <p:cNvSpPr txBox="1"/>
          <p:nvPr/>
        </p:nvSpPr>
        <p:spPr>
          <a:xfrm>
            <a:off x="4184836" y="2820368"/>
            <a:ext cx="2513189" cy="523220"/>
          </a:xfrm>
          <a:prstGeom prst="rect">
            <a:avLst/>
          </a:prstGeom>
          <a:noFill/>
        </p:spPr>
        <p:txBody>
          <a:bodyPr wrap="square" rtlCol="0">
            <a:spAutoFit/>
          </a:bodyPr>
          <a:lstStyle/>
          <a:p>
            <a:pPr algn="ctr"/>
            <a:r>
              <a:rPr lang="en-US" sz="1400" dirty="0">
                <a:solidFill>
                  <a:schemeClr val="bg1"/>
                </a:solidFill>
              </a:rPr>
              <a:t>Se </a:t>
            </a:r>
            <a:r>
              <a:rPr lang="en-US" sz="1400" dirty="0" err="1">
                <a:solidFill>
                  <a:schemeClr val="bg1"/>
                </a:solidFill>
              </a:rPr>
              <a:t>descarga</a:t>
            </a:r>
            <a:r>
              <a:rPr lang="en-US" sz="1400" dirty="0">
                <a:solidFill>
                  <a:schemeClr val="bg1"/>
                </a:solidFill>
              </a:rPr>
              <a:t> un script del portal.</a:t>
            </a:r>
            <a:endParaRPr lang="en-GB" sz="1400" dirty="0">
              <a:solidFill>
                <a:schemeClr val="bg1"/>
              </a:solidFill>
            </a:endParaRPr>
          </a:p>
        </p:txBody>
      </p:sp>
      <p:sp>
        <p:nvSpPr>
          <p:cNvPr id="17" name="TextBox 16">
            <a:extLst>
              <a:ext uri="{FF2B5EF4-FFF2-40B4-BE49-F238E27FC236}">
                <a16:creationId xmlns:a16="http://schemas.microsoft.com/office/drawing/2014/main" id="{86A66605-91ED-569F-2A5B-CA9602ABAF56}"/>
              </a:ext>
            </a:extLst>
          </p:cNvPr>
          <p:cNvSpPr txBox="1"/>
          <p:nvPr/>
        </p:nvSpPr>
        <p:spPr>
          <a:xfrm>
            <a:off x="7311310" y="2829360"/>
            <a:ext cx="2370667" cy="307777"/>
          </a:xfrm>
          <a:prstGeom prst="rect">
            <a:avLst/>
          </a:prstGeom>
          <a:noFill/>
        </p:spPr>
        <p:txBody>
          <a:bodyPr wrap="square" rtlCol="0">
            <a:spAutoFit/>
          </a:bodyPr>
          <a:lstStyle/>
          <a:p>
            <a:pPr algn="ctr"/>
            <a:r>
              <a:rPr lang="es-ES" sz="1400" dirty="0">
                <a:solidFill>
                  <a:schemeClr val="bg1"/>
                </a:solidFill>
              </a:rPr>
              <a:t>El cliente ejecuta el script</a:t>
            </a:r>
            <a:endParaRPr lang="en-GB" sz="1400" dirty="0">
              <a:solidFill>
                <a:schemeClr val="bg1"/>
              </a:solidFill>
            </a:endParaRPr>
          </a:p>
        </p:txBody>
      </p:sp>
      <p:pic>
        <p:nvPicPr>
          <p:cNvPr id="19" name="Graphic 18" descr="Document outline">
            <a:extLst>
              <a:ext uri="{FF2B5EF4-FFF2-40B4-BE49-F238E27FC236}">
                <a16:creationId xmlns:a16="http://schemas.microsoft.com/office/drawing/2014/main" id="{7A93DBCB-5F64-D296-BCF6-78A30F135E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4773" y="2022115"/>
            <a:ext cx="720000" cy="720000"/>
          </a:xfrm>
          <a:prstGeom prst="rect">
            <a:avLst/>
          </a:prstGeom>
        </p:spPr>
      </p:pic>
      <p:sp>
        <p:nvSpPr>
          <p:cNvPr id="23" name="TextBox 22">
            <a:extLst>
              <a:ext uri="{FF2B5EF4-FFF2-40B4-BE49-F238E27FC236}">
                <a16:creationId xmlns:a16="http://schemas.microsoft.com/office/drawing/2014/main" id="{C78EC479-E880-9890-FA34-4BCE470F7E72}"/>
              </a:ext>
            </a:extLst>
          </p:cNvPr>
          <p:cNvSpPr txBox="1"/>
          <p:nvPr/>
        </p:nvSpPr>
        <p:spPr>
          <a:xfrm>
            <a:off x="6930036" y="5652143"/>
            <a:ext cx="3434079" cy="523220"/>
          </a:xfrm>
          <a:prstGeom prst="rect">
            <a:avLst/>
          </a:prstGeom>
          <a:noFill/>
        </p:spPr>
        <p:txBody>
          <a:bodyPr wrap="square" rtlCol="0">
            <a:spAutoFit/>
          </a:bodyPr>
          <a:lstStyle/>
          <a:p>
            <a:pPr algn="ctr"/>
            <a:r>
              <a:rPr lang="es-ES" sz="1400" dirty="0">
                <a:solidFill>
                  <a:schemeClr val="bg1"/>
                </a:solidFill>
              </a:rPr>
              <a:t>El cliente configura la conexión a la nube ingresando la cadena de conexión</a:t>
            </a:r>
            <a:endParaRPr lang="en-GB" sz="1400" dirty="0">
              <a:solidFill>
                <a:schemeClr val="bg1"/>
              </a:solidFill>
            </a:endParaRPr>
          </a:p>
        </p:txBody>
      </p:sp>
      <p:pic>
        <p:nvPicPr>
          <p:cNvPr id="25" name="Graphic 24" descr="Programmer female outline">
            <a:extLst>
              <a:ext uri="{FF2B5EF4-FFF2-40B4-BE49-F238E27FC236}">
                <a16:creationId xmlns:a16="http://schemas.microsoft.com/office/drawing/2014/main" id="{FB65B2BA-F90D-AB57-B3FB-A846035FA2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74773" y="4751351"/>
            <a:ext cx="720000" cy="720000"/>
          </a:xfrm>
          <a:prstGeom prst="rect">
            <a:avLst/>
          </a:prstGeom>
        </p:spPr>
      </p:pic>
      <p:sp>
        <p:nvSpPr>
          <p:cNvPr id="26" name="TextBox 25">
            <a:extLst>
              <a:ext uri="{FF2B5EF4-FFF2-40B4-BE49-F238E27FC236}">
                <a16:creationId xmlns:a16="http://schemas.microsoft.com/office/drawing/2014/main" id="{0283AF2C-B31F-815A-A7AD-3DA2754A7A6F}"/>
              </a:ext>
            </a:extLst>
          </p:cNvPr>
          <p:cNvSpPr txBox="1"/>
          <p:nvPr/>
        </p:nvSpPr>
        <p:spPr>
          <a:xfrm>
            <a:off x="4278055" y="5614335"/>
            <a:ext cx="2313435" cy="523220"/>
          </a:xfrm>
          <a:prstGeom prst="rect">
            <a:avLst/>
          </a:prstGeom>
          <a:noFill/>
        </p:spPr>
        <p:txBody>
          <a:bodyPr wrap="square" rtlCol="0">
            <a:spAutoFit/>
          </a:bodyPr>
          <a:lstStyle/>
          <a:p>
            <a:pPr algn="ctr"/>
            <a:r>
              <a:rPr lang="es-ES" sz="1400" dirty="0">
                <a:solidFill>
                  <a:schemeClr val="bg1"/>
                </a:solidFill>
              </a:rPr>
              <a:t>Prueba final de la configuración.</a:t>
            </a:r>
            <a:endParaRPr lang="en-GB" sz="1400" dirty="0">
              <a:solidFill>
                <a:schemeClr val="bg1"/>
              </a:solidFill>
            </a:endParaRPr>
          </a:p>
        </p:txBody>
      </p:sp>
      <p:sp>
        <p:nvSpPr>
          <p:cNvPr id="27" name="TextBox 26">
            <a:extLst>
              <a:ext uri="{FF2B5EF4-FFF2-40B4-BE49-F238E27FC236}">
                <a16:creationId xmlns:a16="http://schemas.microsoft.com/office/drawing/2014/main" id="{4C0768B1-E7F3-D37E-4B44-9F1E8069D071}"/>
              </a:ext>
            </a:extLst>
          </p:cNvPr>
          <p:cNvSpPr txBox="1"/>
          <p:nvPr/>
        </p:nvSpPr>
        <p:spPr>
          <a:xfrm>
            <a:off x="373106" y="5504332"/>
            <a:ext cx="2745984" cy="738664"/>
          </a:xfrm>
          <a:prstGeom prst="rect">
            <a:avLst/>
          </a:prstGeom>
          <a:noFill/>
        </p:spPr>
        <p:txBody>
          <a:bodyPr wrap="square" rtlCol="0">
            <a:spAutoFit/>
          </a:bodyPr>
          <a:lstStyle/>
          <a:p>
            <a:pPr algn="ctr"/>
            <a:r>
              <a:rPr lang="es-ES" sz="1400" dirty="0">
                <a:solidFill>
                  <a:schemeClr val="bg1"/>
                </a:solidFill>
              </a:rPr>
              <a:t>Comienza la recopilación de datos y aparecen las detecciones en el portal</a:t>
            </a:r>
            <a:endParaRPr lang="en-GB" sz="1400" dirty="0">
              <a:solidFill>
                <a:schemeClr val="bg1"/>
              </a:solidFill>
            </a:endParaRPr>
          </a:p>
        </p:txBody>
      </p:sp>
      <p:grpSp>
        <p:nvGrpSpPr>
          <p:cNvPr id="29" name="Group 28">
            <a:extLst>
              <a:ext uri="{FF2B5EF4-FFF2-40B4-BE49-F238E27FC236}">
                <a16:creationId xmlns:a16="http://schemas.microsoft.com/office/drawing/2014/main" id="{95BE700D-9450-45ED-398B-95553AD2696A}"/>
              </a:ext>
            </a:extLst>
          </p:cNvPr>
          <p:cNvGrpSpPr/>
          <p:nvPr/>
        </p:nvGrpSpPr>
        <p:grpSpPr>
          <a:xfrm>
            <a:off x="1588148" y="1615737"/>
            <a:ext cx="254419" cy="307777"/>
            <a:chOff x="2488606" y="1390269"/>
            <a:chExt cx="254419" cy="307777"/>
          </a:xfrm>
        </p:grpSpPr>
        <p:sp>
          <p:nvSpPr>
            <p:cNvPr id="7" name="Oval 6">
              <a:extLst>
                <a:ext uri="{FF2B5EF4-FFF2-40B4-BE49-F238E27FC236}">
                  <a16:creationId xmlns:a16="http://schemas.microsoft.com/office/drawing/2014/main" id="{D973D6DD-1125-CD36-9846-29D1449A7A4C}"/>
                </a:ext>
              </a:extLst>
            </p:cNvPr>
            <p:cNvSpPr/>
            <p:nvPr/>
          </p:nvSpPr>
          <p:spPr>
            <a:xfrm>
              <a:off x="2491433" y="1418362"/>
              <a:ext cx="251592" cy="251592"/>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 name="TextBox 5">
              <a:extLst>
                <a:ext uri="{FF2B5EF4-FFF2-40B4-BE49-F238E27FC236}">
                  <a16:creationId xmlns:a16="http://schemas.microsoft.com/office/drawing/2014/main" id="{E3E406A6-2DE3-38EB-7F02-4B2FB9922191}"/>
                </a:ext>
              </a:extLst>
            </p:cNvPr>
            <p:cNvSpPr txBox="1"/>
            <p:nvPr/>
          </p:nvSpPr>
          <p:spPr>
            <a:xfrm>
              <a:off x="2488606" y="1390269"/>
              <a:ext cx="249801" cy="307777"/>
            </a:xfrm>
            <a:prstGeom prst="rect">
              <a:avLst/>
            </a:prstGeom>
            <a:noFill/>
          </p:spPr>
          <p:txBody>
            <a:bodyPr wrap="square" rtlCol="0">
              <a:spAutoFit/>
            </a:bodyPr>
            <a:lstStyle/>
            <a:p>
              <a:pPr algn="ctr"/>
              <a:r>
                <a:rPr lang="en-FI" sz="1400"/>
                <a:t>1</a:t>
              </a:r>
            </a:p>
          </p:txBody>
        </p:sp>
      </p:grpSp>
      <p:grpSp>
        <p:nvGrpSpPr>
          <p:cNvPr id="30" name="Group 29">
            <a:extLst>
              <a:ext uri="{FF2B5EF4-FFF2-40B4-BE49-F238E27FC236}">
                <a16:creationId xmlns:a16="http://schemas.microsoft.com/office/drawing/2014/main" id="{E3162817-6BEF-3FE6-5AA9-A7DB904B7B58}"/>
              </a:ext>
            </a:extLst>
          </p:cNvPr>
          <p:cNvGrpSpPr/>
          <p:nvPr/>
        </p:nvGrpSpPr>
        <p:grpSpPr>
          <a:xfrm>
            <a:off x="5308977" y="1608149"/>
            <a:ext cx="251592" cy="307777"/>
            <a:chOff x="5485153" y="1382681"/>
            <a:chExt cx="251592" cy="307777"/>
          </a:xfrm>
        </p:grpSpPr>
        <p:sp>
          <p:nvSpPr>
            <p:cNvPr id="8" name="Oval 7">
              <a:extLst>
                <a:ext uri="{FF2B5EF4-FFF2-40B4-BE49-F238E27FC236}">
                  <a16:creationId xmlns:a16="http://schemas.microsoft.com/office/drawing/2014/main" id="{79361F8A-5E4E-D8A4-D167-53325A219F88}"/>
                </a:ext>
              </a:extLst>
            </p:cNvPr>
            <p:cNvSpPr/>
            <p:nvPr/>
          </p:nvSpPr>
          <p:spPr>
            <a:xfrm>
              <a:off x="5485153" y="1418362"/>
              <a:ext cx="251592" cy="251592"/>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TextBox 8">
              <a:extLst>
                <a:ext uri="{FF2B5EF4-FFF2-40B4-BE49-F238E27FC236}">
                  <a16:creationId xmlns:a16="http://schemas.microsoft.com/office/drawing/2014/main" id="{88DEA959-95FE-54B8-D303-71F32E9FC1D0}"/>
                </a:ext>
              </a:extLst>
            </p:cNvPr>
            <p:cNvSpPr txBox="1"/>
            <p:nvPr/>
          </p:nvSpPr>
          <p:spPr>
            <a:xfrm>
              <a:off x="5486047" y="1382681"/>
              <a:ext cx="249801" cy="307777"/>
            </a:xfrm>
            <a:prstGeom prst="rect">
              <a:avLst/>
            </a:prstGeom>
            <a:noFill/>
          </p:spPr>
          <p:txBody>
            <a:bodyPr wrap="square" rtlCol="0">
              <a:spAutoFit/>
            </a:bodyPr>
            <a:lstStyle/>
            <a:p>
              <a:pPr algn="ctr"/>
              <a:r>
                <a:rPr lang="en-FI" sz="1400"/>
                <a:t>2</a:t>
              </a:r>
            </a:p>
          </p:txBody>
        </p:sp>
      </p:grpSp>
      <p:grpSp>
        <p:nvGrpSpPr>
          <p:cNvPr id="31" name="Group 30">
            <a:extLst>
              <a:ext uri="{FF2B5EF4-FFF2-40B4-BE49-F238E27FC236}">
                <a16:creationId xmlns:a16="http://schemas.microsoft.com/office/drawing/2014/main" id="{F8EFEA37-B394-AAD0-CB32-6CCAEFA6B82F}"/>
              </a:ext>
            </a:extLst>
          </p:cNvPr>
          <p:cNvGrpSpPr/>
          <p:nvPr/>
        </p:nvGrpSpPr>
        <p:grpSpPr>
          <a:xfrm>
            <a:off x="8327620" y="1612912"/>
            <a:ext cx="253528" cy="307777"/>
            <a:chOff x="8616660" y="1387444"/>
            <a:chExt cx="253528" cy="307777"/>
          </a:xfrm>
        </p:grpSpPr>
        <p:sp>
          <p:nvSpPr>
            <p:cNvPr id="10" name="Oval 9">
              <a:extLst>
                <a:ext uri="{FF2B5EF4-FFF2-40B4-BE49-F238E27FC236}">
                  <a16:creationId xmlns:a16="http://schemas.microsoft.com/office/drawing/2014/main" id="{20C8BE1E-1A5B-9BF6-09F5-BFE5851ECBE6}"/>
                </a:ext>
              </a:extLst>
            </p:cNvPr>
            <p:cNvSpPr/>
            <p:nvPr/>
          </p:nvSpPr>
          <p:spPr>
            <a:xfrm>
              <a:off x="8616660" y="1418362"/>
              <a:ext cx="251592" cy="251592"/>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TextBox 10">
              <a:extLst>
                <a:ext uri="{FF2B5EF4-FFF2-40B4-BE49-F238E27FC236}">
                  <a16:creationId xmlns:a16="http://schemas.microsoft.com/office/drawing/2014/main" id="{7A2145E7-DAC6-0876-E1E6-3C2C9C1FAB63}"/>
                </a:ext>
              </a:extLst>
            </p:cNvPr>
            <p:cNvSpPr txBox="1"/>
            <p:nvPr/>
          </p:nvSpPr>
          <p:spPr>
            <a:xfrm>
              <a:off x="8620387" y="1387444"/>
              <a:ext cx="249801" cy="307777"/>
            </a:xfrm>
            <a:prstGeom prst="rect">
              <a:avLst/>
            </a:prstGeom>
            <a:noFill/>
          </p:spPr>
          <p:txBody>
            <a:bodyPr wrap="square" rtlCol="0">
              <a:spAutoFit/>
            </a:bodyPr>
            <a:lstStyle/>
            <a:p>
              <a:pPr algn="ctr"/>
              <a:r>
                <a:rPr lang="en-FI" sz="1400"/>
                <a:t>3</a:t>
              </a:r>
            </a:p>
          </p:txBody>
        </p:sp>
      </p:grpSp>
      <p:grpSp>
        <p:nvGrpSpPr>
          <p:cNvPr id="50" name="Group 49">
            <a:extLst>
              <a:ext uri="{FF2B5EF4-FFF2-40B4-BE49-F238E27FC236}">
                <a16:creationId xmlns:a16="http://schemas.microsoft.com/office/drawing/2014/main" id="{6C4C66B1-DE83-594D-6856-10C7675919F5}"/>
              </a:ext>
            </a:extLst>
          </p:cNvPr>
          <p:cNvGrpSpPr/>
          <p:nvPr/>
        </p:nvGrpSpPr>
        <p:grpSpPr>
          <a:xfrm>
            <a:off x="1592766" y="4373243"/>
            <a:ext cx="255744" cy="307777"/>
            <a:chOff x="1592766" y="4373243"/>
            <a:chExt cx="255744" cy="307777"/>
          </a:xfrm>
        </p:grpSpPr>
        <p:sp>
          <p:nvSpPr>
            <p:cNvPr id="14" name="Oval 13">
              <a:extLst>
                <a:ext uri="{FF2B5EF4-FFF2-40B4-BE49-F238E27FC236}">
                  <a16:creationId xmlns:a16="http://schemas.microsoft.com/office/drawing/2014/main" id="{8891560A-69CC-8DA3-4172-FA65E17C2FA4}"/>
                </a:ext>
              </a:extLst>
            </p:cNvPr>
            <p:cNvSpPr/>
            <p:nvPr/>
          </p:nvSpPr>
          <p:spPr>
            <a:xfrm>
              <a:off x="1596918" y="4402134"/>
              <a:ext cx="251592" cy="251592"/>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8" name="TextBox 17">
              <a:extLst>
                <a:ext uri="{FF2B5EF4-FFF2-40B4-BE49-F238E27FC236}">
                  <a16:creationId xmlns:a16="http://schemas.microsoft.com/office/drawing/2014/main" id="{A2AAF2B1-1BB9-FF45-1B2C-D5BB6DDB0806}"/>
                </a:ext>
              </a:extLst>
            </p:cNvPr>
            <p:cNvSpPr txBox="1"/>
            <p:nvPr/>
          </p:nvSpPr>
          <p:spPr>
            <a:xfrm>
              <a:off x="1592766" y="4373243"/>
              <a:ext cx="249801" cy="307777"/>
            </a:xfrm>
            <a:prstGeom prst="rect">
              <a:avLst/>
            </a:prstGeom>
            <a:noFill/>
          </p:spPr>
          <p:txBody>
            <a:bodyPr wrap="square" rtlCol="0">
              <a:spAutoFit/>
            </a:bodyPr>
            <a:lstStyle/>
            <a:p>
              <a:pPr algn="ctr"/>
              <a:r>
                <a:rPr lang="en-FI" sz="1400"/>
                <a:t>6</a:t>
              </a:r>
            </a:p>
          </p:txBody>
        </p:sp>
      </p:grpSp>
      <p:grpSp>
        <p:nvGrpSpPr>
          <p:cNvPr id="33" name="Group 32">
            <a:extLst>
              <a:ext uri="{FF2B5EF4-FFF2-40B4-BE49-F238E27FC236}">
                <a16:creationId xmlns:a16="http://schemas.microsoft.com/office/drawing/2014/main" id="{CAFDE8FC-E103-99BE-4DD9-03097B1ACD58}"/>
              </a:ext>
            </a:extLst>
          </p:cNvPr>
          <p:cNvGrpSpPr/>
          <p:nvPr/>
        </p:nvGrpSpPr>
        <p:grpSpPr>
          <a:xfrm>
            <a:off x="5308977" y="4373244"/>
            <a:ext cx="251592" cy="307777"/>
            <a:chOff x="5510205" y="3870422"/>
            <a:chExt cx="251592" cy="307777"/>
          </a:xfrm>
        </p:grpSpPr>
        <p:sp>
          <p:nvSpPr>
            <p:cNvPr id="20" name="Oval 19">
              <a:extLst>
                <a:ext uri="{FF2B5EF4-FFF2-40B4-BE49-F238E27FC236}">
                  <a16:creationId xmlns:a16="http://schemas.microsoft.com/office/drawing/2014/main" id="{C950F5C1-85BC-9F60-85D3-C8279BA14A54}"/>
                </a:ext>
              </a:extLst>
            </p:cNvPr>
            <p:cNvSpPr/>
            <p:nvPr/>
          </p:nvSpPr>
          <p:spPr>
            <a:xfrm>
              <a:off x="5510205" y="3898515"/>
              <a:ext cx="251592" cy="251592"/>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1" name="TextBox 20">
              <a:extLst>
                <a:ext uri="{FF2B5EF4-FFF2-40B4-BE49-F238E27FC236}">
                  <a16:creationId xmlns:a16="http://schemas.microsoft.com/office/drawing/2014/main" id="{6A419E32-A58F-5794-F3EE-0C51EA89A5B9}"/>
                </a:ext>
              </a:extLst>
            </p:cNvPr>
            <p:cNvSpPr txBox="1"/>
            <p:nvPr/>
          </p:nvSpPr>
          <p:spPr>
            <a:xfrm>
              <a:off x="5511099" y="3870422"/>
              <a:ext cx="249801" cy="307777"/>
            </a:xfrm>
            <a:prstGeom prst="rect">
              <a:avLst/>
            </a:prstGeom>
            <a:noFill/>
          </p:spPr>
          <p:txBody>
            <a:bodyPr wrap="square" rtlCol="0">
              <a:spAutoFit/>
            </a:bodyPr>
            <a:lstStyle/>
            <a:p>
              <a:pPr algn="ctr"/>
              <a:r>
                <a:rPr lang="en-FI" sz="1400"/>
                <a:t>5</a:t>
              </a:r>
            </a:p>
          </p:txBody>
        </p:sp>
      </p:grpSp>
      <p:grpSp>
        <p:nvGrpSpPr>
          <p:cNvPr id="32" name="Group 31">
            <a:extLst>
              <a:ext uri="{FF2B5EF4-FFF2-40B4-BE49-F238E27FC236}">
                <a16:creationId xmlns:a16="http://schemas.microsoft.com/office/drawing/2014/main" id="{2FE0C742-1E03-3D7D-87AA-B8EE62569FD4}"/>
              </a:ext>
            </a:extLst>
          </p:cNvPr>
          <p:cNvGrpSpPr/>
          <p:nvPr/>
        </p:nvGrpSpPr>
        <p:grpSpPr>
          <a:xfrm>
            <a:off x="8332548" y="4385184"/>
            <a:ext cx="256760" cy="307777"/>
            <a:chOff x="7808461" y="3875262"/>
            <a:chExt cx="256760" cy="307777"/>
          </a:xfrm>
        </p:grpSpPr>
        <p:sp>
          <p:nvSpPr>
            <p:cNvPr id="24" name="Oval 23">
              <a:extLst>
                <a:ext uri="{FF2B5EF4-FFF2-40B4-BE49-F238E27FC236}">
                  <a16:creationId xmlns:a16="http://schemas.microsoft.com/office/drawing/2014/main" id="{77351A63-3063-AEF3-BF92-E228937CEC4C}"/>
                </a:ext>
              </a:extLst>
            </p:cNvPr>
            <p:cNvSpPr/>
            <p:nvPr/>
          </p:nvSpPr>
          <p:spPr>
            <a:xfrm>
              <a:off x="7813629" y="3903355"/>
              <a:ext cx="251592" cy="251592"/>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8" name="TextBox 27">
              <a:extLst>
                <a:ext uri="{FF2B5EF4-FFF2-40B4-BE49-F238E27FC236}">
                  <a16:creationId xmlns:a16="http://schemas.microsoft.com/office/drawing/2014/main" id="{4F9016B8-D341-C841-ECE2-CB62B32CD974}"/>
                </a:ext>
              </a:extLst>
            </p:cNvPr>
            <p:cNvSpPr txBox="1"/>
            <p:nvPr/>
          </p:nvSpPr>
          <p:spPr>
            <a:xfrm>
              <a:off x="7808461" y="3875262"/>
              <a:ext cx="249801" cy="307777"/>
            </a:xfrm>
            <a:prstGeom prst="rect">
              <a:avLst/>
            </a:prstGeom>
            <a:noFill/>
          </p:spPr>
          <p:txBody>
            <a:bodyPr wrap="square" rtlCol="0">
              <a:spAutoFit/>
            </a:bodyPr>
            <a:lstStyle/>
            <a:p>
              <a:pPr algn="ctr"/>
              <a:r>
                <a:rPr lang="en-FI" sz="1400"/>
                <a:t>4</a:t>
              </a:r>
            </a:p>
          </p:txBody>
        </p:sp>
      </p:grpSp>
      <p:pic>
        <p:nvPicPr>
          <p:cNvPr id="36" name="Graphic 35">
            <a:extLst>
              <a:ext uri="{FF2B5EF4-FFF2-40B4-BE49-F238E27FC236}">
                <a16:creationId xmlns:a16="http://schemas.microsoft.com/office/drawing/2014/main" id="{BC783FA5-8375-D789-4954-33CC697069D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56771" y="4751351"/>
            <a:ext cx="720000" cy="720000"/>
          </a:xfrm>
          <a:prstGeom prst="rect">
            <a:avLst/>
          </a:prstGeom>
        </p:spPr>
      </p:pic>
      <p:pic>
        <p:nvPicPr>
          <p:cNvPr id="3" name="Graphic 2">
            <a:extLst>
              <a:ext uri="{FF2B5EF4-FFF2-40B4-BE49-F238E27FC236}">
                <a16:creationId xmlns:a16="http://schemas.microsoft.com/office/drawing/2014/main" id="{3641BC76-A966-808E-CA21-29410FBD5A2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03512" y="4798506"/>
            <a:ext cx="720000" cy="720000"/>
          </a:xfrm>
          <a:prstGeom prst="rect">
            <a:avLst/>
          </a:prstGeom>
        </p:spPr>
      </p:pic>
      <p:pic>
        <p:nvPicPr>
          <p:cNvPr id="5" name="Graphic 4" descr="Terug met effen opvulling">
            <a:extLst>
              <a:ext uri="{FF2B5EF4-FFF2-40B4-BE49-F238E27FC236}">
                <a16:creationId xmlns:a16="http://schemas.microsoft.com/office/drawing/2014/main" id="{EABC39FA-E270-A1A1-70F1-12C1462CF41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19090" y="1823311"/>
            <a:ext cx="914400" cy="914400"/>
          </a:xfrm>
          <a:prstGeom prst="rect">
            <a:avLst/>
          </a:prstGeom>
        </p:spPr>
      </p:pic>
      <p:pic>
        <p:nvPicPr>
          <p:cNvPr id="22" name="Graphic 21" descr="Terug met effen opvulling">
            <a:extLst>
              <a:ext uri="{FF2B5EF4-FFF2-40B4-BE49-F238E27FC236}">
                <a16:creationId xmlns:a16="http://schemas.microsoft.com/office/drawing/2014/main" id="{5211EEF1-2B7B-51F6-C5B5-B8A1D1FBF7B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870114" y="1857823"/>
            <a:ext cx="914400" cy="914400"/>
          </a:xfrm>
          <a:prstGeom prst="rect">
            <a:avLst/>
          </a:prstGeom>
        </p:spPr>
      </p:pic>
      <p:pic>
        <p:nvPicPr>
          <p:cNvPr id="35" name="Graphic 34" descr="Terug met effen opvulling">
            <a:extLst>
              <a:ext uri="{FF2B5EF4-FFF2-40B4-BE49-F238E27FC236}">
                <a16:creationId xmlns:a16="http://schemas.microsoft.com/office/drawing/2014/main" id="{D4186521-029B-F396-FBD4-E71BF0A117E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0800000">
            <a:off x="6885571" y="4371886"/>
            <a:ext cx="914400" cy="914400"/>
          </a:xfrm>
          <a:prstGeom prst="rect">
            <a:avLst/>
          </a:prstGeom>
        </p:spPr>
      </p:pic>
      <p:pic>
        <p:nvPicPr>
          <p:cNvPr id="37" name="Graphic 36" descr="Terug met effen opvulling">
            <a:extLst>
              <a:ext uri="{FF2B5EF4-FFF2-40B4-BE49-F238E27FC236}">
                <a16:creationId xmlns:a16="http://schemas.microsoft.com/office/drawing/2014/main" id="{84D2C12D-4992-DEEF-14C3-0A7A354B571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5400000">
            <a:off x="8021868" y="3451256"/>
            <a:ext cx="914400" cy="914400"/>
          </a:xfrm>
          <a:prstGeom prst="rect">
            <a:avLst/>
          </a:prstGeom>
        </p:spPr>
      </p:pic>
      <p:pic>
        <p:nvPicPr>
          <p:cNvPr id="38" name="Graphic 37" descr="Terug met effen opvulling">
            <a:extLst>
              <a:ext uri="{FF2B5EF4-FFF2-40B4-BE49-F238E27FC236}">
                <a16:creationId xmlns:a16="http://schemas.microsoft.com/office/drawing/2014/main" id="{4F9821F2-1F05-8FED-6D2B-959C9DE6EA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0800000">
            <a:off x="3157775" y="4519544"/>
            <a:ext cx="914400" cy="914400"/>
          </a:xfrm>
          <a:prstGeom prst="rect">
            <a:avLst/>
          </a:prstGeom>
        </p:spPr>
      </p:pic>
      <p:grpSp>
        <p:nvGrpSpPr>
          <p:cNvPr id="49" name="Group 48">
            <a:extLst>
              <a:ext uri="{FF2B5EF4-FFF2-40B4-BE49-F238E27FC236}">
                <a16:creationId xmlns:a16="http://schemas.microsoft.com/office/drawing/2014/main" id="{89FD64CE-1A95-8ED5-19D9-B95E11A7393E}"/>
              </a:ext>
            </a:extLst>
          </p:cNvPr>
          <p:cNvGrpSpPr/>
          <p:nvPr/>
        </p:nvGrpSpPr>
        <p:grpSpPr>
          <a:xfrm>
            <a:off x="9617362" y="2149952"/>
            <a:ext cx="2435733" cy="464325"/>
            <a:chOff x="9351160" y="4401337"/>
            <a:chExt cx="2435733" cy="464325"/>
          </a:xfrm>
        </p:grpSpPr>
        <p:sp>
          <p:nvSpPr>
            <p:cNvPr id="2" name="TextBox 1">
              <a:extLst>
                <a:ext uri="{FF2B5EF4-FFF2-40B4-BE49-F238E27FC236}">
                  <a16:creationId xmlns:a16="http://schemas.microsoft.com/office/drawing/2014/main" id="{88A97397-1963-7024-2584-47300C655748}"/>
                </a:ext>
              </a:extLst>
            </p:cNvPr>
            <p:cNvSpPr txBox="1"/>
            <p:nvPr/>
          </p:nvSpPr>
          <p:spPr>
            <a:xfrm>
              <a:off x="9725025" y="4509859"/>
              <a:ext cx="2061868" cy="246221"/>
            </a:xfrm>
            <a:prstGeom prst="rect">
              <a:avLst/>
            </a:prstGeom>
            <a:noFill/>
          </p:spPr>
          <p:txBody>
            <a:bodyPr wrap="square" rtlCol="0">
              <a:spAutoFit/>
            </a:bodyPr>
            <a:lstStyle/>
            <a:p>
              <a:r>
                <a:rPr lang="en-GB" sz="1000" dirty="0" err="1">
                  <a:solidFill>
                    <a:schemeClr val="bg1"/>
                  </a:solidFill>
                </a:rPr>
                <a:t>Cada</a:t>
              </a:r>
              <a:r>
                <a:rPr lang="en-GB" sz="1000" dirty="0">
                  <a:solidFill>
                    <a:schemeClr val="bg1"/>
                  </a:solidFill>
                </a:rPr>
                <a:t> inquilino </a:t>
              </a:r>
              <a:r>
                <a:rPr lang="en-GB" sz="1000" dirty="0" err="1">
                  <a:solidFill>
                    <a:schemeClr val="bg1"/>
                  </a:solidFill>
                </a:rPr>
                <a:t>requiere</a:t>
              </a:r>
              <a:r>
                <a:rPr lang="en-GB" sz="1000" dirty="0">
                  <a:solidFill>
                    <a:schemeClr val="bg1"/>
                  </a:solidFill>
                </a:rPr>
                <a:t> un script</a:t>
              </a:r>
              <a:endParaRPr lang="en-GB" sz="1400" dirty="0"/>
            </a:p>
          </p:txBody>
        </p:sp>
        <p:sp>
          <p:nvSpPr>
            <p:cNvPr id="40" name="Rectangle: Rounded Corners 39">
              <a:extLst>
                <a:ext uri="{FF2B5EF4-FFF2-40B4-BE49-F238E27FC236}">
                  <a16:creationId xmlns:a16="http://schemas.microsoft.com/office/drawing/2014/main" id="{0625B21C-85B3-7C42-C290-17BDCFD7E32B}"/>
                </a:ext>
              </a:extLst>
            </p:cNvPr>
            <p:cNvSpPr/>
            <p:nvPr/>
          </p:nvSpPr>
          <p:spPr>
            <a:xfrm>
              <a:off x="9351160" y="4401337"/>
              <a:ext cx="2370667" cy="464325"/>
            </a:xfrm>
            <a:prstGeom prst="roundRect">
              <a:avLst/>
            </a:prstGeom>
            <a:noFill/>
            <a:ln>
              <a:solidFill>
                <a:schemeClr val="bg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7">
              <a:extLst>
                <a:ext uri="{FF2B5EF4-FFF2-40B4-BE49-F238E27FC236}">
                  <a16:creationId xmlns:a16="http://schemas.microsoft.com/office/drawing/2014/main" id="{45226ED5-3749-2EC2-8077-73668A2A2189}"/>
                </a:ext>
              </a:extLst>
            </p:cNvPr>
            <p:cNvGrpSpPr>
              <a:grpSpLocks noChangeAspect="1"/>
            </p:cNvGrpSpPr>
            <p:nvPr/>
          </p:nvGrpSpPr>
          <p:grpSpPr bwMode="auto">
            <a:xfrm>
              <a:off x="9464354" y="4511215"/>
              <a:ext cx="260671" cy="260671"/>
              <a:chOff x="3684" y="2004"/>
              <a:chExt cx="311" cy="311"/>
            </a:xfrm>
            <a:solidFill>
              <a:schemeClr val="bg1"/>
            </a:solidFill>
          </p:grpSpPr>
          <p:sp>
            <p:nvSpPr>
              <p:cNvPr id="46" name="Freeform 48">
                <a:extLst>
                  <a:ext uri="{FF2B5EF4-FFF2-40B4-BE49-F238E27FC236}">
                    <a16:creationId xmlns:a16="http://schemas.microsoft.com/office/drawing/2014/main" id="{47B6D5AD-7A46-CF7E-35F9-672C9E07CFC2}"/>
                  </a:ext>
                </a:extLst>
              </p:cNvPr>
              <p:cNvSpPr>
                <a:spLocks noEditPoints="1"/>
              </p:cNvSpPr>
              <p:nvPr/>
            </p:nvSpPr>
            <p:spPr bwMode="auto">
              <a:xfrm>
                <a:off x="3684" y="2004"/>
                <a:ext cx="311" cy="311"/>
              </a:xfrm>
              <a:custGeom>
                <a:avLst/>
                <a:gdLst>
                  <a:gd name="T0" fmla="*/ 64 w 128"/>
                  <a:gd name="T1" fmla="*/ 128 h 128"/>
                  <a:gd name="T2" fmla="*/ 0 w 128"/>
                  <a:gd name="T3" fmla="*/ 64 h 128"/>
                  <a:gd name="T4" fmla="*/ 64 w 128"/>
                  <a:gd name="T5" fmla="*/ 0 h 128"/>
                  <a:gd name="T6" fmla="*/ 128 w 128"/>
                  <a:gd name="T7" fmla="*/ 64 h 128"/>
                  <a:gd name="T8" fmla="*/ 64 w 128"/>
                  <a:gd name="T9" fmla="*/ 128 h 128"/>
                  <a:gd name="T10" fmla="*/ 64 w 128"/>
                  <a:gd name="T11" fmla="*/ 8 h 128"/>
                  <a:gd name="T12" fmla="*/ 8 w 128"/>
                  <a:gd name="T13" fmla="*/ 64 h 128"/>
                  <a:gd name="T14" fmla="*/ 64 w 128"/>
                  <a:gd name="T15" fmla="*/ 120 h 128"/>
                  <a:gd name="T16" fmla="*/ 120 w 128"/>
                  <a:gd name="T17" fmla="*/ 64 h 128"/>
                  <a:gd name="T18" fmla="*/ 64 w 128"/>
                  <a:gd name="T19" fmla="*/ 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128"/>
                    </a:moveTo>
                    <a:cubicBezTo>
                      <a:pt x="29" y="128"/>
                      <a:pt x="0" y="99"/>
                      <a:pt x="0" y="64"/>
                    </a:cubicBezTo>
                    <a:cubicBezTo>
                      <a:pt x="0" y="29"/>
                      <a:pt x="29" y="0"/>
                      <a:pt x="64" y="0"/>
                    </a:cubicBezTo>
                    <a:cubicBezTo>
                      <a:pt x="99" y="0"/>
                      <a:pt x="128" y="29"/>
                      <a:pt x="128" y="64"/>
                    </a:cubicBezTo>
                    <a:cubicBezTo>
                      <a:pt x="128" y="99"/>
                      <a:pt x="99" y="128"/>
                      <a:pt x="64" y="128"/>
                    </a:cubicBezTo>
                    <a:close/>
                    <a:moveTo>
                      <a:pt x="64" y="8"/>
                    </a:moveTo>
                    <a:cubicBezTo>
                      <a:pt x="33" y="8"/>
                      <a:pt x="8" y="33"/>
                      <a:pt x="8" y="64"/>
                    </a:cubicBezTo>
                    <a:cubicBezTo>
                      <a:pt x="8" y="95"/>
                      <a:pt x="33" y="120"/>
                      <a:pt x="64" y="120"/>
                    </a:cubicBezTo>
                    <a:cubicBezTo>
                      <a:pt x="95" y="120"/>
                      <a:pt x="120" y="95"/>
                      <a:pt x="120" y="64"/>
                    </a:cubicBezTo>
                    <a:cubicBezTo>
                      <a:pt x="120" y="33"/>
                      <a:pt x="95" y="8"/>
                      <a:pt x="6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49">
                <a:extLst>
                  <a:ext uri="{FF2B5EF4-FFF2-40B4-BE49-F238E27FC236}">
                    <a16:creationId xmlns:a16="http://schemas.microsoft.com/office/drawing/2014/main" id="{189C212E-5C93-6BA1-8324-06533FEE90CE}"/>
                  </a:ext>
                </a:extLst>
              </p:cNvPr>
              <p:cNvSpPr>
                <a:spLocks noChangeArrowheads="1"/>
              </p:cNvSpPr>
              <p:nvPr/>
            </p:nvSpPr>
            <p:spPr bwMode="auto">
              <a:xfrm>
                <a:off x="3830" y="2092"/>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50">
                <a:extLst>
                  <a:ext uri="{FF2B5EF4-FFF2-40B4-BE49-F238E27FC236}">
                    <a16:creationId xmlns:a16="http://schemas.microsoft.com/office/drawing/2014/main" id="{64568AB2-62B2-74DE-0A94-53859515147D}"/>
                  </a:ext>
                </a:extLst>
              </p:cNvPr>
              <p:cNvSpPr>
                <a:spLocks noChangeArrowheads="1"/>
              </p:cNvSpPr>
              <p:nvPr/>
            </p:nvSpPr>
            <p:spPr bwMode="auto">
              <a:xfrm>
                <a:off x="3830" y="2131"/>
                <a:ext cx="20"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13591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 presetClass="entr" presetSubtype="0"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0"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par>
                                <p:cTn id="66" presetID="10" presetClass="entr" presetSubtype="0" fill="hold"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par>
                                <p:cTn id="74" presetID="1" presetClass="entr" presetSubtype="0"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childTnLst>
                                </p:cTn>
                              </p:par>
                              <p:par>
                                <p:cTn id="76" presetID="10" presetClass="entr" presetSubtype="0"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par>
                                <p:cTn id="79" presetID="10" presetClass="entr" presetSubtype="0" fill="hold" nodeType="with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fade">
                                      <p:cBhvr>
                                        <p:cTn id="8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3"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8F57B4-0023-4D12-F6F3-1997C35F415E}"/>
              </a:ext>
            </a:extLst>
          </p:cNvPr>
          <p:cNvSpPr>
            <a:spLocks noGrp="1"/>
          </p:cNvSpPr>
          <p:nvPr>
            <p:ph type="title"/>
          </p:nvPr>
        </p:nvSpPr>
        <p:spPr/>
        <p:txBody>
          <a:bodyPr/>
          <a:lstStyle/>
          <a:p>
            <a:r>
              <a:rPr lang="en-US"/>
              <a:t>Elements XDR</a:t>
            </a:r>
          </a:p>
        </p:txBody>
      </p:sp>
      <p:sp>
        <p:nvSpPr>
          <p:cNvPr id="5" name="Subtitle 4">
            <a:extLst>
              <a:ext uri="{FF2B5EF4-FFF2-40B4-BE49-F238E27FC236}">
                <a16:creationId xmlns:a16="http://schemas.microsoft.com/office/drawing/2014/main" id="{804CBED5-D030-1ECB-5FA1-7622D7A9F8D8}"/>
              </a:ext>
            </a:extLst>
          </p:cNvPr>
          <p:cNvSpPr>
            <a:spLocks noGrp="1"/>
          </p:cNvSpPr>
          <p:nvPr>
            <p:ph type="subTitle" idx="1"/>
          </p:nvPr>
        </p:nvSpPr>
        <p:spPr>
          <a:xfrm>
            <a:off x="695325" y="3939365"/>
            <a:ext cx="6762750" cy="1655762"/>
          </a:xfrm>
        </p:spPr>
        <p:txBody>
          <a:bodyPr/>
          <a:lstStyle/>
          <a:p>
            <a:r>
              <a:rPr lang="es-ES" sz="1800" dirty="0"/>
              <a:t>Una solución unificada para proteger los activos de TI modernos minimizando el impacto de los ataques con controles preventivos avanzados, herramientas impulsadas por IA y acceso a servicios expertos flexibles las 24 horas.</a:t>
            </a:r>
            <a:endParaRPr lang="en-US" sz="1800" dirty="0"/>
          </a:p>
        </p:txBody>
      </p:sp>
      <p:sp>
        <p:nvSpPr>
          <p:cNvPr id="6" name="Picture Placeholder 5">
            <a:extLst>
              <a:ext uri="{FF2B5EF4-FFF2-40B4-BE49-F238E27FC236}">
                <a16:creationId xmlns:a16="http://schemas.microsoft.com/office/drawing/2014/main" id="{ED36123C-FE84-9B03-139F-86D3B337BF34}"/>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305181993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Rounded Corners 102">
            <a:extLst>
              <a:ext uri="{FF2B5EF4-FFF2-40B4-BE49-F238E27FC236}">
                <a16:creationId xmlns:a16="http://schemas.microsoft.com/office/drawing/2014/main" id="{34F34DF7-964C-3A77-630D-3B4874861C48}"/>
              </a:ext>
            </a:extLst>
          </p:cNvPr>
          <p:cNvSpPr/>
          <p:nvPr/>
        </p:nvSpPr>
        <p:spPr>
          <a:xfrm>
            <a:off x="4382927" y="1640355"/>
            <a:ext cx="1379818" cy="3766683"/>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98" name="Rectangle: Rounded Corners 97">
            <a:extLst>
              <a:ext uri="{FF2B5EF4-FFF2-40B4-BE49-F238E27FC236}">
                <a16:creationId xmlns:a16="http://schemas.microsoft.com/office/drawing/2014/main" id="{C7E7B0A6-CA68-5BCF-88CC-6D68E8A4450C}"/>
              </a:ext>
            </a:extLst>
          </p:cNvPr>
          <p:cNvSpPr/>
          <p:nvPr/>
        </p:nvSpPr>
        <p:spPr>
          <a:xfrm>
            <a:off x="705430" y="1638300"/>
            <a:ext cx="1512000" cy="2427714"/>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04" name="Rectangle: Rounded Corners 103">
            <a:extLst>
              <a:ext uri="{FF2B5EF4-FFF2-40B4-BE49-F238E27FC236}">
                <a16:creationId xmlns:a16="http://schemas.microsoft.com/office/drawing/2014/main" id="{0969A038-0358-BF45-C24A-F049F941F1E6}"/>
              </a:ext>
            </a:extLst>
          </p:cNvPr>
          <p:cNvSpPr/>
          <p:nvPr/>
        </p:nvSpPr>
        <p:spPr>
          <a:xfrm>
            <a:off x="7951567" y="1636825"/>
            <a:ext cx="3520445" cy="1513136"/>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99" name="Rectangle: Rounded Corners 98">
            <a:extLst>
              <a:ext uri="{FF2B5EF4-FFF2-40B4-BE49-F238E27FC236}">
                <a16:creationId xmlns:a16="http://schemas.microsoft.com/office/drawing/2014/main" id="{49E06E6F-EB41-4C49-4E54-7301A59FF000}"/>
              </a:ext>
            </a:extLst>
          </p:cNvPr>
          <p:cNvSpPr/>
          <p:nvPr/>
        </p:nvSpPr>
        <p:spPr>
          <a:xfrm>
            <a:off x="2645069" y="1645931"/>
            <a:ext cx="1380033" cy="3764964"/>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97" name="Rectangle: Rounded Corners 96">
            <a:extLst>
              <a:ext uri="{FF2B5EF4-FFF2-40B4-BE49-F238E27FC236}">
                <a16:creationId xmlns:a16="http://schemas.microsoft.com/office/drawing/2014/main" id="{9BB19D64-284C-7D49-A723-227EB80836A4}"/>
              </a:ext>
            </a:extLst>
          </p:cNvPr>
          <p:cNvSpPr/>
          <p:nvPr/>
        </p:nvSpPr>
        <p:spPr>
          <a:xfrm>
            <a:off x="711983" y="4350547"/>
            <a:ext cx="1512000" cy="1062066"/>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 name="TextBox 6">
            <a:extLst>
              <a:ext uri="{FF2B5EF4-FFF2-40B4-BE49-F238E27FC236}">
                <a16:creationId xmlns:a16="http://schemas.microsoft.com/office/drawing/2014/main" id="{755712A3-8DF7-4CCA-CFD7-416178BFF2D8}"/>
              </a:ext>
            </a:extLst>
          </p:cNvPr>
          <p:cNvSpPr txBox="1"/>
          <p:nvPr/>
        </p:nvSpPr>
        <p:spPr>
          <a:xfrm>
            <a:off x="722020" y="3334565"/>
            <a:ext cx="1465160" cy="449917"/>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algn="ctr">
              <a:defRPr sz="900" b="1" kern="0">
                <a:solidFill>
                  <a:srgbClr val="2F2E2E"/>
                </a:solidFill>
              </a:defRPr>
            </a:lvl1pPr>
          </a:lstStyle>
          <a:p>
            <a:r>
              <a:rPr lang="en-US" sz="1100">
                <a:solidFill>
                  <a:schemeClr val="bg1"/>
                </a:solidFill>
              </a:rPr>
              <a:t>Microsoft 365 </a:t>
            </a:r>
          </a:p>
          <a:p>
            <a:r>
              <a:rPr lang="en-US" sz="1000" b="0">
                <a:solidFill>
                  <a:schemeClr val="accent6"/>
                </a:solidFill>
              </a:rPr>
              <a:t>Identity, email and collaboration</a:t>
            </a:r>
          </a:p>
        </p:txBody>
      </p:sp>
      <p:sp>
        <p:nvSpPr>
          <p:cNvPr id="9" name="TextBox 8">
            <a:extLst>
              <a:ext uri="{FF2B5EF4-FFF2-40B4-BE49-F238E27FC236}">
                <a16:creationId xmlns:a16="http://schemas.microsoft.com/office/drawing/2014/main" id="{BA2161D0-87E4-E506-0EB9-FD774573DB7F}"/>
              </a:ext>
            </a:extLst>
          </p:cNvPr>
          <p:cNvSpPr txBox="1"/>
          <p:nvPr/>
        </p:nvSpPr>
        <p:spPr>
          <a:xfrm>
            <a:off x="2650968" y="1306961"/>
            <a:ext cx="1512000" cy="276999"/>
          </a:xfrm>
          <a:prstGeom prst="rect">
            <a:avLst/>
          </a:prstGeom>
          <a:noFill/>
        </p:spPr>
        <p:txBody>
          <a:bodyPr wrap="square" lIns="0" rtlCol="0">
            <a:spAutoFit/>
          </a:bodyPr>
          <a:lstStyle/>
          <a:p>
            <a:r>
              <a:rPr lang="en-US" sz="1200" dirty="0" err="1">
                <a:solidFill>
                  <a:schemeClr val="bg1"/>
                </a:solidFill>
                <a:latin typeface="+mj-lt"/>
              </a:rPr>
              <a:t>Prevención</a:t>
            </a:r>
            <a:endParaRPr lang="en-US" sz="1200" dirty="0">
              <a:solidFill>
                <a:schemeClr val="bg1"/>
              </a:solidFill>
              <a:latin typeface="+mj-lt"/>
            </a:endParaRPr>
          </a:p>
        </p:txBody>
      </p:sp>
      <p:sp>
        <p:nvSpPr>
          <p:cNvPr id="10" name="TextBox 9">
            <a:extLst>
              <a:ext uri="{FF2B5EF4-FFF2-40B4-BE49-F238E27FC236}">
                <a16:creationId xmlns:a16="http://schemas.microsoft.com/office/drawing/2014/main" id="{5400E064-4C11-3C9D-3A3C-CA4DA2CC57EB}"/>
              </a:ext>
            </a:extLst>
          </p:cNvPr>
          <p:cNvSpPr txBox="1"/>
          <p:nvPr/>
        </p:nvSpPr>
        <p:spPr>
          <a:xfrm>
            <a:off x="4387884" y="1306961"/>
            <a:ext cx="1510145" cy="276999"/>
          </a:xfrm>
          <a:prstGeom prst="rect">
            <a:avLst/>
          </a:prstGeom>
          <a:noFill/>
        </p:spPr>
        <p:txBody>
          <a:bodyPr wrap="square" lIns="0" rtlCol="0">
            <a:spAutoFit/>
          </a:bodyPr>
          <a:lstStyle/>
          <a:p>
            <a:r>
              <a:rPr lang="en-US" sz="1200" dirty="0" err="1">
                <a:solidFill>
                  <a:schemeClr val="bg1"/>
                </a:solidFill>
                <a:latin typeface="+mj-lt"/>
              </a:rPr>
              <a:t>Detección</a:t>
            </a:r>
            <a:endParaRPr lang="en-US" sz="1200" dirty="0">
              <a:solidFill>
                <a:schemeClr val="bg1"/>
              </a:solidFill>
              <a:latin typeface="+mj-lt"/>
            </a:endParaRPr>
          </a:p>
        </p:txBody>
      </p:sp>
      <p:sp>
        <p:nvSpPr>
          <p:cNvPr id="17" name="TextBox 16">
            <a:extLst>
              <a:ext uri="{FF2B5EF4-FFF2-40B4-BE49-F238E27FC236}">
                <a16:creationId xmlns:a16="http://schemas.microsoft.com/office/drawing/2014/main" id="{E874B622-F2FB-7A5A-CB1B-0D8D30D2D704}"/>
              </a:ext>
            </a:extLst>
          </p:cNvPr>
          <p:cNvSpPr txBox="1"/>
          <p:nvPr/>
        </p:nvSpPr>
        <p:spPr>
          <a:xfrm>
            <a:off x="682172" y="2204142"/>
            <a:ext cx="1558517" cy="49291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algn="ctr">
              <a:defRPr sz="900" b="1" kern="0">
                <a:solidFill>
                  <a:srgbClr val="2F2E2E"/>
                </a:solidFill>
              </a:defRPr>
            </a:lvl1pPr>
          </a:lstStyle>
          <a:p>
            <a:r>
              <a:rPr lang="fi-FI" sz="1100">
                <a:solidFill>
                  <a:schemeClr val="bg1"/>
                </a:solidFill>
              </a:rPr>
              <a:t>Endpoints</a:t>
            </a:r>
          </a:p>
          <a:p>
            <a:r>
              <a:rPr lang="fi-FI" sz="1000" b="0">
                <a:solidFill>
                  <a:schemeClr val="accent6"/>
                </a:solidFill>
              </a:rPr>
              <a:t>Windows, macOS, Linux, iOS, Android</a:t>
            </a:r>
          </a:p>
        </p:txBody>
      </p:sp>
      <p:sp>
        <p:nvSpPr>
          <p:cNvPr id="44" name="TextBox 43">
            <a:extLst>
              <a:ext uri="{FF2B5EF4-FFF2-40B4-BE49-F238E27FC236}">
                <a16:creationId xmlns:a16="http://schemas.microsoft.com/office/drawing/2014/main" id="{8B6B4844-36C6-510D-078A-3D1AA5F1F8EA}"/>
              </a:ext>
            </a:extLst>
          </p:cNvPr>
          <p:cNvSpPr txBox="1"/>
          <p:nvPr/>
        </p:nvSpPr>
        <p:spPr>
          <a:xfrm>
            <a:off x="7972023" y="1306961"/>
            <a:ext cx="1376420" cy="276999"/>
          </a:xfrm>
          <a:prstGeom prst="rect">
            <a:avLst/>
          </a:prstGeom>
          <a:noFill/>
        </p:spPr>
        <p:txBody>
          <a:bodyPr wrap="square" lIns="0" rtlCol="0">
            <a:spAutoFit/>
          </a:bodyPr>
          <a:lstStyle/>
          <a:p>
            <a:r>
              <a:rPr lang="en-US" sz="1200" dirty="0">
                <a:solidFill>
                  <a:schemeClr val="bg1"/>
                </a:solidFill>
                <a:latin typeface="+mj-lt"/>
              </a:rPr>
              <a:t>Respuesta</a:t>
            </a:r>
          </a:p>
        </p:txBody>
      </p:sp>
      <p:grpSp>
        <p:nvGrpSpPr>
          <p:cNvPr id="54" name="Group 53">
            <a:extLst>
              <a:ext uri="{FF2B5EF4-FFF2-40B4-BE49-F238E27FC236}">
                <a16:creationId xmlns:a16="http://schemas.microsoft.com/office/drawing/2014/main" id="{C2EE1999-5F2C-4086-C681-142DDC2DAF7F}"/>
              </a:ext>
            </a:extLst>
          </p:cNvPr>
          <p:cNvGrpSpPr>
            <a:grpSpLocks noChangeAspect="1"/>
          </p:cNvGrpSpPr>
          <p:nvPr/>
        </p:nvGrpSpPr>
        <p:grpSpPr bwMode="auto">
          <a:xfrm>
            <a:off x="1259734" y="4504467"/>
            <a:ext cx="416499" cy="333844"/>
            <a:chOff x="3646" y="2005"/>
            <a:chExt cx="388" cy="311"/>
          </a:xfrm>
          <a:solidFill>
            <a:schemeClr val="bg1"/>
          </a:solidFill>
        </p:grpSpPr>
        <p:sp>
          <p:nvSpPr>
            <p:cNvPr id="55" name="Freeform 406">
              <a:extLst>
                <a:ext uri="{FF2B5EF4-FFF2-40B4-BE49-F238E27FC236}">
                  <a16:creationId xmlns:a16="http://schemas.microsoft.com/office/drawing/2014/main" id="{87F9F094-4561-4BE8-7F6B-B458ED1EBD8B}"/>
                </a:ext>
              </a:extLst>
            </p:cNvPr>
            <p:cNvSpPr>
              <a:spLocks noEditPoints="1"/>
            </p:cNvSpPr>
            <p:nvPr/>
          </p:nvSpPr>
          <p:spPr bwMode="auto">
            <a:xfrm>
              <a:off x="3646" y="2005"/>
              <a:ext cx="146" cy="102"/>
            </a:xfrm>
            <a:custGeom>
              <a:avLst/>
              <a:gdLst>
                <a:gd name="T0" fmla="*/ 31 w 60"/>
                <a:gd name="T1" fmla="*/ 12 h 42"/>
                <a:gd name="T2" fmla="*/ 16 w 60"/>
                <a:gd name="T3" fmla="*/ 0 h 42"/>
                <a:gd name="T4" fmla="*/ 0 w 60"/>
                <a:gd name="T5" fmla="*/ 16 h 42"/>
                <a:gd name="T6" fmla="*/ 16 w 60"/>
                <a:gd name="T7" fmla="*/ 32 h 42"/>
                <a:gd name="T8" fmla="*/ 31 w 60"/>
                <a:gd name="T9" fmla="*/ 20 h 42"/>
                <a:gd name="T10" fmla="*/ 42 w 60"/>
                <a:gd name="T11" fmla="*/ 20 h 42"/>
                <a:gd name="T12" fmla="*/ 52 w 60"/>
                <a:gd name="T13" fmla="*/ 42 h 42"/>
                <a:gd name="T14" fmla="*/ 60 w 60"/>
                <a:gd name="T15" fmla="*/ 38 h 42"/>
                <a:gd name="T16" fmla="*/ 46 w 60"/>
                <a:gd name="T17" fmla="*/ 12 h 42"/>
                <a:gd name="T18" fmla="*/ 31 w 60"/>
                <a:gd name="T19" fmla="*/ 12 h 42"/>
                <a:gd name="T20" fmla="*/ 16 w 60"/>
                <a:gd name="T21" fmla="*/ 24 h 42"/>
                <a:gd name="T22" fmla="*/ 8 w 60"/>
                <a:gd name="T23" fmla="*/ 16 h 42"/>
                <a:gd name="T24" fmla="*/ 16 w 60"/>
                <a:gd name="T25" fmla="*/ 8 h 42"/>
                <a:gd name="T26" fmla="*/ 24 w 60"/>
                <a:gd name="T27" fmla="*/ 16 h 42"/>
                <a:gd name="T28" fmla="*/ 16 w 60"/>
                <a:gd name="T29"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2">
                  <a:moveTo>
                    <a:pt x="31" y="12"/>
                  </a:moveTo>
                  <a:cubicBezTo>
                    <a:pt x="30" y="5"/>
                    <a:pt x="23" y="0"/>
                    <a:pt x="16" y="0"/>
                  </a:cubicBezTo>
                  <a:cubicBezTo>
                    <a:pt x="7" y="0"/>
                    <a:pt x="0" y="7"/>
                    <a:pt x="0" y="16"/>
                  </a:cubicBezTo>
                  <a:cubicBezTo>
                    <a:pt x="0" y="25"/>
                    <a:pt x="7" y="32"/>
                    <a:pt x="16" y="32"/>
                  </a:cubicBezTo>
                  <a:cubicBezTo>
                    <a:pt x="23" y="32"/>
                    <a:pt x="30" y="27"/>
                    <a:pt x="31" y="20"/>
                  </a:cubicBezTo>
                  <a:cubicBezTo>
                    <a:pt x="42" y="20"/>
                    <a:pt x="42" y="20"/>
                    <a:pt x="42" y="20"/>
                  </a:cubicBezTo>
                  <a:cubicBezTo>
                    <a:pt x="52" y="42"/>
                    <a:pt x="52" y="42"/>
                    <a:pt x="52" y="42"/>
                  </a:cubicBezTo>
                  <a:cubicBezTo>
                    <a:pt x="60" y="38"/>
                    <a:pt x="60" y="38"/>
                    <a:pt x="60" y="38"/>
                  </a:cubicBezTo>
                  <a:cubicBezTo>
                    <a:pt x="46" y="12"/>
                    <a:pt x="46" y="12"/>
                    <a:pt x="46" y="12"/>
                  </a:cubicBezTo>
                  <a:lnTo>
                    <a:pt x="31" y="12"/>
                  </a:lnTo>
                  <a:close/>
                  <a:moveTo>
                    <a:pt x="16" y="24"/>
                  </a:moveTo>
                  <a:cubicBezTo>
                    <a:pt x="12" y="24"/>
                    <a:pt x="8" y="20"/>
                    <a:pt x="8" y="16"/>
                  </a:cubicBezTo>
                  <a:cubicBezTo>
                    <a:pt x="8" y="12"/>
                    <a:pt x="12" y="8"/>
                    <a:pt x="16" y="8"/>
                  </a:cubicBezTo>
                  <a:cubicBezTo>
                    <a:pt x="20" y="8"/>
                    <a:pt x="24" y="12"/>
                    <a:pt x="24" y="16"/>
                  </a:cubicBezTo>
                  <a:cubicBezTo>
                    <a:pt x="24" y="20"/>
                    <a:pt x="20" y="24"/>
                    <a:pt x="16" y="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accent6"/>
                </a:solidFill>
              </a:endParaRPr>
            </a:p>
          </p:txBody>
        </p:sp>
        <p:sp>
          <p:nvSpPr>
            <p:cNvPr id="56" name="Freeform 407">
              <a:extLst>
                <a:ext uri="{FF2B5EF4-FFF2-40B4-BE49-F238E27FC236}">
                  <a16:creationId xmlns:a16="http://schemas.microsoft.com/office/drawing/2014/main" id="{09996A44-8CD3-044E-0DDA-FDDE4F2D1244}"/>
                </a:ext>
              </a:extLst>
            </p:cNvPr>
            <p:cNvSpPr>
              <a:spLocks noEditPoints="1"/>
            </p:cNvSpPr>
            <p:nvPr/>
          </p:nvSpPr>
          <p:spPr bwMode="auto">
            <a:xfrm>
              <a:off x="3646" y="2213"/>
              <a:ext cx="146" cy="103"/>
            </a:xfrm>
            <a:custGeom>
              <a:avLst/>
              <a:gdLst>
                <a:gd name="T0" fmla="*/ 42 w 60"/>
                <a:gd name="T1" fmla="*/ 22 h 42"/>
                <a:gd name="T2" fmla="*/ 31 w 60"/>
                <a:gd name="T3" fmla="*/ 22 h 42"/>
                <a:gd name="T4" fmla="*/ 16 w 60"/>
                <a:gd name="T5" fmla="*/ 10 h 42"/>
                <a:gd name="T6" fmla="*/ 0 w 60"/>
                <a:gd name="T7" fmla="*/ 26 h 42"/>
                <a:gd name="T8" fmla="*/ 16 w 60"/>
                <a:gd name="T9" fmla="*/ 42 h 42"/>
                <a:gd name="T10" fmla="*/ 31 w 60"/>
                <a:gd name="T11" fmla="*/ 30 h 42"/>
                <a:gd name="T12" fmla="*/ 46 w 60"/>
                <a:gd name="T13" fmla="*/ 30 h 42"/>
                <a:gd name="T14" fmla="*/ 60 w 60"/>
                <a:gd name="T15" fmla="*/ 4 h 42"/>
                <a:gd name="T16" fmla="*/ 52 w 60"/>
                <a:gd name="T17" fmla="*/ 0 h 42"/>
                <a:gd name="T18" fmla="*/ 42 w 60"/>
                <a:gd name="T19" fmla="*/ 22 h 42"/>
                <a:gd name="T20" fmla="*/ 16 w 60"/>
                <a:gd name="T21" fmla="*/ 34 h 42"/>
                <a:gd name="T22" fmla="*/ 8 w 60"/>
                <a:gd name="T23" fmla="*/ 26 h 42"/>
                <a:gd name="T24" fmla="*/ 16 w 60"/>
                <a:gd name="T25" fmla="*/ 18 h 42"/>
                <a:gd name="T26" fmla="*/ 24 w 60"/>
                <a:gd name="T27" fmla="*/ 26 h 42"/>
                <a:gd name="T28" fmla="*/ 16 w 60"/>
                <a:gd name="T29"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2">
                  <a:moveTo>
                    <a:pt x="42" y="22"/>
                  </a:moveTo>
                  <a:cubicBezTo>
                    <a:pt x="31" y="22"/>
                    <a:pt x="31" y="22"/>
                    <a:pt x="31" y="22"/>
                  </a:cubicBezTo>
                  <a:cubicBezTo>
                    <a:pt x="30" y="15"/>
                    <a:pt x="23" y="10"/>
                    <a:pt x="16" y="10"/>
                  </a:cubicBezTo>
                  <a:cubicBezTo>
                    <a:pt x="7" y="10"/>
                    <a:pt x="0" y="17"/>
                    <a:pt x="0" y="26"/>
                  </a:cubicBezTo>
                  <a:cubicBezTo>
                    <a:pt x="0" y="35"/>
                    <a:pt x="7" y="42"/>
                    <a:pt x="16" y="42"/>
                  </a:cubicBezTo>
                  <a:cubicBezTo>
                    <a:pt x="23" y="42"/>
                    <a:pt x="30" y="37"/>
                    <a:pt x="31" y="30"/>
                  </a:cubicBezTo>
                  <a:cubicBezTo>
                    <a:pt x="46" y="30"/>
                    <a:pt x="46" y="30"/>
                    <a:pt x="46" y="30"/>
                  </a:cubicBezTo>
                  <a:cubicBezTo>
                    <a:pt x="60" y="4"/>
                    <a:pt x="60" y="4"/>
                    <a:pt x="60" y="4"/>
                  </a:cubicBezTo>
                  <a:cubicBezTo>
                    <a:pt x="52" y="0"/>
                    <a:pt x="52" y="0"/>
                    <a:pt x="52" y="0"/>
                  </a:cubicBezTo>
                  <a:lnTo>
                    <a:pt x="42" y="22"/>
                  </a:lnTo>
                  <a:close/>
                  <a:moveTo>
                    <a:pt x="16" y="34"/>
                  </a:moveTo>
                  <a:cubicBezTo>
                    <a:pt x="12" y="34"/>
                    <a:pt x="8" y="30"/>
                    <a:pt x="8" y="26"/>
                  </a:cubicBezTo>
                  <a:cubicBezTo>
                    <a:pt x="8" y="22"/>
                    <a:pt x="12" y="18"/>
                    <a:pt x="16" y="18"/>
                  </a:cubicBezTo>
                  <a:cubicBezTo>
                    <a:pt x="20" y="18"/>
                    <a:pt x="24" y="22"/>
                    <a:pt x="24" y="26"/>
                  </a:cubicBezTo>
                  <a:cubicBezTo>
                    <a:pt x="24" y="30"/>
                    <a:pt x="20" y="34"/>
                    <a:pt x="16" y="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accent6"/>
                </a:solidFill>
              </a:endParaRPr>
            </a:p>
          </p:txBody>
        </p:sp>
        <p:sp>
          <p:nvSpPr>
            <p:cNvPr id="57" name="Freeform 408">
              <a:extLst>
                <a:ext uri="{FF2B5EF4-FFF2-40B4-BE49-F238E27FC236}">
                  <a16:creationId xmlns:a16="http://schemas.microsoft.com/office/drawing/2014/main" id="{EF9400C9-1713-0726-A4D9-4E1C2AFFD6F5}"/>
                </a:ext>
              </a:extLst>
            </p:cNvPr>
            <p:cNvSpPr>
              <a:spLocks noEditPoints="1"/>
            </p:cNvSpPr>
            <p:nvPr/>
          </p:nvSpPr>
          <p:spPr bwMode="auto">
            <a:xfrm>
              <a:off x="3888" y="2005"/>
              <a:ext cx="146" cy="102"/>
            </a:xfrm>
            <a:custGeom>
              <a:avLst/>
              <a:gdLst>
                <a:gd name="T0" fmla="*/ 18 w 60"/>
                <a:gd name="T1" fmla="*/ 20 h 42"/>
                <a:gd name="T2" fmla="*/ 29 w 60"/>
                <a:gd name="T3" fmla="*/ 20 h 42"/>
                <a:gd name="T4" fmla="*/ 44 w 60"/>
                <a:gd name="T5" fmla="*/ 32 h 42"/>
                <a:gd name="T6" fmla="*/ 60 w 60"/>
                <a:gd name="T7" fmla="*/ 16 h 42"/>
                <a:gd name="T8" fmla="*/ 44 w 60"/>
                <a:gd name="T9" fmla="*/ 0 h 42"/>
                <a:gd name="T10" fmla="*/ 29 w 60"/>
                <a:gd name="T11" fmla="*/ 12 h 42"/>
                <a:gd name="T12" fmla="*/ 14 w 60"/>
                <a:gd name="T13" fmla="*/ 12 h 42"/>
                <a:gd name="T14" fmla="*/ 0 w 60"/>
                <a:gd name="T15" fmla="*/ 38 h 42"/>
                <a:gd name="T16" fmla="*/ 8 w 60"/>
                <a:gd name="T17" fmla="*/ 42 h 42"/>
                <a:gd name="T18" fmla="*/ 18 w 60"/>
                <a:gd name="T19" fmla="*/ 20 h 42"/>
                <a:gd name="T20" fmla="*/ 44 w 60"/>
                <a:gd name="T21" fmla="*/ 8 h 42"/>
                <a:gd name="T22" fmla="*/ 52 w 60"/>
                <a:gd name="T23" fmla="*/ 16 h 42"/>
                <a:gd name="T24" fmla="*/ 44 w 60"/>
                <a:gd name="T25" fmla="*/ 24 h 42"/>
                <a:gd name="T26" fmla="*/ 36 w 60"/>
                <a:gd name="T27" fmla="*/ 16 h 42"/>
                <a:gd name="T28" fmla="*/ 44 w 60"/>
                <a:gd name="T29" fmla="*/ 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2">
                  <a:moveTo>
                    <a:pt x="18" y="20"/>
                  </a:moveTo>
                  <a:cubicBezTo>
                    <a:pt x="29" y="20"/>
                    <a:pt x="29" y="20"/>
                    <a:pt x="29" y="20"/>
                  </a:cubicBezTo>
                  <a:cubicBezTo>
                    <a:pt x="30" y="27"/>
                    <a:pt x="37" y="32"/>
                    <a:pt x="44" y="32"/>
                  </a:cubicBezTo>
                  <a:cubicBezTo>
                    <a:pt x="53" y="32"/>
                    <a:pt x="60" y="25"/>
                    <a:pt x="60" y="16"/>
                  </a:cubicBezTo>
                  <a:cubicBezTo>
                    <a:pt x="60" y="7"/>
                    <a:pt x="53" y="0"/>
                    <a:pt x="44" y="0"/>
                  </a:cubicBezTo>
                  <a:cubicBezTo>
                    <a:pt x="37" y="0"/>
                    <a:pt x="30" y="5"/>
                    <a:pt x="29" y="12"/>
                  </a:cubicBezTo>
                  <a:cubicBezTo>
                    <a:pt x="14" y="12"/>
                    <a:pt x="14" y="12"/>
                    <a:pt x="14" y="12"/>
                  </a:cubicBezTo>
                  <a:cubicBezTo>
                    <a:pt x="0" y="38"/>
                    <a:pt x="0" y="38"/>
                    <a:pt x="0" y="38"/>
                  </a:cubicBezTo>
                  <a:cubicBezTo>
                    <a:pt x="8" y="42"/>
                    <a:pt x="8" y="42"/>
                    <a:pt x="8" y="42"/>
                  </a:cubicBezTo>
                  <a:lnTo>
                    <a:pt x="18" y="20"/>
                  </a:lnTo>
                  <a:close/>
                  <a:moveTo>
                    <a:pt x="44" y="8"/>
                  </a:moveTo>
                  <a:cubicBezTo>
                    <a:pt x="48" y="8"/>
                    <a:pt x="52" y="12"/>
                    <a:pt x="52" y="16"/>
                  </a:cubicBezTo>
                  <a:cubicBezTo>
                    <a:pt x="52" y="20"/>
                    <a:pt x="48" y="24"/>
                    <a:pt x="44" y="24"/>
                  </a:cubicBezTo>
                  <a:cubicBezTo>
                    <a:pt x="40" y="24"/>
                    <a:pt x="36" y="20"/>
                    <a:pt x="36" y="16"/>
                  </a:cubicBezTo>
                  <a:cubicBezTo>
                    <a:pt x="36" y="12"/>
                    <a:pt x="40" y="8"/>
                    <a:pt x="44"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accent6"/>
                </a:solidFill>
              </a:endParaRPr>
            </a:p>
          </p:txBody>
        </p:sp>
        <p:sp>
          <p:nvSpPr>
            <p:cNvPr id="58" name="Freeform 409">
              <a:extLst>
                <a:ext uri="{FF2B5EF4-FFF2-40B4-BE49-F238E27FC236}">
                  <a16:creationId xmlns:a16="http://schemas.microsoft.com/office/drawing/2014/main" id="{8E873FFF-14A8-1B80-147A-BDBA6E1DB7A2}"/>
                </a:ext>
              </a:extLst>
            </p:cNvPr>
            <p:cNvSpPr>
              <a:spLocks noEditPoints="1"/>
            </p:cNvSpPr>
            <p:nvPr/>
          </p:nvSpPr>
          <p:spPr bwMode="auto">
            <a:xfrm>
              <a:off x="3888" y="2213"/>
              <a:ext cx="146" cy="103"/>
            </a:xfrm>
            <a:custGeom>
              <a:avLst/>
              <a:gdLst>
                <a:gd name="T0" fmla="*/ 44 w 60"/>
                <a:gd name="T1" fmla="*/ 10 h 42"/>
                <a:gd name="T2" fmla="*/ 29 w 60"/>
                <a:gd name="T3" fmla="*/ 22 h 42"/>
                <a:gd name="T4" fmla="*/ 18 w 60"/>
                <a:gd name="T5" fmla="*/ 22 h 42"/>
                <a:gd name="T6" fmla="*/ 8 w 60"/>
                <a:gd name="T7" fmla="*/ 0 h 42"/>
                <a:gd name="T8" fmla="*/ 0 w 60"/>
                <a:gd name="T9" fmla="*/ 4 h 42"/>
                <a:gd name="T10" fmla="*/ 14 w 60"/>
                <a:gd name="T11" fmla="*/ 30 h 42"/>
                <a:gd name="T12" fmla="*/ 29 w 60"/>
                <a:gd name="T13" fmla="*/ 30 h 42"/>
                <a:gd name="T14" fmla="*/ 44 w 60"/>
                <a:gd name="T15" fmla="*/ 42 h 42"/>
                <a:gd name="T16" fmla="*/ 60 w 60"/>
                <a:gd name="T17" fmla="*/ 26 h 42"/>
                <a:gd name="T18" fmla="*/ 44 w 60"/>
                <a:gd name="T19" fmla="*/ 10 h 42"/>
                <a:gd name="T20" fmla="*/ 44 w 60"/>
                <a:gd name="T21" fmla="*/ 34 h 42"/>
                <a:gd name="T22" fmla="*/ 36 w 60"/>
                <a:gd name="T23" fmla="*/ 26 h 42"/>
                <a:gd name="T24" fmla="*/ 44 w 60"/>
                <a:gd name="T25" fmla="*/ 18 h 42"/>
                <a:gd name="T26" fmla="*/ 52 w 60"/>
                <a:gd name="T27" fmla="*/ 26 h 42"/>
                <a:gd name="T28" fmla="*/ 44 w 60"/>
                <a:gd name="T29"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2">
                  <a:moveTo>
                    <a:pt x="44" y="10"/>
                  </a:moveTo>
                  <a:cubicBezTo>
                    <a:pt x="37" y="10"/>
                    <a:pt x="30" y="15"/>
                    <a:pt x="29" y="22"/>
                  </a:cubicBezTo>
                  <a:cubicBezTo>
                    <a:pt x="18" y="22"/>
                    <a:pt x="18" y="22"/>
                    <a:pt x="18" y="22"/>
                  </a:cubicBezTo>
                  <a:cubicBezTo>
                    <a:pt x="8" y="0"/>
                    <a:pt x="8" y="0"/>
                    <a:pt x="8" y="0"/>
                  </a:cubicBezTo>
                  <a:cubicBezTo>
                    <a:pt x="0" y="4"/>
                    <a:pt x="0" y="4"/>
                    <a:pt x="0" y="4"/>
                  </a:cubicBezTo>
                  <a:cubicBezTo>
                    <a:pt x="14" y="30"/>
                    <a:pt x="14" y="30"/>
                    <a:pt x="14" y="30"/>
                  </a:cubicBezTo>
                  <a:cubicBezTo>
                    <a:pt x="29" y="30"/>
                    <a:pt x="29" y="30"/>
                    <a:pt x="29" y="30"/>
                  </a:cubicBezTo>
                  <a:cubicBezTo>
                    <a:pt x="30" y="37"/>
                    <a:pt x="37" y="42"/>
                    <a:pt x="44" y="42"/>
                  </a:cubicBezTo>
                  <a:cubicBezTo>
                    <a:pt x="53" y="42"/>
                    <a:pt x="60" y="35"/>
                    <a:pt x="60" y="26"/>
                  </a:cubicBezTo>
                  <a:cubicBezTo>
                    <a:pt x="60" y="17"/>
                    <a:pt x="53" y="10"/>
                    <a:pt x="44" y="10"/>
                  </a:cubicBezTo>
                  <a:close/>
                  <a:moveTo>
                    <a:pt x="44" y="34"/>
                  </a:moveTo>
                  <a:cubicBezTo>
                    <a:pt x="40" y="34"/>
                    <a:pt x="36" y="30"/>
                    <a:pt x="36" y="26"/>
                  </a:cubicBezTo>
                  <a:cubicBezTo>
                    <a:pt x="36" y="22"/>
                    <a:pt x="40" y="18"/>
                    <a:pt x="44" y="18"/>
                  </a:cubicBezTo>
                  <a:cubicBezTo>
                    <a:pt x="48" y="18"/>
                    <a:pt x="52" y="22"/>
                    <a:pt x="52" y="26"/>
                  </a:cubicBezTo>
                  <a:cubicBezTo>
                    <a:pt x="52" y="30"/>
                    <a:pt x="48" y="34"/>
                    <a:pt x="44" y="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accent6"/>
                </a:solidFill>
              </a:endParaRPr>
            </a:p>
          </p:txBody>
        </p:sp>
        <p:sp>
          <p:nvSpPr>
            <p:cNvPr id="59" name="Freeform 410">
              <a:extLst>
                <a:ext uri="{FF2B5EF4-FFF2-40B4-BE49-F238E27FC236}">
                  <a16:creationId xmlns:a16="http://schemas.microsoft.com/office/drawing/2014/main" id="{65C26469-7DBD-3278-5B07-1C624E0A94E6}"/>
                </a:ext>
              </a:extLst>
            </p:cNvPr>
            <p:cNvSpPr>
              <a:spLocks noEditPoints="1"/>
            </p:cNvSpPr>
            <p:nvPr/>
          </p:nvSpPr>
          <p:spPr bwMode="auto">
            <a:xfrm>
              <a:off x="3927" y="2121"/>
              <a:ext cx="107" cy="78"/>
            </a:xfrm>
            <a:custGeom>
              <a:avLst/>
              <a:gdLst>
                <a:gd name="T0" fmla="*/ 28 w 44"/>
                <a:gd name="T1" fmla="*/ 0 h 32"/>
                <a:gd name="T2" fmla="*/ 13 w 44"/>
                <a:gd name="T3" fmla="*/ 12 h 32"/>
                <a:gd name="T4" fmla="*/ 0 w 44"/>
                <a:gd name="T5" fmla="*/ 12 h 32"/>
                <a:gd name="T6" fmla="*/ 0 w 44"/>
                <a:gd name="T7" fmla="*/ 20 h 32"/>
                <a:gd name="T8" fmla="*/ 13 w 44"/>
                <a:gd name="T9" fmla="*/ 20 h 32"/>
                <a:gd name="T10" fmla="*/ 28 w 44"/>
                <a:gd name="T11" fmla="*/ 32 h 32"/>
                <a:gd name="T12" fmla="*/ 44 w 44"/>
                <a:gd name="T13" fmla="*/ 16 h 32"/>
                <a:gd name="T14" fmla="*/ 28 w 44"/>
                <a:gd name="T15" fmla="*/ 0 h 32"/>
                <a:gd name="T16" fmla="*/ 28 w 44"/>
                <a:gd name="T17" fmla="*/ 24 h 32"/>
                <a:gd name="T18" fmla="*/ 20 w 44"/>
                <a:gd name="T19" fmla="*/ 16 h 32"/>
                <a:gd name="T20" fmla="*/ 28 w 44"/>
                <a:gd name="T21" fmla="*/ 8 h 32"/>
                <a:gd name="T22" fmla="*/ 36 w 44"/>
                <a:gd name="T23" fmla="*/ 16 h 32"/>
                <a:gd name="T24" fmla="*/ 28 w 44"/>
                <a:gd name="T25"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32">
                  <a:moveTo>
                    <a:pt x="28" y="0"/>
                  </a:moveTo>
                  <a:cubicBezTo>
                    <a:pt x="21" y="0"/>
                    <a:pt x="14" y="5"/>
                    <a:pt x="13" y="12"/>
                  </a:cubicBezTo>
                  <a:cubicBezTo>
                    <a:pt x="0" y="12"/>
                    <a:pt x="0" y="12"/>
                    <a:pt x="0" y="12"/>
                  </a:cubicBezTo>
                  <a:cubicBezTo>
                    <a:pt x="0" y="20"/>
                    <a:pt x="0" y="20"/>
                    <a:pt x="0" y="20"/>
                  </a:cubicBezTo>
                  <a:cubicBezTo>
                    <a:pt x="13" y="20"/>
                    <a:pt x="13" y="20"/>
                    <a:pt x="13" y="20"/>
                  </a:cubicBezTo>
                  <a:cubicBezTo>
                    <a:pt x="14" y="27"/>
                    <a:pt x="21" y="32"/>
                    <a:pt x="28" y="32"/>
                  </a:cubicBezTo>
                  <a:cubicBezTo>
                    <a:pt x="37" y="32"/>
                    <a:pt x="44" y="25"/>
                    <a:pt x="44" y="16"/>
                  </a:cubicBezTo>
                  <a:cubicBezTo>
                    <a:pt x="44" y="7"/>
                    <a:pt x="37" y="0"/>
                    <a:pt x="28" y="0"/>
                  </a:cubicBezTo>
                  <a:close/>
                  <a:moveTo>
                    <a:pt x="28" y="24"/>
                  </a:moveTo>
                  <a:cubicBezTo>
                    <a:pt x="24" y="24"/>
                    <a:pt x="20" y="20"/>
                    <a:pt x="20" y="16"/>
                  </a:cubicBezTo>
                  <a:cubicBezTo>
                    <a:pt x="20" y="12"/>
                    <a:pt x="24" y="8"/>
                    <a:pt x="28" y="8"/>
                  </a:cubicBezTo>
                  <a:cubicBezTo>
                    <a:pt x="32" y="8"/>
                    <a:pt x="36" y="12"/>
                    <a:pt x="36" y="16"/>
                  </a:cubicBezTo>
                  <a:cubicBezTo>
                    <a:pt x="36" y="20"/>
                    <a:pt x="32" y="24"/>
                    <a:pt x="28" y="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accent6"/>
                </a:solidFill>
              </a:endParaRPr>
            </a:p>
          </p:txBody>
        </p:sp>
        <p:sp>
          <p:nvSpPr>
            <p:cNvPr id="60" name="Freeform 411">
              <a:extLst>
                <a:ext uri="{FF2B5EF4-FFF2-40B4-BE49-F238E27FC236}">
                  <a16:creationId xmlns:a16="http://schemas.microsoft.com/office/drawing/2014/main" id="{1F40281C-8365-2688-2891-03B17197B29F}"/>
                </a:ext>
              </a:extLst>
            </p:cNvPr>
            <p:cNvSpPr>
              <a:spLocks noEditPoints="1"/>
            </p:cNvSpPr>
            <p:nvPr/>
          </p:nvSpPr>
          <p:spPr bwMode="auto">
            <a:xfrm>
              <a:off x="3646" y="2121"/>
              <a:ext cx="107" cy="78"/>
            </a:xfrm>
            <a:custGeom>
              <a:avLst/>
              <a:gdLst>
                <a:gd name="T0" fmla="*/ 16 w 44"/>
                <a:gd name="T1" fmla="*/ 32 h 32"/>
                <a:gd name="T2" fmla="*/ 31 w 44"/>
                <a:gd name="T3" fmla="*/ 20 h 32"/>
                <a:gd name="T4" fmla="*/ 44 w 44"/>
                <a:gd name="T5" fmla="*/ 20 h 32"/>
                <a:gd name="T6" fmla="*/ 44 w 44"/>
                <a:gd name="T7" fmla="*/ 12 h 32"/>
                <a:gd name="T8" fmla="*/ 31 w 44"/>
                <a:gd name="T9" fmla="*/ 12 h 32"/>
                <a:gd name="T10" fmla="*/ 16 w 44"/>
                <a:gd name="T11" fmla="*/ 0 h 32"/>
                <a:gd name="T12" fmla="*/ 0 w 44"/>
                <a:gd name="T13" fmla="*/ 16 h 32"/>
                <a:gd name="T14" fmla="*/ 16 w 44"/>
                <a:gd name="T15" fmla="*/ 32 h 32"/>
                <a:gd name="T16" fmla="*/ 16 w 44"/>
                <a:gd name="T17" fmla="*/ 8 h 32"/>
                <a:gd name="T18" fmla="*/ 24 w 44"/>
                <a:gd name="T19" fmla="*/ 16 h 32"/>
                <a:gd name="T20" fmla="*/ 16 w 44"/>
                <a:gd name="T21" fmla="*/ 24 h 32"/>
                <a:gd name="T22" fmla="*/ 8 w 44"/>
                <a:gd name="T23" fmla="*/ 16 h 32"/>
                <a:gd name="T24" fmla="*/ 16 w 44"/>
                <a:gd name="T25"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32">
                  <a:moveTo>
                    <a:pt x="16" y="32"/>
                  </a:moveTo>
                  <a:cubicBezTo>
                    <a:pt x="23" y="32"/>
                    <a:pt x="30" y="27"/>
                    <a:pt x="31" y="20"/>
                  </a:cubicBezTo>
                  <a:cubicBezTo>
                    <a:pt x="44" y="20"/>
                    <a:pt x="44" y="20"/>
                    <a:pt x="44" y="20"/>
                  </a:cubicBezTo>
                  <a:cubicBezTo>
                    <a:pt x="44" y="12"/>
                    <a:pt x="44" y="12"/>
                    <a:pt x="44" y="12"/>
                  </a:cubicBezTo>
                  <a:cubicBezTo>
                    <a:pt x="31" y="12"/>
                    <a:pt x="31" y="12"/>
                    <a:pt x="31" y="12"/>
                  </a:cubicBezTo>
                  <a:cubicBezTo>
                    <a:pt x="30" y="5"/>
                    <a:pt x="23" y="0"/>
                    <a:pt x="16" y="0"/>
                  </a:cubicBezTo>
                  <a:cubicBezTo>
                    <a:pt x="7" y="0"/>
                    <a:pt x="0" y="7"/>
                    <a:pt x="0" y="16"/>
                  </a:cubicBezTo>
                  <a:cubicBezTo>
                    <a:pt x="0" y="25"/>
                    <a:pt x="7" y="32"/>
                    <a:pt x="16" y="32"/>
                  </a:cubicBezTo>
                  <a:close/>
                  <a:moveTo>
                    <a:pt x="16" y="8"/>
                  </a:moveTo>
                  <a:cubicBezTo>
                    <a:pt x="20" y="8"/>
                    <a:pt x="24" y="12"/>
                    <a:pt x="24" y="16"/>
                  </a:cubicBezTo>
                  <a:cubicBezTo>
                    <a:pt x="24" y="20"/>
                    <a:pt x="20" y="24"/>
                    <a:pt x="16" y="24"/>
                  </a:cubicBezTo>
                  <a:cubicBezTo>
                    <a:pt x="12" y="24"/>
                    <a:pt x="8" y="20"/>
                    <a:pt x="8" y="16"/>
                  </a:cubicBezTo>
                  <a:cubicBezTo>
                    <a:pt x="8" y="12"/>
                    <a:pt x="12" y="8"/>
                    <a:pt x="16"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accent6"/>
                </a:solidFill>
              </a:endParaRPr>
            </a:p>
          </p:txBody>
        </p:sp>
        <p:sp>
          <p:nvSpPr>
            <p:cNvPr id="61" name="Freeform 412">
              <a:extLst>
                <a:ext uri="{FF2B5EF4-FFF2-40B4-BE49-F238E27FC236}">
                  <a16:creationId xmlns:a16="http://schemas.microsoft.com/office/drawing/2014/main" id="{6EEA1257-F2D0-6F62-C16A-6F5AE90FEA81}"/>
                </a:ext>
              </a:extLst>
            </p:cNvPr>
            <p:cNvSpPr>
              <a:spLocks noEditPoints="1"/>
            </p:cNvSpPr>
            <p:nvPr/>
          </p:nvSpPr>
          <p:spPr bwMode="auto">
            <a:xfrm>
              <a:off x="3743" y="2063"/>
              <a:ext cx="194" cy="194"/>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60 w 80"/>
                <a:gd name="T11" fmla="*/ 46 h 80"/>
                <a:gd name="T12" fmla="*/ 60 w 80"/>
                <a:gd name="T13" fmla="*/ 40 h 80"/>
                <a:gd name="T14" fmla="*/ 60 w 80"/>
                <a:gd name="T15" fmla="*/ 34 h 80"/>
                <a:gd name="T16" fmla="*/ 70 w 80"/>
                <a:gd name="T17" fmla="*/ 30 h 80"/>
                <a:gd name="T18" fmla="*/ 72 w 80"/>
                <a:gd name="T19" fmla="*/ 40 h 80"/>
                <a:gd name="T20" fmla="*/ 60 w 80"/>
                <a:gd name="T21" fmla="*/ 46 h 80"/>
                <a:gd name="T22" fmla="*/ 40 w 80"/>
                <a:gd name="T23" fmla="*/ 72 h 80"/>
                <a:gd name="T24" fmla="*/ 30 w 80"/>
                <a:gd name="T25" fmla="*/ 56 h 80"/>
                <a:gd name="T26" fmla="*/ 40 w 80"/>
                <a:gd name="T27" fmla="*/ 56 h 80"/>
                <a:gd name="T28" fmla="*/ 50 w 80"/>
                <a:gd name="T29" fmla="*/ 56 h 80"/>
                <a:gd name="T30" fmla="*/ 40 w 80"/>
                <a:gd name="T31" fmla="*/ 72 h 80"/>
                <a:gd name="T32" fmla="*/ 40 w 80"/>
                <a:gd name="T33" fmla="*/ 48 h 80"/>
                <a:gd name="T34" fmla="*/ 28 w 80"/>
                <a:gd name="T35" fmla="*/ 47 h 80"/>
                <a:gd name="T36" fmla="*/ 28 w 80"/>
                <a:gd name="T37" fmla="*/ 40 h 80"/>
                <a:gd name="T38" fmla="*/ 28 w 80"/>
                <a:gd name="T39" fmla="*/ 35 h 80"/>
                <a:gd name="T40" fmla="*/ 41 w 80"/>
                <a:gd name="T41" fmla="*/ 36 h 80"/>
                <a:gd name="T42" fmla="*/ 52 w 80"/>
                <a:gd name="T43" fmla="*/ 35 h 80"/>
                <a:gd name="T44" fmla="*/ 52 w 80"/>
                <a:gd name="T45" fmla="*/ 40 h 80"/>
                <a:gd name="T46" fmla="*/ 52 w 80"/>
                <a:gd name="T47" fmla="*/ 47 h 80"/>
                <a:gd name="T48" fmla="*/ 40 w 80"/>
                <a:gd name="T49" fmla="*/ 48 h 80"/>
                <a:gd name="T50" fmla="*/ 40 w 80"/>
                <a:gd name="T51" fmla="*/ 8 h 80"/>
                <a:gd name="T52" fmla="*/ 51 w 80"/>
                <a:gd name="T53" fmla="*/ 27 h 80"/>
                <a:gd name="T54" fmla="*/ 41 w 80"/>
                <a:gd name="T55" fmla="*/ 28 h 80"/>
                <a:gd name="T56" fmla="*/ 29 w 80"/>
                <a:gd name="T57" fmla="*/ 27 h 80"/>
                <a:gd name="T58" fmla="*/ 40 w 80"/>
                <a:gd name="T59" fmla="*/ 8 h 80"/>
                <a:gd name="T60" fmla="*/ 67 w 80"/>
                <a:gd name="T61" fmla="*/ 22 h 80"/>
                <a:gd name="T62" fmla="*/ 59 w 80"/>
                <a:gd name="T63" fmla="*/ 26 h 80"/>
                <a:gd name="T64" fmla="*/ 54 w 80"/>
                <a:gd name="T65" fmla="*/ 11 h 80"/>
                <a:gd name="T66" fmla="*/ 67 w 80"/>
                <a:gd name="T67" fmla="*/ 22 h 80"/>
                <a:gd name="T68" fmla="*/ 26 w 80"/>
                <a:gd name="T69" fmla="*/ 11 h 80"/>
                <a:gd name="T70" fmla="*/ 21 w 80"/>
                <a:gd name="T71" fmla="*/ 26 h 80"/>
                <a:gd name="T72" fmla="*/ 14 w 80"/>
                <a:gd name="T73" fmla="*/ 22 h 80"/>
                <a:gd name="T74" fmla="*/ 14 w 80"/>
                <a:gd name="T75" fmla="*/ 22 h 80"/>
                <a:gd name="T76" fmla="*/ 26 w 80"/>
                <a:gd name="T77" fmla="*/ 11 h 80"/>
                <a:gd name="T78" fmla="*/ 10 w 80"/>
                <a:gd name="T79" fmla="*/ 29 h 80"/>
                <a:gd name="T80" fmla="*/ 20 w 80"/>
                <a:gd name="T81" fmla="*/ 34 h 80"/>
                <a:gd name="T82" fmla="*/ 20 w 80"/>
                <a:gd name="T83" fmla="*/ 40 h 80"/>
                <a:gd name="T84" fmla="*/ 20 w 80"/>
                <a:gd name="T85" fmla="*/ 46 h 80"/>
                <a:gd name="T86" fmla="*/ 8 w 80"/>
                <a:gd name="T87" fmla="*/ 40 h 80"/>
                <a:gd name="T88" fmla="*/ 10 w 80"/>
                <a:gd name="T89" fmla="*/ 29 h 80"/>
                <a:gd name="T90" fmla="*/ 10 w 80"/>
                <a:gd name="T91" fmla="*/ 51 h 80"/>
                <a:gd name="T92" fmla="*/ 21 w 80"/>
                <a:gd name="T93" fmla="*/ 54 h 80"/>
                <a:gd name="T94" fmla="*/ 26 w 80"/>
                <a:gd name="T95" fmla="*/ 69 h 80"/>
                <a:gd name="T96" fmla="*/ 10 w 80"/>
                <a:gd name="T97" fmla="*/ 51 h 80"/>
                <a:gd name="T98" fmla="*/ 54 w 80"/>
                <a:gd name="T99" fmla="*/ 69 h 80"/>
                <a:gd name="T100" fmla="*/ 59 w 80"/>
                <a:gd name="T101" fmla="*/ 54 h 80"/>
                <a:gd name="T102" fmla="*/ 70 w 80"/>
                <a:gd name="T103" fmla="*/ 51 h 80"/>
                <a:gd name="T104" fmla="*/ 54 w 80"/>
                <a:gd name="T105"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60" y="46"/>
                  </a:moveTo>
                  <a:cubicBezTo>
                    <a:pt x="60" y="44"/>
                    <a:pt x="60" y="42"/>
                    <a:pt x="60" y="40"/>
                  </a:cubicBezTo>
                  <a:cubicBezTo>
                    <a:pt x="60" y="38"/>
                    <a:pt x="60" y="36"/>
                    <a:pt x="60" y="34"/>
                  </a:cubicBezTo>
                  <a:cubicBezTo>
                    <a:pt x="64" y="33"/>
                    <a:pt x="68" y="31"/>
                    <a:pt x="70" y="30"/>
                  </a:cubicBezTo>
                  <a:cubicBezTo>
                    <a:pt x="71" y="33"/>
                    <a:pt x="72" y="36"/>
                    <a:pt x="72" y="40"/>
                  </a:cubicBezTo>
                  <a:cubicBezTo>
                    <a:pt x="72" y="41"/>
                    <a:pt x="68" y="44"/>
                    <a:pt x="60" y="46"/>
                  </a:cubicBezTo>
                  <a:close/>
                  <a:moveTo>
                    <a:pt x="40" y="72"/>
                  </a:moveTo>
                  <a:cubicBezTo>
                    <a:pt x="37" y="72"/>
                    <a:pt x="32" y="66"/>
                    <a:pt x="30" y="56"/>
                  </a:cubicBezTo>
                  <a:cubicBezTo>
                    <a:pt x="33" y="56"/>
                    <a:pt x="37" y="56"/>
                    <a:pt x="40" y="56"/>
                  </a:cubicBezTo>
                  <a:cubicBezTo>
                    <a:pt x="43" y="56"/>
                    <a:pt x="47" y="56"/>
                    <a:pt x="50" y="56"/>
                  </a:cubicBezTo>
                  <a:cubicBezTo>
                    <a:pt x="48" y="66"/>
                    <a:pt x="43" y="72"/>
                    <a:pt x="40" y="72"/>
                  </a:cubicBezTo>
                  <a:close/>
                  <a:moveTo>
                    <a:pt x="40" y="48"/>
                  </a:moveTo>
                  <a:cubicBezTo>
                    <a:pt x="36" y="48"/>
                    <a:pt x="32" y="48"/>
                    <a:pt x="28" y="47"/>
                  </a:cubicBezTo>
                  <a:cubicBezTo>
                    <a:pt x="28" y="45"/>
                    <a:pt x="28" y="43"/>
                    <a:pt x="28" y="40"/>
                  </a:cubicBezTo>
                  <a:cubicBezTo>
                    <a:pt x="28" y="38"/>
                    <a:pt x="28" y="37"/>
                    <a:pt x="28" y="35"/>
                  </a:cubicBezTo>
                  <a:cubicBezTo>
                    <a:pt x="32" y="36"/>
                    <a:pt x="36" y="36"/>
                    <a:pt x="41" y="36"/>
                  </a:cubicBezTo>
                  <a:cubicBezTo>
                    <a:pt x="44" y="36"/>
                    <a:pt x="48" y="36"/>
                    <a:pt x="52" y="35"/>
                  </a:cubicBezTo>
                  <a:cubicBezTo>
                    <a:pt x="52" y="37"/>
                    <a:pt x="52" y="38"/>
                    <a:pt x="52" y="40"/>
                  </a:cubicBezTo>
                  <a:cubicBezTo>
                    <a:pt x="52" y="43"/>
                    <a:pt x="52" y="45"/>
                    <a:pt x="52" y="47"/>
                  </a:cubicBezTo>
                  <a:cubicBezTo>
                    <a:pt x="48" y="48"/>
                    <a:pt x="44" y="48"/>
                    <a:pt x="40" y="48"/>
                  </a:cubicBezTo>
                  <a:close/>
                  <a:moveTo>
                    <a:pt x="40" y="8"/>
                  </a:moveTo>
                  <a:cubicBezTo>
                    <a:pt x="44" y="8"/>
                    <a:pt x="49" y="15"/>
                    <a:pt x="51" y="27"/>
                  </a:cubicBezTo>
                  <a:cubicBezTo>
                    <a:pt x="48" y="28"/>
                    <a:pt x="45" y="28"/>
                    <a:pt x="41" y="28"/>
                  </a:cubicBezTo>
                  <a:cubicBezTo>
                    <a:pt x="36" y="28"/>
                    <a:pt x="32" y="28"/>
                    <a:pt x="29" y="27"/>
                  </a:cubicBezTo>
                  <a:cubicBezTo>
                    <a:pt x="31" y="15"/>
                    <a:pt x="36" y="8"/>
                    <a:pt x="40" y="8"/>
                  </a:cubicBezTo>
                  <a:close/>
                  <a:moveTo>
                    <a:pt x="67" y="22"/>
                  </a:moveTo>
                  <a:cubicBezTo>
                    <a:pt x="66" y="23"/>
                    <a:pt x="63" y="25"/>
                    <a:pt x="59" y="26"/>
                  </a:cubicBezTo>
                  <a:cubicBezTo>
                    <a:pt x="58" y="20"/>
                    <a:pt x="56" y="15"/>
                    <a:pt x="54" y="11"/>
                  </a:cubicBezTo>
                  <a:cubicBezTo>
                    <a:pt x="59" y="14"/>
                    <a:pt x="64" y="18"/>
                    <a:pt x="67" y="22"/>
                  </a:cubicBezTo>
                  <a:close/>
                  <a:moveTo>
                    <a:pt x="26" y="11"/>
                  </a:moveTo>
                  <a:cubicBezTo>
                    <a:pt x="24" y="15"/>
                    <a:pt x="22" y="20"/>
                    <a:pt x="21" y="26"/>
                  </a:cubicBezTo>
                  <a:cubicBezTo>
                    <a:pt x="17" y="24"/>
                    <a:pt x="14" y="23"/>
                    <a:pt x="14" y="22"/>
                  </a:cubicBezTo>
                  <a:cubicBezTo>
                    <a:pt x="14" y="22"/>
                    <a:pt x="14" y="22"/>
                    <a:pt x="14" y="22"/>
                  </a:cubicBezTo>
                  <a:cubicBezTo>
                    <a:pt x="17" y="17"/>
                    <a:pt x="21" y="14"/>
                    <a:pt x="26" y="11"/>
                  </a:cubicBezTo>
                  <a:close/>
                  <a:moveTo>
                    <a:pt x="10" y="29"/>
                  </a:moveTo>
                  <a:cubicBezTo>
                    <a:pt x="13" y="31"/>
                    <a:pt x="16" y="32"/>
                    <a:pt x="20" y="34"/>
                  </a:cubicBezTo>
                  <a:cubicBezTo>
                    <a:pt x="20" y="36"/>
                    <a:pt x="20" y="38"/>
                    <a:pt x="20" y="40"/>
                  </a:cubicBezTo>
                  <a:cubicBezTo>
                    <a:pt x="20" y="42"/>
                    <a:pt x="20" y="44"/>
                    <a:pt x="20" y="46"/>
                  </a:cubicBezTo>
                  <a:cubicBezTo>
                    <a:pt x="12" y="44"/>
                    <a:pt x="8" y="41"/>
                    <a:pt x="8" y="40"/>
                  </a:cubicBezTo>
                  <a:cubicBezTo>
                    <a:pt x="8" y="36"/>
                    <a:pt x="9" y="32"/>
                    <a:pt x="10" y="29"/>
                  </a:cubicBezTo>
                  <a:close/>
                  <a:moveTo>
                    <a:pt x="10" y="51"/>
                  </a:moveTo>
                  <a:cubicBezTo>
                    <a:pt x="13" y="52"/>
                    <a:pt x="17" y="54"/>
                    <a:pt x="21" y="54"/>
                  </a:cubicBezTo>
                  <a:cubicBezTo>
                    <a:pt x="22" y="60"/>
                    <a:pt x="24" y="65"/>
                    <a:pt x="26" y="69"/>
                  </a:cubicBezTo>
                  <a:cubicBezTo>
                    <a:pt x="19" y="65"/>
                    <a:pt x="13" y="59"/>
                    <a:pt x="10" y="51"/>
                  </a:cubicBezTo>
                  <a:close/>
                  <a:moveTo>
                    <a:pt x="54" y="69"/>
                  </a:moveTo>
                  <a:cubicBezTo>
                    <a:pt x="56" y="65"/>
                    <a:pt x="58" y="60"/>
                    <a:pt x="59" y="54"/>
                  </a:cubicBezTo>
                  <a:cubicBezTo>
                    <a:pt x="63" y="54"/>
                    <a:pt x="67" y="52"/>
                    <a:pt x="70" y="51"/>
                  </a:cubicBezTo>
                  <a:cubicBezTo>
                    <a:pt x="67" y="59"/>
                    <a:pt x="61" y="65"/>
                    <a:pt x="54" y="6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accent6"/>
                </a:solidFill>
              </a:endParaRPr>
            </a:p>
          </p:txBody>
        </p:sp>
      </p:grpSp>
      <p:sp>
        <p:nvSpPr>
          <p:cNvPr id="62" name="TextBox 61">
            <a:extLst>
              <a:ext uri="{FF2B5EF4-FFF2-40B4-BE49-F238E27FC236}">
                <a16:creationId xmlns:a16="http://schemas.microsoft.com/office/drawing/2014/main" id="{5B888ABC-5E80-2EB2-2DE6-812605868FC2}"/>
              </a:ext>
            </a:extLst>
          </p:cNvPr>
          <p:cNvSpPr txBox="1"/>
          <p:nvPr/>
        </p:nvSpPr>
        <p:spPr>
          <a:xfrm>
            <a:off x="924897" y="4863219"/>
            <a:ext cx="1072696" cy="430887"/>
          </a:xfrm>
          <a:prstGeom prst="rect">
            <a:avLst/>
          </a:prstGeom>
          <a:noFill/>
          <a:ln>
            <a:noFill/>
          </a:ln>
        </p:spPr>
        <p:txBody>
          <a:bodyPr wrap="square" rtlCol="0">
            <a:spAutoFit/>
          </a:bodyPr>
          <a:lstStyle/>
          <a:p>
            <a:pPr algn="ctr"/>
            <a:r>
              <a:rPr lang="en-GB" sz="1100">
                <a:solidFill>
                  <a:schemeClr val="accent6"/>
                </a:solidFill>
              </a:rPr>
              <a:t>Threat intelligence</a:t>
            </a:r>
          </a:p>
        </p:txBody>
      </p:sp>
      <p:grpSp>
        <p:nvGrpSpPr>
          <p:cNvPr id="71" name="Group 70">
            <a:extLst>
              <a:ext uri="{FF2B5EF4-FFF2-40B4-BE49-F238E27FC236}">
                <a16:creationId xmlns:a16="http://schemas.microsoft.com/office/drawing/2014/main" id="{009CDB31-EE86-4730-A21C-819710903AC0}"/>
              </a:ext>
            </a:extLst>
          </p:cNvPr>
          <p:cNvGrpSpPr>
            <a:grpSpLocks noChangeAspect="1"/>
          </p:cNvGrpSpPr>
          <p:nvPr/>
        </p:nvGrpSpPr>
        <p:grpSpPr bwMode="auto">
          <a:xfrm>
            <a:off x="1168300" y="1836798"/>
            <a:ext cx="436964" cy="349126"/>
            <a:chOff x="3646" y="2005"/>
            <a:chExt cx="388" cy="310"/>
          </a:xfrm>
          <a:solidFill>
            <a:schemeClr val="bg1"/>
          </a:solidFill>
        </p:grpSpPr>
        <p:sp>
          <p:nvSpPr>
            <p:cNvPr id="72" name="Rectangle 71">
              <a:extLst>
                <a:ext uri="{FF2B5EF4-FFF2-40B4-BE49-F238E27FC236}">
                  <a16:creationId xmlns:a16="http://schemas.microsoft.com/office/drawing/2014/main" id="{5FA18A71-9897-287B-CF62-790C199F98AE}"/>
                </a:ext>
              </a:extLst>
            </p:cNvPr>
            <p:cNvSpPr>
              <a:spLocks noChangeArrowheads="1"/>
            </p:cNvSpPr>
            <p:nvPr/>
          </p:nvSpPr>
          <p:spPr bwMode="auto">
            <a:xfrm>
              <a:off x="3705" y="2102"/>
              <a:ext cx="58" cy="19"/>
            </a:xfrm>
            <a:prstGeom prst="rect">
              <a:avLst/>
            </a:prstGeom>
            <a:grpFill/>
            <a:ln w="12700">
              <a:noFill/>
              <a:miter lim="800000"/>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schemeClr val="accent6"/>
                </a:solidFill>
              </a:endParaRPr>
            </a:p>
          </p:txBody>
        </p:sp>
        <p:sp>
          <p:nvSpPr>
            <p:cNvPr id="73" name="Freeform 256">
              <a:extLst>
                <a:ext uri="{FF2B5EF4-FFF2-40B4-BE49-F238E27FC236}">
                  <a16:creationId xmlns:a16="http://schemas.microsoft.com/office/drawing/2014/main" id="{43A9FC0B-45EB-D22D-3E9E-7234F0FF6F52}"/>
                </a:ext>
              </a:extLst>
            </p:cNvPr>
            <p:cNvSpPr>
              <a:spLocks noEditPoints="1"/>
            </p:cNvSpPr>
            <p:nvPr/>
          </p:nvSpPr>
          <p:spPr bwMode="auto">
            <a:xfrm>
              <a:off x="3646" y="2005"/>
              <a:ext cx="388" cy="310"/>
            </a:xfrm>
            <a:custGeom>
              <a:avLst/>
              <a:gdLst>
                <a:gd name="T0" fmla="*/ 0 w 388"/>
                <a:gd name="T1" fmla="*/ 252 h 310"/>
                <a:gd name="T2" fmla="*/ 155 w 388"/>
                <a:gd name="T3" fmla="*/ 252 h 310"/>
                <a:gd name="T4" fmla="*/ 155 w 388"/>
                <a:gd name="T5" fmla="*/ 291 h 310"/>
                <a:gd name="T6" fmla="*/ 88 w 388"/>
                <a:gd name="T7" fmla="*/ 291 h 310"/>
                <a:gd name="T8" fmla="*/ 88 w 388"/>
                <a:gd name="T9" fmla="*/ 310 h 310"/>
                <a:gd name="T10" fmla="*/ 155 w 388"/>
                <a:gd name="T11" fmla="*/ 310 h 310"/>
                <a:gd name="T12" fmla="*/ 233 w 388"/>
                <a:gd name="T13" fmla="*/ 310 h 310"/>
                <a:gd name="T14" fmla="*/ 300 w 388"/>
                <a:gd name="T15" fmla="*/ 310 h 310"/>
                <a:gd name="T16" fmla="*/ 300 w 388"/>
                <a:gd name="T17" fmla="*/ 291 h 310"/>
                <a:gd name="T18" fmla="*/ 233 w 388"/>
                <a:gd name="T19" fmla="*/ 291 h 310"/>
                <a:gd name="T20" fmla="*/ 233 w 388"/>
                <a:gd name="T21" fmla="*/ 252 h 310"/>
                <a:gd name="T22" fmla="*/ 388 w 388"/>
                <a:gd name="T23" fmla="*/ 252 h 310"/>
                <a:gd name="T24" fmla="*/ 388 w 388"/>
                <a:gd name="T25" fmla="*/ 0 h 310"/>
                <a:gd name="T26" fmla="*/ 0 w 388"/>
                <a:gd name="T27" fmla="*/ 0 h 310"/>
                <a:gd name="T28" fmla="*/ 0 w 388"/>
                <a:gd name="T29" fmla="*/ 252 h 310"/>
                <a:gd name="T30" fmla="*/ 213 w 388"/>
                <a:gd name="T31" fmla="*/ 291 h 310"/>
                <a:gd name="T32" fmla="*/ 175 w 388"/>
                <a:gd name="T33" fmla="*/ 291 h 310"/>
                <a:gd name="T34" fmla="*/ 175 w 388"/>
                <a:gd name="T35" fmla="*/ 252 h 310"/>
                <a:gd name="T36" fmla="*/ 213 w 388"/>
                <a:gd name="T37" fmla="*/ 252 h 310"/>
                <a:gd name="T38" fmla="*/ 213 w 388"/>
                <a:gd name="T39" fmla="*/ 291 h 310"/>
                <a:gd name="T40" fmla="*/ 20 w 388"/>
                <a:gd name="T41" fmla="*/ 19 h 310"/>
                <a:gd name="T42" fmla="*/ 368 w 388"/>
                <a:gd name="T43" fmla="*/ 19 h 310"/>
                <a:gd name="T44" fmla="*/ 368 w 388"/>
                <a:gd name="T45" fmla="*/ 233 h 310"/>
                <a:gd name="T46" fmla="*/ 233 w 388"/>
                <a:gd name="T47" fmla="*/ 233 h 310"/>
                <a:gd name="T48" fmla="*/ 155 w 388"/>
                <a:gd name="T49" fmla="*/ 233 h 310"/>
                <a:gd name="T50" fmla="*/ 20 w 388"/>
                <a:gd name="T51" fmla="*/ 233 h 310"/>
                <a:gd name="T52" fmla="*/ 20 w 388"/>
                <a:gd name="T53" fmla="*/ 1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8" h="310">
                  <a:moveTo>
                    <a:pt x="0" y="252"/>
                  </a:moveTo>
                  <a:lnTo>
                    <a:pt x="155" y="252"/>
                  </a:lnTo>
                  <a:lnTo>
                    <a:pt x="155" y="291"/>
                  </a:lnTo>
                  <a:lnTo>
                    <a:pt x="88" y="291"/>
                  </a:lnTo>
                  <a:lnTo>
                    <a:pt x="88" y="310"/>
                  </a:lnTo>
                  <a:lnTo>
                    <a:pt x="155" y="310"/>
                  </a:lnTo>
                  <a:lnTo>
                    <a:pt x="233" y="310"/>
                  </a:lnTo>
                  <a:lnTo>
                    <a:pt x="300" y="310"/>
                  </a:lnTo>
                  <a:lnTo>
                    <a:pt x="300" y="291"/>
                  </a:lnTo>
                  <a:lnTo>
                    <a:pt x="233" y="291"/>
                  </a:lnTo>
                  <a:lnTo>
                    <a:pt x="233" y="252"/>
                  </a:lnTo>
                  <a:lnTo>
                    <a:pt x="388" y="252"/>
                  </a:lnTo>
                  <a:lnTo>
                    <a:pt x="388" y="0"/>
                  </a:lnTo>
                  <a:lnTo>
                    <a:pt x="0" y="0"/>
                  </a:lnTo>
                  <a:lnTo>
                    <a:pt x="0" y="252"/>
                  </a:lnTo>
                  <a:close/>
                  <a:moveTo>
                    <a:pt x="213" y="291"/>
                  </a:moveTo>
                  <a:lnTo>
                    <a:pt x="175" y="291"/>
                  </a:lnTo>
                  <a:lnTo>
                    <a:pt x="175" y="252"/>
                  </a:lnTo>
                  <a:lnTo>
                    <a:pt x="213" y="252"/>
                  </a:lnTo>
                  <a:lnTo>
                    <a:pt x="213" y="291"/>
                  </a:lnTo>
                  <a:close/>
                  <a:moveTo>
                    <a:pt x="20" y="19"/>
                  </a:moveTo>
                  <a:lnTo>
                    <a:pt x="368" y="19"/>
                  </a:lnTo>
                  <a:lnTo>
                    <a:pt x="368" y="233"/>
                  </a:lnTo>
                  <a:lnTo>
                    <a:pt x="233" y="233"/>
                  </a:lnTo>
                  <a:lnTo>
                    <a:pt x="155" y="233"/>
                  </a:lnTo>
                  <a:lnTo>
                    <a:pt x="20" y="233"/>
                  </a:lnTo>
                  <a:lnTo>
                    <a:pt x="20" y="19"/>
                  </a:lnTo>
                  <a:close/>
                </a:path>
              </a:pathLst>
            </a:custGeom>
            <a:grpFill/>
            <a:ln w="12700">
              <a:no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schemeClr val="accent6"/>
                </a:solidFill>
              </a:endParaRPr>
            </a:p>
          </p:txBody>
        </p:sp>
        <p:sp>
          <p:nvSpPr>
            <p:cNvPr id="74" name="Oval 73">
              <a:extLst>
                <a:ext uri="{FF2B5EF4-FFF2-40B4-BE49-F238E27FC236}">
                  <a16:creationId xmlns:a16="http://schemas.microsoft.com/office/drawing/2014/main" id="{75A7F133-1481-1A5B-EE2E-9F445D8309C0}"/>
                </a:ext>
              </a:extLst>
            </p:cNvPr>
            <p:cNvSpPr>
              <a:spLocks noChangeArrowheads="1"/>
            </p:cNvSpPr>
            <p:nvPr/>
          </p:nvSpPr>
          <p:spPr bwMode="auto">
            <a:xfrm>
              <a:off x="3705" y="2063"/>
              <a:ext cx="19" cy="19"/>
            </a:xfrm>
            <a:prstGeom prst="ellipse">
              <a:avLst/>
            </a:prstGeom>
            <a:grpFill/>
            <a:ln w="12700">
              <a:no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schemeClr val="accent6"/>
                </a:solidFill>
              </a:endParaRPr>
            </a:p>
          </p:txBody>
        </p:sp>
      </p:grpSp>
      <p:sp>
        <p:nvSpPr>
          <p:cNvPr id="110" name="Title 2">
            <a:extLst>
              <a:ext uri="{FF2B5EF4-FFF2-40B4-BE49-F238E27FC236}">
                <a16:creationId xmlns:a16="http://schemas.microsoft.com/office/drawing/2014/main" id="{8B0BFD51-9B5D-A22A-2A51-72EA01FD0EF9}"/>
              </a:ext>
            </a:extLst>
          </p:cNvPr>
          <p:cNvSpPr txBox="1">
            <a:spLocks/>
          </p:cNvSpPr>
          <p:nvPr/>
        </p:nvSpPr>
        <p:spPr>
          <a:xfrm>
            <a:off x="690632" y="206066"/>
            <a:ext cx="10717855" cy="115093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kern="1200">
                <a:solidFill>
                  <a:schemeClr val="accent5"/>
                </a:solidFill>
                <a:latin typeface="+mj-lt"/>
                <a:ea typeface="+mj-ea"/>
                <a:cs typeface="+mj-cs"/>
              </a:defRPr>
            </a:lvl1pPr>
          </a:lstStyle>
          <a:p>
            <a:r>
              <a:rPr lang="en-GB" sz="3600" dirty="0">
                <a:solidFill>
                  <a:schemeClr val="bg1"/>
                </a:solidFill>
              </a:rPr>
              <a:t>WithSecure Elements XDR </a:t>
            </a:r>
            <a:r>
              <a:rPr lang="en-GB" sz="3600" dirty="0" err="1">
                <a:solidFill>
                  <a:schemeClr val="bg1"/>
                </a:solidFill>
              </a:rPr>
              <a:t>en</a:t>
            </a:r>
            <a:r>
              <a:rPr lang="en-GB" sz="3600" dirty="0">
                <a:solidFill>
                  <a:schemeClr val="bg1"/>
                </a:solidFill>
              </a:rPr>
              <a:t> </a:t>
            </a:r>
            <a:r>
              <a:rPr lang="en-GB" sz="3600" dirty="0" err="1">
                <a:solidFill>
                  <a:schemeClr val="bg1"/>
                </a:solidFill>
              </a:rPr>
              <a:t>operación</a:t>
            </a:r>
            <a:endParaRPr lang="en-US" sz="3600" dirty="0">
              <a:solidFill>
                <a:schemeClr val="bg1"/>
              </a:solidFill>
            </a:endParaRPr>
          </a:p>
        </p:txBody>
      </p:sp>
      <p:sp>
        <p:nvSpPr>
          <p:cNvPr id="6" name="Rectangle: Rounded Corners 5">
            <a:extLst>
              <a:ext uri="{FF2B5EF4-FFF2-40B4-BE49-F238E27FC236}">
                <a16:creationId xmlns:a16="http://schemas.microsoft.com/office/drawing/2014/main" id="{B3004056-601D-9D03-DF5E-3F92DEE09D57}"/>
              </a:ext>
            </a:extLst>
          </p:cNvPr>
          <p:cNvSpPr/>
          <p:nvPr/>
        </p:nvSpPr>
        <p:spPr>
          <a:xfrm>
            <a:off x="6179383" y="1638300"/>
            <a:ext cx="1376420" cy="3775993"/>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8" name="TextBox 7">
            <a:extLst>
              <a:ext uri="{FF2B5EF4-FFF2-40B4-BE49-F238E27FC236}">
                <a16:creationId xmlns:a16="http://schemas.microsoft.com/office/drawing/2014/main" id="{0FCB6BA2-CFC3-D3E2-6262-BA53D00C6EEF}"/>
              </a:ext>
            </a:extLst>
          </p:cNvPr>
          <p:cNvSpPr txBox="1"/>
          <p:nvPr/>
        </p:nvSpPr>
        <p:spPr>
          <a:xfrm>
            <a:off x="6185282" y="1306961"/>
            <a:ext cx="1376420" cy="276999"/>
          </a:xfrm>
          <a:prstGeom prst="rect">
            <a:avLst/>
          </a:prstGeom>
          <a:noFill/>
        </p:spPr>
        <p:txBody>
          <a:bodyPr wrap="square" lIns="0" rtlCol="0">
            <a:spAutoFit/>
          </a:bodyPr>
          <a:lstStyle/>
          <a:p>
            <a:r>
              <a:rPr lang="en-US" sz="1200" dirty="0" err="1">
                <a:solidFill>
                  <a:schemeClr val="bg1"/>
                </a:solidFill>
                <a:latin typeface="+mj-lt"/>
              </a:rPr>
              <a:t>Investigación</a:t>
            </a:r>
            <a:endParaRPr lang="en-US" sz="1200" dirty="0">
              <a:solidFill>
                <a:schemeClr val="bg1"/>
              </a:solidFill>
              <a:latin typeface="+mj-lt"/>
            </a:endParaRPr>
          </a:p>
        </p:txBody>
      </p:sp>
      <p:sp>
        <p:nvSpPr>
          <p:cNvPr id="112" name="TextBox 111">
            <a:extLst>
              <a:ext uri="{FF2B5EF4-FFF2-40B4-BE49-F238E27FC236}">
                <a16:creationId xmlns:a16="http://schemas.microsoft.com/office/drawing/2014/main" id="{8C6C3D4B-59A4-F1D6-317D-89D5AD53E3E7}"/>
              </a:ext>
            </a:extLst>
          </p:cNvPr>
          <p:cNvSpPr txBox="1"/>
          <p:nvPr/>
        </p:nvSpPr>
        <p:spPr>
          <a:xfrm>
            <a:off x="3236414" y="4636531"/>
            <a:ext cx="0" cy="0"/>
          </a:xfrm>
          <a:prstGeom prst="rect">
            <a:avLst/>
          </a:prstGeom>
          <a:solidFill>
            <a:schemeClr val="bg1"/>
          </a:solidFill>
        </p:spPr>
        <p:txBody>
          <a:bodyPr wrap="none" lIns="0" tIns="0" rIns="0" bIns="0" rtlCol="0">
            <a:noAutofit/>
          </a:bodyPr>
          <a:lstStyle/>
          <a:p>
            <a:pPr marL="0" indent="0" algn="l">
              <a:buFont typeface="Arial" panose="020B0604020202020204" pitchFamily="34" charset="0"/>
              <a:buNone/>
            </a:pPr>
            <a:endParaRPr lang="en-FI" sz="1200" err="1">
              <a:solidFill>
                <a:schemeClr val="accent6"/>
              </a:solidFill>
            </a:endParaRPr>
          </a:p>
        </p:txBody>
      </p:sp>
      <p:sp>
        <p:nvSpPr>
          <p:cNvPr id="117" name="Rectangle: Rounded Corners 116">
            <a:extLst>
              <a:ext uri="{FF2B5EF4-FFF2-40B4-BE49-F238E27FC236}">
                <a16:creationId xmlns:a16="http://schemas.microsoft.com/office/drawing/2014/main" id="{82288C9A-C36E-2168-30EF-0DD6DBD75536}"/>
              </a:ext>
            </a:extLst>
          </p:cNvPr>
          <p:cNvSpPr/>
          <p:nvPr/>
        </p:nvSpPr>
        <p:spPr>
          <a:xfrm>
            <a:off x="7968619" y="3907108"/>
            <a:ext cx="3501075" cy="1517078"/>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 name="TextBox 2">
            <a:extLst>
              <a:ext uri="{FF2B5EF4-FFF2-40B4-BE49-F238E27FC236}">
                <a16:creationId xmlns:a16="http://schemas.microsoft.com/office/drawing/2014/main" id="{588C10EA-C9CC-A85D-339C-77F95BC466D9}"/>
              </a:ext>
            </a:extLst>
          </p:cNvPr>
          <p:cNvSpPr txBox="1"/>
          <p:nvPr/>
        </p:nvSpPr>
        <p:spPr>
          <a:xfrm>
            <a:off x="7968619" y="3551100"/>
            <a:ext cx="3046166" cy="276999"/>
          </a:xfrm>
          <a:prstGeom prst="rect">
            <a:avLst/>
          </a:prstGeom>
          <a:noFill/>
        </p:spPr>
        <p:txBody>
          <a:bodyPr wrap="square" lIns="0" rtlCol="0">
            <a:spAutoFit/>
          </a:bodyPr>
          <a:lstStyle/>
          <a:p>
            <a:r>
              <a:rPr lang="en-US" sz="1200">
                <a:solidFill>
                  <a:schemeClr val="bg1"/>
                </a:solidFill>
                <a:latin typeface="+mj-lt"/>
              </a:rPr>
              <a:t>On-demand Co-Security Services</a:t>
            </a:r>
          </a:p>
        </p:txBody>
      </p:sp>
      <p:grpSp>
        <p:nvGrpSpPr>
          <p:cNvPr id="19" name="Group 18">
            <a:extLst>
              <a:ext uri="{FF2B5EF4-FFF2-40B4-BE49-F238E27FC236}">
                <a16:creationId xmlns:a16="http://schemas.microsoft.com/office/drawing/2014/main" id="{66EF423E-54B1-85FA-FA20-A3C2825A5038}"/>
              </a:ext>
            </a:extLst>
          </p:cNvPr>
          <p:cNvGrpSpPr/>
          <p:nvPr/>
        </p:nvGrpSpPr>
        <p:grpSpPr>
          <a:xfrm>
            <a:off x="6251289" y="1924276"/>
            <a:ext cx="1188000" cy="865671"/>
            <a:chOff x="6384471" y="1677337"/>
            <a:chExt cx="1188000" cy="865671"/>
          </a:xfrm>
        </p:grpSpPr>
        <p:sp>
          <p:nvSpPr>
            <p:cNvPr id="91" name="TextBox 90">
              <a:extLst>
                <a:ext uri="{FF2B5EF4-FFF2-40B4-BE49-F238E27FC236}">
                  <a16:creationId xmlns:a16="http://schemas.microsoft.com/office/drawing/2014/main" id="{2890C48A-7E0D-424E-1791-81E3FDD97817}"/>
                </a:ext>
              </a:extLst>
            </p:cNvPr>
            <p:cNvSpPr txBox="1"/>
            <p:nvPr/>
          </p:nvSpPr>
          <p:spPr>
            <a:xfrm>
              <a:off x="6384471" y="2145976"/>
              <a:ext cx="1188000" cy="397032"/>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i="0" u="none" strike="noStrike" kern="1200" cap="none" spc="0" normalizeH="0" baseline="0" noProof="0">
                  <a:ln>
                    <a:noFill/>
                  </a:ln>
                  <a:solidFill>
                    <a:schemeClr val="accent6"/>
                  </a:solidFill>
                  <a:effectLst/>
                  <a:uLnTx/>
                  <a:uFillTx/>
                  <a:ea typeface="+mn-ea"/>
                  <a:cs typeface="+mn-cs"/>
                </a:rPr>
                <a:t>Broad Context Detection™</a:t>
              </a:r>
            </a:p>
          </p:txBody>
        </p:sp>
        <p:pic>
          <p:nvPicPr>
            <p:cNvPr id="122" name="Graphic 121" descr="Warning outline">
              <a:extLst>
                <a:ext uri="{FF2B5EF4-FFF2-40B4-BE49-F238E27FC236}">
                  <a16:creationId xmlns:a16="http://schemas.microsoft.com/office/drawing/2014/main" id="{BA24C7ED-8E9B-8D67-3819-624F7A1D72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2363" y="1677337"/>
              <a:ext cx="472217" cy="473496"/>
            </a:xfrm>
            <a:prstGeom prst="rect">
              <a:avLst/>
            </a:prstGeom>
          </p:spPr>
        </p:pic>
      </p:grpSp>
      <p:grpSp>
        <p:nvGrpSpPr>
          <p:cNvPr id="14" name="Group 13">
            <a:extLst>
              <a:ext uri="{FF2B5EF4-FFF2-40B4-BE49-F238E27FC236}">
                <a16:creationId xmlns:a16="http://schemas.microsoft.com/office/drawing/2014/main" id="{CC40ECF9-DEB6-4CF3-59EC-82A14F335434}"/>
              </a:ext>
            </a:extLst>
          </p:cNvPr>
          <p:cNvGrpSpPr/>
          <p:nvPr/>
        </p:nvGrpSpPr>
        <p:grpSpPr>
          <a:xfrm>
            <a:off x="2672073" y="2004519"/>
            <a:ext cx="1313502" cy="782156"/>
            <a:chOff x="2661923" y="1749825"/>
            <a:chExt cx="1313502" cy="782156"/>
          </a:xfrm>
        </p:grpSpPr>
        <p:sp>
          <p:nvSpPr>
            <p:cNvPr id="113" name="TextBox 112">
              <a:extLst>
                <a:ext uri="{FF2B5EF4-FFF2-40B4-BE49-F238E27FC236}">
                  <a16:creationId xmlns:a16="http://schemas.microsoft.com/office/drawing/2014/main" id="{504DA348-D901-A366-5785-2157EC9571D3}"/>
                </a:ext>
              </a:extLst>
            </p:cNvPr>
            <p:cNvSpPr txBox="1"/>
            <p:nvPr/>
          </p:nvSpPr>
          <p:spPr>
            <a:xfrm>
              <a:off x="2661923" y="2134949"/>
              <a:ext cx="1313502" cy="397032"/>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100">
                  <a:solidFill>
                    <a:schemeClr val="accent6"/>
                  </a:solidFill>
                </a:rPr>
                <a:t>Anti-malware </a:t>
              </a:r>
              <a:r>
                <a:rPr lang="fi-FI" sz="1100">
                  <a:solidFill>
                    <a:schemeClr val="accent6"/>
                  </a:solidFill>
                </a:rPr>
                <a:t>/ </a:t>
              </a:r>
              <a:r>
                <a:rPr lang="en-GB" sz="1100">
                  <a:solidFill>
                    <a:schemeClr val="accent6"/>
                  </a:solidFill>
                </a:rPr>
                <a:t>ransomware</a:t>
              </a:r>
              <a:endParaRPr kumimoji="0" lang="en-GB" sz="1100" i="0" u="none" strike="noStrike" kern="1200" cap="none" spc="0" normalizeH="0" baseline="0" noProof="0">
                <a:ln>
                  <a:noFill/>
                </a:ln>
                <a:solidFill>
                  <a:schemeClr val="accent6"/>
                </a:solidFill>
                <a:effectLst/>
                <a:uLnTx/>
                <a:uFillTx/>
                <a:ea typeface="+mn-ea"/>
                <a:cs typeface="+mn-cs"/>
              </a:endParaRPr>
            </a:p>
          </p:txBody>
        </p:sp>
        <p:grpSp>
          <p:nvGrpSpPr>
            <p:cNvPr id="114" name="Group 113">
              <a:extLst>
                <a:ext uri="{FF2B5EF4-FFF2-40B4-BE49-F238E27FC236}">
                  <a16:creationId xmlns:a16="http://schemas.microsoft.com/office/drawing/2014/main" id="{7084AB77-70A0-8FB0-7AE8-FA908E93ACD0}"/>
                </a:ext>
              </a:extLst>
            </p:cNvPr>
            <p:cNvGrpSpPr/>
            <p:nvPr/>
          </p:nvGrpSpPr>
          <p:grpSpPr>
            <a:xfrm>
              <a:off x="3131387" y="1749825"/>
              <a:ext cx="378420" cy="372201"/>
              <a:chOff x="4100399" y="2295150"/>
              <a:chExt cx="552450" cy="552451"/>
            </a:xfrm>
            <a:solidFill>
              <a:schemeClr val="bg1"/>
            </a:solidFill>
          </p:grpSpPr>
          <p:sp>
            <p:nvSpPr>
              <p:cNvPr id="115" name="Freeform 66">
                <a:extLst>
                  <a:ext uri="{FF2B5EF4-FFF2-40B4-BE49-F238E27FC236}">
                    <a16:creationId xmlns:a16="http://schemas.microsoft.com/office/drawing/2014/main" id="{69C6EA60-E733-B89F-F359-84590331B565}"/>
                  </a:ext>
                </a:extLst>
              </p:cNvPr>
              <p:cNvSpPr>
                <a:spLocks noEditPoints="1"/>
              </p:cNvSpPr>
              <p:nvPr/>
            </p:nvSpPr>
            <p:spPr bwMode="auto">
              <a:xfrm>
                <a:off x="4100399" y="2295150"/>
                <a:ext cx="552450" cy="552451"/>
              </a:xfrm>
              <a:custGeom>
                <a:avLst/>
                <a:gdLst>
                  <a:gd name="T0" fmla="*/ 76 w 144"/>
                  <a:gd name="T1" fmla="*/ 0 h 144"/>
                  <a:gd name="T2" fmla="*/ 76 w 144"/>
                  <a:gd name="T3" fmla="*/ 0 h 144"/>
                  <a:gd name="T4" fmla="*/ 72 w 144"/>
                  <a:gd name="T5" fmla="*/ 0 h 144"/>
                  <a:gd name="T6" fmla="*/ 68 w 144"/>
                  <a:gd name="T7" fmla="*/ 0 h 144"/>
                  <a:gd name="T8" fmla="*/ 68 w 144"/>
                  <a:gd name="T9" fmla="*/ 0 h 144"/>
                  <a:gd name="T10" fmla="*/ 0 w 144"/>
                  <a:gd name="T11" fmla="*/ 68 h 144"/>
                  <a:gd name="T12" fmla="*/ 0 w 144"/>
                  <a:gd name="T13" fmla="*/ 68 h 144"/>
                  <a:gd name="T14" fmla="*/ 0 w 144"/>
                  <a:gd name="T15" fmla="*/ 72 h 144"/>
                  <a:gd name="T16" fmla="*/ 0 w 144"/>
                  <a:gd name="T17" fmla="*/ 76 h 144"/>
                  <a:gd name="T18" fmla="*/ 0 w 144"/>
                  <a:gd name="T19" fmla="*/ 76 h 144"/>
                  <a:gd name="T20" fmla="*/ 68 w 144"/>
                  <a:gd name="T21" fmla="*/ 144 h 144"/>
                  <a:gd name="T22" fmla="*/ 68 w 144"/>
                  <a:gd name="T23" fmla="*/ 144 h 144"/>
                  <a:gd name="T24" fmla="*/ 72 w 144"/>
                  <a:gd name="T25" fmla="*/ 144 h 144"/>
                  <a:gd name="T26" fmla="*/ 76 w 144"/>
                  <a:gd name="T27" fmla="*/ 144 h 144"/>
                  <a:gd name="T28" fmla="*/ 76 w 144"/>
                  <a:gd name="T29" fmla="*/ 144 h 144"/>
                  <a:gd name="T30" fmla="*/ 144 w 144"/>
                  <a:gd name="T31" fmla="*/ 76 h 144"/>
                  <a:gd name="T32" fmla="*/ 144 w 144"/>
                  <a:gd name="T33" fmla="*/ 76 h 144"/>
                  <a:gd name="T34" fmla="*/ 144 w 144"/>
                  <a:gd name="T35" fmla="*/ 72 h 144"/>
                  <a:gd name="T36" fmla="*/ 144 w 144"/>
                  <a:gd name="T37" fmla="*/ 68 h 144"/>
                  <a:gd name="T38" fmla="*/ 144 w 144"/>
                  <a:gd name="T39" fmla="*/ 68 h 144"/>
                  <a:gd name="T40" fmla="*/ 76 w 144"/>
                  <a:gd name="T41" fmla="*/ 0 h 144"/>
                  <a:gd name="T42" fmla="*/ 76 w 144"/>
                  <a:gd name="T43" fmla="*/ 136 h 144"/>
                  <a:gd name="T44" fmla="*/ 76 w 144"/>
                  <a:gd name="T45" fmla="*/ 124 h 144"/>
                  <a:gd name="T46" fmla="*/ 68 w 144"/>
                  <a:gd name="T47" fmla="*/ 124 h 144"/>
                  <a:gd name="T48" fmla="*/ 68 w 144"/>
                  <a:gd name="T49" fmla="*/ 136 h 144"/>
                  <a:gd name="T50" fmla="*/ 8 w 144"/>
                  <a:gd name="T51" fmla="*/ 76 h 144"/>
                  <a:gd name="T52" fmla="*/ 20 w 144"/>
                  <a:gd name="T53" fmla="*/ 76 h 144"/>
                  <a:gd name="T54" fmla="*/ 20 w 144"/>
                  <a:gd name="T55" fmla="*/ 68 h 144"/>
                  <a:gd name="T56" fmla="*/ 8 w 144"/>
                  <a:gd name="T57" fmla="*/ 68 h 144"/>
                  <a:gd name="T58" fmla="*/ 68 w 144"/>
                  <a:gd name="T59" fmla="*/ 8 h 144"/>
                  <a:gd name="T60" fmla="*/ 68 w 144"/>
                  <a:gd name="T61" fmla="*/ 20 h 144"/>
                  <a:gd name="T62" fmla="*/ 76 w 144"/>
                  <a:gd name="T63" fmla="*/ 20 h 144"/>
                  <a:gd name="T64" fmla="*/ 76 w 144"/>
                  <a:gd name="T65" fmla="*/ 8 h 144"/>
                  <a:gd name="T66" fmla="*/ 136 w 144"/>
                  <a:gd name="T67" fmla="*/ 68 h 144"/>
                  <a:gd name="T68" fmla="*/ 124 w 144"/>
                  <a:gd name="T69" fmla="*/ 68 h 144"/>
                  <a:gd name="T70" fmla="*/ 124 w 144"/>
                  <a:gd name="T71" fmla="*/ 76 h 144"/>
                  <a:gd name="T72" fmla="*/ 136 w 144"/>
                  <a:gd name="T73" fmla="*/ 76 h 144"/>
                  <a:gd name="T74" fmla="*/ 76 w 144"/>
                  <a:gd name="T75"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44">
                    <a:moveTo>
                      <a:pt x="76" y="0"/>
                    </a:moveTo>
                    <a:cubicBezTo>
                      <a:pt x="76" y="0"/>
                      <a:pt x="76" y="0"/>
                      <a:pt x="76" y="0"/>
                    </a:cubicBezTo>
                    <a:cubicBezTo>
                      <a:pt x="72" y="0"/>
                      <a:pt x="72" y="0"/>
                      <a:pt x="72" y="0"/>
                    </a:cubicBezTo>
                    <a:cubicBezTo>
                      <a:pt x="68" y="0"/>
                      <a:pt x="68" y="0"/>
                      <a:pt x="68" y="0"/>
                    </a:cubicBezTo>
                    <a:cubicBezTo>
                      <a:pt x="68" y="0"/>
                      <a:pt x="68" y="0"/>
                      <a:pt x="68" y="0"/>
                    </a:cubicBezTo>
                    <a:cubicBezTo>
                      <a:pt x="31" y="2"/>
                      <a:pt x="2" y="31"/>
                      <a:pt x="0" y="68"/>
                    </a:cubicBezTo>
                    <a:cubicBezTo>
                      <a:pt x="0" y="68"/>
                      <a:pt x="0" y="68"/>
                      <a:pt x="0" y="68"/>
                    </a:cubicBezTo>
                    <a:cubicBezTo>
                      <a:pt x="0" y="72"/>
                      <a:pt x="0" y="72"/>
                      <a:pt x="0" y="72"/>
                    </a:cubicBezTo>
                    <a:cubicBezTo>
                      <a:pt x="0" y="76"/>
                      <a:pt x="0" y="76"/>
                      <a:pt x="0" y="76"/>
                    </a:cubicBezTo>
                    <a:cubicBezTo>
                      <a:pt x="0" y="76"/>
                      <a:pt x="0" y="76"/>
                      <a:pt x="0" y="76"/>
                    </a:cubicBezTo>
                    <a:cubicBezTo>
                      <a:pt x="2" y="113"/>
                      <a:pt x="31" y="142"/>
                      <a:pt x="68" y="144"/>
                    </a:cubicBezTo>
                    <a:cubicBezTo>
                      <a:pt x="68" y="144"/>
                      <a:pt x="68" y="144"/>
                      <a:pt x="68" y="144"/>
                    </a:cubicBezTo>
                    <a:cubicBezTo>
                      <a:pt x="72" y="144"/>
                      <a:pt x="72" y="144"/>
                      <a:pt x="72" y="144"/>
                    </a:cubicBezTo>
                    <a:cubicBezTo>
                      <a:pt x="76" y="144"/>
                      <a:pt x="76" y="144"/>
                      <a:pt x="76" y="144"/>
                    </a:cubicBezTo>
                    <a:cubicBezTo>
                      <a:pt x="76" y="144"/>
                      <a:pt x="76" y="144"/>
                      <a:pt x="76" y="144"/>
                    </a:cubicBezTo>
                    <a:cubicBezTo>
                      <a:pt x="113" y="142"/>
                      <a:pt x="142" y="113"/>
                      <a:pt x="144" y="76"/>
                    </a:cubicBezTo>
                    <a:cubicBezTo>
                      <a:pt x="144" y="76"/>
                      <a:pt x="144" y="76"/>
                      <a:pt x="144" y="76"/>
                    </a:cubicBezTo>
                    <a:cubicBezTo>
                      <a:pt x="144" y="72"/>
                      <a:pt x="144" y="72"/>
                      <a:pt x="144" y="72"/>
                    </a:cubicBezTo>
                    <a:cubicBezTo>
                      <a:pt x="144" y="68"/>
                      <a:pt x="144" y="68"/>
                      <a:pt x="144" y="68"/>
                    </a:cubicBezTo>
                    <a:cubicBezTo>
                      <a:pt x="144" y="68"/>
                      <a:pt x="144" y="68"/>
                      <a:pt x="144" y="68"/>
                    </a:cubicBezTo>
                    <a:cubicBezTo>
                      <a:pt x="142" y="31"/>
                      <a:pt x="113" y="2"/>
                      <a:pt x="76" y="0"/>
                    </a:cubicBezTo>
                    <a:close/>
                    <a:moveTo>
                      <a:pt x="76" y="136"/>
                    </a:moveTo>
                    <a:cubicBezTo>
                      <a:pt x="76" y="124"/>
                      <a:pt x="76" y="124"/>
                      <a:pt x="76" y="124"/>
                    </a:cubicBezTo>
                    <a:cubicBezTo>
                      <a:pt x="68" y="124"/>
                      <a:pt x="68" y="124"/>
                      <a:pt x="68" y="124"/>
                    </a:cubicBezTo>
                    <a:cubicBezTo>
                      <a:pt x="68" y="136"/>
                      <a:pt x="68" y="136"/>
                      <a:pt x="68" y="136"/>
                    </a:cubicBezTo>
                    <a:cubicBezTo>
                      <a:pt x="36" y="134"/>
                      <a:pt x="10" y="108"/>
                      <a:pt x="8" y="76"/>
                    </a:cubicBezTo>
                    <a:cubicBezTo>
                      <a:pt x="20" y="76"/>
                      <a:pt x="20" y="76"/>
                      <a:pt x="20" y="76"/>
                    </a:cubicBezTo>
                    <a:cubicBezTo>
                      <a:pt x="20" y="68"/>
                      <a:pt x="20" y="68"/>
                      <a:pt x="20" y="68"/>
                    </a:cubicBezTo>
                    <a:cubicBezTo>
                      <a:pt x="8" y="68"/>
                      <a:pt x="8" y="68"/>
                      <a:pt x="8" y="68"/>
                    </a:cubicBezTo>
                    <a:cubicBezTo>
                      <a:pt x="10" y="36"/>
                      <a:pt x="36" y="10"/>
                      <a:pt x="68" y="8"/>
                    </a:cubicBezTo>
                    <a:cubicBezTo>
                      <a:pt x="68" y="20"/>
                      <a:pt x="68" y="20"/>
                      <a:pt x="68" y="20"/>
                    </a:cubicBezTo>
                    <a:cubicBezTo>
                      <a:pt x="76" y="20"/>
                      <a:pt x="76" y="20"/>
                      <a:pt x="76" y="20"/>
                    </a:cubicBezTo>
                    <a:cubicBezTo>
                      <a:pt x="76" y="8"/>
                      <a:pt x="76" y="8"/>
                      <a:pt x="76" y="8"/>
                    </a:cubicBezTo>
                    <a:cubicBezTo>
                      <a:pt x="108" y="10"/>
                      <a:pt x="134" y="36"/>
                      <a:pt x="136" y="68"/>
                    </a:cubicBezTo>
                    <a:cubicBezTo>
                      <a:pt x="124" y="68"/>
                      <a:pt x="124" y="68"/>
                      <a:pt x="124" y="68"/>
                    </a:cubicBezTo>
                    <a:cubicBezTo>
                      <a:pt x="124" y="76"/>
                      <a:pt x="124" y="76"/>
                      <a:pt x="124" y="76"/>
                    </a:cubicBezTo>
                    <a:cubicBezTo>
                      <a:pt x="136" y="76"/>
                      <a:pt x="136" y="76"/>
                      <a:pt x="136" y="76"/>
                    </a:cubicBezTo>
                    <a:cubicBezTo>
                      <a:pt x="134" y="108"/>
                      <a:pt x="108" y="134"/>
                      <a:pt x="76" y="136"/>
                    </a:cubicBezTo>
                    <a:close/>
                  </a:path>
                </a:pathLst>
              </a:custGeom>
              <a:grpFill/>
              <a:ln w="12700">
                <a:no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schemeClr val="accent6"/>
                  </a:solidFill>
                </a:endParaRPr>
              </a:p>
            </p:txBody>
          </p:sp>
          <p:sp>
            <p:nvSpPr>
              <p:cNvPr id="116" name="Freeform 67">
                <a:extLst>
                  <a:ext uri="{FF2B5EF4-FFF2-40B4-BE49-F238E27FC236}">
                    <a16:creationId xmlns:a16="http://schemas.microsoft.com/office/drawing/2014/main" id="{F3B3F525-D9ED-C5A0-A261-7F47DEE74B41}"/>
                  </a:ext>
                </a:extLst>
              </p:cNvPr>
              <p:cNvSpPr>
                <a:spLocks noEditPoints="1"/>
              </p:cNvSpPr>
              <p:nvPr/>
            </p:nvSpPr>
            <p:spPr bwMode="auto">
              <a:xfrm>
                <a:off x="4238512" y="2403100"/>
                <a:ext cx="276225" cy="322263"/>
              </a:xfrm>
              <a:custGeom>
                <a:avLst/>
                <a:gdLst>
                  <a:gd name="T0" fmla="*/ 56 w 72"/>
                  <a:gd name="T1" fmla="*/ 28 h 84"/>
                  <a:gd name="T2" fmla="*/ 53 w 72"/>
                  <a:gd name="T3" fmla="*/ 21 h 84"/>
                  <a:gd name="T4" fmla="*/ 60 w 72"/>
                  <a:gd name="T5" fmla="*/ 14 h 84"/>
                  <a:gd name="T6" fmla="*/ 60 w 72"/>
                  <a:gd name="T7" fmla="*/ 0 h 84"/>
                  <a:gd name="T8" fmla="*/ 52 w 72"/>
                  <a:gd name="T9" fmla="*/ 0 h 84"/>
                  <a:gd name="T10" fmla="*/ 52 w 72"/>
                  <a:gd name="T11" fmla="*/ 10 h 84"/>
                  <a:gd name="T12" fmla="*/ 47 w 72"/>
                  <a:gd name="T13" fmla="*/ 15 h 84"/>
                  <a:gd name="T14" fmla="*/ 36 w 72"/>
                  <a:gd name="T15" fmla="*/ 12 h 84"/>
                  <a:gd name="T16" fmla="*/ 25 w 72"/>
                  <a:gd name="T17" fmla="*/ 15 h 84"/>
                  <a:gd name="T18" fmla="*/ 20 w 72"/>
                  <a:gd name="T19" fmla="*/ 10 h 84"/>
                  <a:gd name="T20" fmla="*/ 20 w 72"/>
                  <a:gd name="T21" fmla="*/ 0 h 84"/>
                  <a:gd name="T22" fmla="*/ 12 w 72"/>
                  <a:gd name="T23" fmla="*/ 0 h 84"/>
                  <a:gd name="T24" fmla="*/ 12 w 72"/>
                  <a:gd name="T25" fmla="*/ 14 h 84"/>
                  <a:gd name="T26" fmla="*/ 19 w 72"/>
                  <a:gd name="T27" fmla="*/ 21 h 84"/>
                  <a:gd name="T28" fmla="*/ 16 w 72"/>
                  <a:gd name="T29" fmla="*/ 28 h 84"/>
                  <a:gd name="T30" fmla="*/ 12 w 72"/>
                  <a:gd name="T31" fmla="*/ 28 h 84"/>
                  <a:gd name="T32" fmla="*/ 0 w 72"/>
                  <a:gd name="T33" fmla="*/ 28 h 84"/>
                  <a:gd name="T34" fmla="*/ 0 w 72"/>
                  <a:gd name="T35" fmla="*/ 36 h 84"/>
                  <a:gd name="T36" fmla="*/ 12 w 72"/>
                  <a:gd name="T37" fmla="*/ 36 h 84"/>
                  <a:gd name="T38" fmla="*/ 12 w 72"/>
                  <a:gd name="T39" fmla="*/ 44 h 84"/>
                  <a:gd name="T40" fmla="*/ 0 w 72"/>
                  <a:gd name="T41" fmla="*/ 44 h 84"/>
                  <a:gd name="T42" fmla="*/ 0 w 72"/>
                  <a:gd name="T43" fmla="*/ 52 h 84"/>
                  <a:gd name="T44" fmla="*/ 12 w 72"/>
                  <a:gd name="T45" fmla="*/ 52 h 84"/>
                  <a:gd name="T46" fmla="*/ 12 w 72"/>
                  <a:gd name="T47" fmla="*/ 60 h 84"/>
                  <a:gd name="T48" fmla="*/ 0 w 72"/>
                  <a:gd name="T49" fmla="*/ 60 h 84"/>
                  <a:gd name="T50" fmla="*/ 0 w 72"/>
                  <a:gd name="T51" fmla="*/ 68 h 84"/>
                  <a:gd name="T52" fmla="*/ 13 w 72"/>
                  <a:gd name="T53" fmla="*/ 68 h 84"/>
                  <a:gd name="T54" fmla="*/ 36 w 72"/>
                  <a:gd name="T55" fmla="*/ 84 h 84"/>
                  <a:gd name="T56" fmla="*/ 59 w 72"/>
                  <a:gd name="T57" fmla="*/ 68 h 84"/>
                  <a:gd name="T58" fmla="*/ 72 w 72"/>
                  <a:gd name="T59" fmla="*/ 68 h 84"/>
                  <a:gd name="T60" fmla="*/ 72 w 72"/>
                  <a:gd name="T61" fmla="*/ 60 h 84"/>
                  <a:gd name="T62" fmla="*/ 60 w 72"/>
                  <a:gd name="T63" fmla="*/ 60 h 84"/>
                  <a:gd name="T64" fmla="*/ 60 w 72"/>
                  <a:gd name="T65" fmla="*/ 52 h 84"/>
                  <a:gd name="T66" fmla="*/ 72 w 72"/>
                  <a:gd name="T67" fmla="*/ 52 h 84"/>
                  <a:gd name="T68" fmla="*/ 72 w 72"/>
                  <a:gd name="T69" fmla="*/ 44 h 84"/>
                  <a:gd name="T70" fmla="*/ 60 w 72"/>
                  <a:gd name="T71" fmla="*/ 44 h 84"/>
                  <a:gd name="T72" fmla="*/ 60 w 72"/>
                  <a:gd name="T73" fmla="*/ 36 h 84"/>
                  <a:gd name="T74" fmla="*/ 72 w 72"/>
                  <a:gd name="T75" fmla="*/ 36 h 84"/>
                  <a:gd name="T76" fmla="*/ 72 w 72"/>
                  <a:gd name="T77" fmla="*/ 28 h 84"/>
                  <a:gd name="T78" fmla="*/ 60 w 72"/>
                  <a:gd name="T79" fmla="*/ 28 h 84"/>
                  <a:gd name="T80" fmla="*/ 56 w 72"/>
                  <a:gd name="T81" fmla="*/ 28 h 84"/>
                  <a:gd name="T82" fmla="*/ 36 w 72"/>
                  <a:gd name="T83" fmla="*/ 20 h 84"/>
                  <a:gd name="T84" fmla="*/ 47 w 72"/>
                  <a:gd name="T85" fmla="*/ 28 h 84"/>
                  <a:gd name="T86" fmla="*/ 25 w 72"/>
                  <a:gd name="T87" fmla="*/ 28 h 84"/>
                  <a:gd name="T88" fmla="*/ 36 w 72"/>
                  <a:gd name="T89" fmla="*/ 20 h 84"/>
                  <a:gd name="T90" fmla="*/ 52 w 72"/>
                  <a:gd name="T91" fmla="*/ 60 h 84"/>
                  <a:gd name="T92" fmla="*/ 36 w 72"/>
                  <a:gd name="T93" fmla="*/ 76 h 84"/>
                  <a:gd name="T94" fmla="*/ 20 w 72"/>
                  <a:gd name="T95" fmla="*/ 60 h 84"/>
                  <a:gd name="T96" fmla="*/ 20 w 72"/>
                  <a:gd name="T97" fmla="*/ 36 h 84"/>
                  <a:gd name="T98" fmla="*/ 52 w 72"/>
                  <a:gd name="T99" fmla="*/ 36 h 84"/>
                  <a:gd name="T100" fmla="*/ 52 w 72"/>
                  <a:gd name="T101"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 h="84">
                    <a:moveTo>
                      <a:pt x="56" y="28"/>
                    </a:moveTo>
                    <a:cubicBezTo>
                      <a:pt x="55" y="25"/>
                      <a:pt x="54" y="23"/>
                      <a:pt x="53" y="21"/>
                    </a:cubicBezTo>
                    <a:cubicBezTo>
                      <a:pt x="60" y="14"/>
                      <a:pt x="60" y="14"/>
                      <a:pt x="60" y="14"/>
                    </a:cubicBezTo>
                    <a:cubicBezTo>
                      <a:pt x="60" y="0"/>
                      <a:pt x="60" y="0"/>
                      <a:pt x="60" y="0"/>
                    </a:cubicBezTo>
                    <a:cubicBezTo>
                      <a:pt x="52" y="0"/>
                      <a:pt x="52" y="0"/>
                      <a:pt x="52" y="0"/>
                    </a:cubicBezTo>
                    <a:cubicBezTo>
                      <a:pt x="52" y="10"/>
                      <a:pt x="52" y="10"/>
                      <a:pt x="52" y="10"/>
                    </a:cubicBezTo>
                    <a:cubicBezTo>
                      <a:pt x="47" y="15"/>
                      <a:pt x="47" y="15"/>
                      <a:pt x="47" y="15"/>
                    </a:cubicBezTo>
                    <a:cubicBezTo>
                      <a:pt x="44" y="13"/>
                      <a:pt x="40" y="12"/>
                      <a:pt x="36" y="12"/>
                    </a:cubicBezTo>
                    <a:cubicBezTo>
                      <a:pt x="32" y="12"/>
                      <a:pt x="28" y="13"/>
                      <a:pt x="25" y="15"/>
                    </a:cubicBezTo>
                    <a:cubicBezTo>
                      <a:pt x="20" y="10"/>
                      <a:pt x="20" y="10"/>
                      <a:pt x="20" y="10"/>
                    </a:cubicBezTo>
                    <a:cubicBezTo>
                      <a:pt x="20" y="0"/>
                      <a:pt x="20" y="0"/>
                      <a:pt x="20" y="0"/>
                    </a:cubicBezTo>
                    <a:cubicBezTo>
                      <a:pt x="12" y="0"/>
                      <a:pt x="12" y="0"/>
                      <a:pt x="12" y="0"/>
                    </a:cubicBezTo>
                    <a:cubicBezTo>
                      <a:pt x="12" y="14"/>
                      <a:pt x="12" y="14"/>
                      <a:pt x="12" y="14"/>
                    </a:cubicBezTo>
                    <a:cubicBezTo>
                      <a:pt x="19" y="21"/>
                      <a:pt x="19" y="21"/>
                      <a:pt x="19" y="21"/>
                    </a:cubicBezTo>
                    <a:cubicBezTo>
                      <a:pt x="18" y="23"/>
                      <a:pt x="17" y="25"/>
                      <a:pt x="16" y="28"/>
                    </a:cubicBezTo>
                    <a:cubicBezTo>
                      <a:pt x="12" y="28"/>
                      <a:pt x="12" y="28"/>
                      <a:pt x="12" y="28"/>
                    </a:cubicBezTo>
                    <a:cubicBezTo>
                      <a:pt x="0" y="28"/>
                      <a:pt x="0" y="28"/>
                      <a:pt x="0" y="28"/>
                    </a:cubicBezTo>
                    <a:cubicBezTo>
                      <a:pt x="0" y="36"/>
                      <a:pt x="0" y="36"/>
                      <a:pt x="0" y="36"/>
                    </a:cubicBezTo>
                    <a:cubicBezTo>
                      <a:pt x="12" y="36"/>
                      <a:pt x="12" y="36"/>
                      <a:pt x="12" y="36"/>
                    </a:cubicBezTo>
                    <a:cubicBezTo>
                      <a:pt x="12" y="44"/>
                      <a:pt x="12" y="44"/>
                      <a:pt x="12" y="44"/>
                    </a:cubicBezTo>
                    <a:cubicBezTo>
                      <a:pt x="0" y="44"/>
                      <a:pt x="0" y="44"/>
                      <a:pt x="0" y="44"/>
                    </a:cubicBezTo>
                    <a:cubicBezTo>
                      <a:pt x="0" y="52"/>
                      <a:pt x="0" y="52"/>
                      <a:pt x="0" y="52"/>
                    </a:cubicBezTo>
                    <a:cubicBezTo>
                      <a:pt x="12" y="52"/>
                      <a:pt x="12" y="52"/>
                      <a:pt x="12" y="52"/>
                    </a:cubicBezTo>
                    <a:cubicBezTo>
                      <a:pt x="12" y="60"/>
                      <a:pt x="12" y="60"/>
                      <a:pt x="12" y="60"/>
                    </a:cubicBezTo>
                    <a:cubicBezTo>
                      <a:pt x="0" y="60"/>
                      <a:pt x="0" y="60"/>
                      <a:pt x="0" y="60"/>
                    </a:cubicBezTo>
                    <a:cubicBezTo>
                      <a:pt x="0" y="68"/>
                      <a:pt x="0" y="68"/>
                      <a:pt x="0" y="68"/>
                    </a:cubicBezTo>
                    <a:cubicBezTo>
                      <a:pt x="13" y="68"/>
                      <a:pt x="13" y="68"/>
                      <a:pt x="13" y="68"/>
                    </a:cubicBezTo>
                    <a:cubicBezTo>
                      <a:pt x="17" y="77"/>
                      <a:pt x="26" y="84"/>
                      <a:pt x="36" y="84"/>
                    </a:cubicBezTo>
                    <a:cubicBezTo>
                      <a:pt x="46" y="84"/>
                      <a:pt x="55" y="77"/>
                      <a:pt x="59" y="68"/>
                    </a:cubicBezTo>
                    <a:cubicBezTo>
                      <a:pt x="72" y="68"/>
                      <a:pt x="72" y="68"/>
                      <a:pt x="72" y="68"/>
                    </a:cubicBezTo>
                    <a:cubicBezTo>
                      <a:pt x="72" y="60"/>
                      <a:pt x="72" y="60"/>
                      <a:pt x="72" y="60"/>
                    </a:cubicBezTo>
                    <a:cubicBezTo>
                      <a:pt x="60" y="60"/>
                      <a:pt x="60" y="60"/>
                      <a:pt x="60" y="60"/>
                    </a:cubicBezTo>
                    <a:cubicBezTo>
                      <a:pt x="60" y="52"/>
                      <a:pt x="60" y="52"/>
                      <a:pt x="60" y="52"/>
                    </a:cubicBezTo>
                    <a:cubicBezTo>
                      <a:pt x="72" y="52"/>
                      <a:pt x="72" y="52"/>
                      <a:pt x="72" y="52"/>
                    </a:cubicBezTo>
                    <a:cubicBezTo>
                      <a:pt x="72" y="44"/>
                      <a:pt x="72" y="44"/>
                      <a:pt x="72" y="44"/>
                    </a:cubicBezTo>
                    <a:cubicBezTo>
                      <a:pt x="60" y="44"/>
                      <a:pt x="60" y="44"/>
                      <a:pt x="60" y="44"/>
                    </a:cubicBezTo>
                    <a:cubicBezTo>
                      <a:pt x="60" y="36"/>
                      <a:pt x="60" y="36"/>
                      <a:pt x="60" y="36"/>
                    </a:cubicBezTo>
                    <a:cubicBezTo>
                      <a:pt x="72" y="36"/>
                      <a:pt x="72" y="36"/>
                      <a:pt x="72" y="36"/>
                    </a:cubicBezTo>
                    <a:cubicBezTo>
                      <a:pt x="72" y="28"/>
                      <a:pt x="72" y="28"/>
                      <a:pt x="72" y="28"/>
                    </a:cubicBezTo>
                    <a:cubicBezTo>
                      <a:pt x="60" y="28"/>
                      <a:pt x="60" y="28"/>
                      <a:pt x="60" y="28"/>
                    </a:cubicBezTo>
                    <a:lnTo>
                      <a:pt x="56" y="28"/>
                    </a:lnTo>
                    <a:close/>
                    <a:moveTo>
                      <a:pt x="36" y="20"/>
                    </a:moveTo>
                    <a:cubicBezTo>
                      <a:pt x="41" y="20"/>
                      <a:pt x="46" y="23"/>
                      <a:pt x="47" y="28"/>
                    </a:cubicBezTo>
                    <a:cubicBezTo>
                      <a:pt x="25" y="28"/>
                      <a:pt x="25" y="28"/>
                      <a:pt x="25" y="28"/>
                    </a:cubicBezTo>
                    <a:cubicBezTo>
                      <a:pt x="26" y="23"/>
                      <a:pt x="31" y="20"/>
                      <a:pt x="36" y="20"/>
                    </a:cubicBezTo>
                    <a:close/>
                    <a:moveTo>
                      <a:pt x="52" y="60"/>
                    </a:moveTo>
                    <a:cubicBezTo>
                      <a:pt x="52" y="69"/>
                      <a:pt x="45" y="76"/>
                      <a:pt x="36" y="76"/>
                    </a:cubicBezTo>
                    <a:cubicBezTo>
                      <a:pt x="27" y="76"/>
                      <a:pt x="20" y="69"/>
                      <a:pt x="20" y="60"/>
                    </a:cubicBezTo>
                    <a:cubicBezTo>
                      <a:pt x="20" y="36"/>
                      <a:pt x="20" y="36"/>
                      <a:pt x="20" y="36"/>
                    </a:cubicBezTo>
                    <a:cubicBezTo>
                      <a:pt x="52" y="36"/>
                      <a:pt x="52" y="36"/>
                      <a:pt x="52" y="36"/>
                    </a:cubicBezTo>
                    <a:lnTo>
                      <a:pt x="52" y="60"/>
                    </a:lnTo>
                    <a:close/>
                  </a:path>
                </a:pathLst>
              </a:custGeom>
              <a:grpFill/>
              <a:ln w="12700">
                <a:noFill/>
                <a:round/>
                <a:headEnd/>
                <a:tailEnd/>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schemeClr val="accent6"/>
                  </a:solidFill>
                </a:endParaRPr>
              </a:p>
            </p:txBody>
          </p:sp>
        </p:grpSp>
      </p:grpSp>
      <p:grpSp>
        <p:nvGrpSpPr>
          <p:cNvPr id="5" name="Group 4">
            <a:extLst>
              <a:ext uri="{FF2B5EF4-FFF2-40B4-BE49-F238E27FC236}">
                <a16:creationId xmlns:a16="http://schemas.microsoft.com/office/drawing/2014/main" id="{0FDC5327-71B7-D992-63B6-6E5C2014906D}"/>
              </a:ext>
            </a:extLst>
          </p:cNvPr>
          <p:cNvGrpSpPr/>
          <p:nvPr/>
        </p:nvGrpSpPr>
        <p:grpSpPr>
          <a:xfrm>
            <a:off x="2672074" y="3121894"/>
            <a:ext cx="1313501" cy="846363"/>
            <a:chOff x="2682633" y="2875126"/>
            <a:chExt cx="1313501" cy="846363"/>
          </a:xfrm>
        </p:grpSpPr>
        <p:sp>
          <p:nvSpPr>
            <p:cNvPr id="21" name="TextBox 20">
              <a:extLst>
                <a:ext uri="{FF2B5EF4-FFF2-40B4-BE49-F238E27FC236}">
                  <a16:creationId xmlns:a16="http://schemas.microsoft.com/office/drawing/2014/main" id="{D539DCFF-F6A5-6589-E550-2C03C80FBD6B}"/>
                </a:ext>
              </a:extLst>
            </p:cNvPr>
            <p:cNvSpPr txBox="1"/>
            <p:nvPr/>
          </p:nvSpPr>
          <p:spPr>
            <a:xfrm>
              <a:off x="2682633" y="3324457"/>
              <a:ext cx="1313501" cy="397032"/>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i="0" u="none" strike="noStrike" kern="1200" cap="none" spc="0" normalizeH="0" baseline="0" noProof="0">
                  <a:ln>
                    <a:noFill/>
                  </a:ln>
                  <a:solidFill>
                    <a:schemeClr val="accent6"/>
                  </a:solidFill>
                  <a:effectLst/>
                  <a:uLnTx/>
                  <a:uFillTx/>
                  <a:ea typeface="+mn-ea"/>
                  <a:cs typeface="+mn-cs"/>
                </a:rPr>
                <a:t>Application and device control</a:t>
              </a:r>
            </a:p>
          </p:txBody>
        </p:sp>
        <p:grpSp>
          <p:nvGrpSpPr>
            <p:cNvPr id="144" name="Group 4">
              <a:extLst>
                <a:ext uri="{FF2B5EF4-FFF2-40B4-BE49-F238E27FC236}">
                  <a16:creationId xmlns:a16="http://schemas.microsoft.com/office/drawing/2014/main" id="{7708BB02-C171-5D50-34CE-E5AFBE0E3DEF}"/>
                </a:ext>
              </a:extLst>
            </p:cNvPr>
            <p:cNvGrpSpPr>
              <a:grpSpLocks noChangeAspect="1"/>
            </p:cNvGrpSpPr>
            <p:nvPr/>
          </p:nvGrpSpPr>
          <p:grpSpPr bwMode="auto">
            <a:xfrm>
              <a:off x="3089747" y="2875126"/>
              <a:ext cx="466917" cy="418781"/>
              <a:chOff x="3646" y="1984"/>
              <a:chExt cx="388" cy="348"/>
            </a:xfrm>
            <a:solidFill>
              <a:schemeClr val="bg1"/>
            </a:solidFill>
          </p:grpSpPr>
          <p:sp>
            <p:nvSpPr>
              <p:cNvPr id="145" name="Freeform 5">
                <a:extLst>
                  <a:ext uri="{FF2B5EF4-FFF2-40B4-BE49-F238E27FC236}">
                    <a16:creationId xmlns:a16="http://schemas.microsoft.com/office/drawing/2014/main" id="{379490C2-77AC-9366-B308-C328665A4827}"/>
                  </a:ext>
                </a:extLst>
              </p:cNvPr>
              <p:cNvSpPr>
                <a:spLocks noEditPoints="1"/>
              </p:cNvSpPr>
              <p:nvPr/>
            </p:nvSpPr>
            <p:spPr bwMode="auto">
              <a:xfrm>
                <a:off x="3646" y="1984"/>
                <a:ext cx="388" cy="309"/>
              </a:xfrm>
              <a:custGeom>
                <a:avLst/>
                <a:gdLst>
                  <a:gd name="T0" fmla="*/ 0 w 388"/>
                  <a:gd name="T1" fmla="*/ 309 h 309"/>
                  <a:gd name="T2" fmla="*/ 194 w 388"/>
                  <a:gd name="T3" fmla="*/ 309 h 309"/>
                  <a:gd name="T4" fmla="*/ 194 w 388"/>
                  <a:gd name="T5" fmla="*/ 290 h 309"/>
                  <a:gd name="T6" fmla="*/ 20 w 388"/>
                  <a:gd name="T7" fmla="*/ 290 h 309"/>
                  <a:gd name="T8" fmla="*/ 20 w 388"/>
                  <a:gd name="T9" fmla="*/ 77 h 309"/>
                  <a:gd name="T10" fmla="*/ 368 w 388"/>
                  <a:gd name="T11" fmla="*/ 77 h 309"/>
                  <a:gd name="T12" fmla="*/ 368 w 388"/>
                  <a:gd name="T13" fmla="*/ 174 h 309"/>
                  <a:gd name="T14" fmla="*/ 388 w 388"/>
                  <a:gd name="T15" fmla="*/ 174 h 309"/>
                  <a:gd name="T16" fmla="*/ 388 w 388"/>
                  <a:gd name="T17" fmla="*/ 0 h 309"/>
                  <a:gd name="T18" fmla="*/ 0 w 388"/>
                  <a:gd name="T19" fmla="*/ 0 h 309"/>
                  <a:gd name="T20" fmla="*/ 0 w 388"/>
                  <a:gd name="T21" fmla="*/ 309 h 309"/>
                  <a:gd name="T22" fmla="*/ 20 w 388"/>
                  <a:gd name="T23" fmla="*/ 19 h 309"/>
                  <a:gd name="T24" fmla="*/ 368 w 388"/>
                  <a:gd name="T25" fmla="*/ 19 h 309"/>
                  <a:gd name="T26" fmla="*/ 368 w 388"/>
                  <a:gd name="T27" fmla="*/ 58 h 309"/>
                  <a:gd name="T28" fmla="*/ 20 w 388"/>
                  <a:gd name="T29" fmla="*/ 58 h 309"/>
                  <a:gd name="T30" fmla="*/ 20 w 388"/>
                  <a:gd name="T31" fmla="*/ 1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8" h="309">
                    <a:moveTo>
                      <a:pt x="0" y="309"/>
                    </a:moveTo>
                    <a:lnTo>
                      <a:pt x="194" y="309"/>
                    </a:lnTo>
                    <a:lnTo>
                      <a:pt x="194" y="290"/>
                    </a:lnTo>
                    <a:lnTo>
                      <a:pt x="20" y="290"/>
                    </a:lnTo>
                    <a:lnTo>
                      <a:pt x="20" y="77"/>
                    </a:lnTo>
                    <a:lnTo>
                      <a:pt x="368" y="77"/>
                    </a:lnTo>
                    <a:lnTo>
                      <a:pt x="368" y="174"/>
                    </a:lnTo>
                    <a:lnTo>
                      <a:pt x="388" y="174"/>
                    </a:lnTo>
                    <a:lnTo>
                      <a:pt x="388" y="0"/>
                    </a:lnTo>
                    <a:lnTo>
                      <a:pt x="0" y="0"/>
                    </a:lnTo>
                    <a:lnTo>
                      <a:pt x="0" y="309"/>
                    </a:lnTo>
                    <a:close/>
                    <a:moveTo>
                      <a:pt x="20" y="19"/>
                    </a:moveTo>
                    <a:lnTo>
                      <a:pt x="368" y="19"/>
                    </a:lnTo>
                    <a:lnTo>
                      <a:pt x="368" y="58"/>
                    </a:lnTo>
                    <a:lnTo>
                      <a:pt x="20" y="58"/>
                    </a:lnTo>
                    <a:lnTo>
                      <a:pt x="2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145">
                <a:extLst>
                  <a:ext uri="{FF2B5EF4-FFF2-40B4-BE49-F238E27FC236}">
                    <a16:creationId xmlns:a16="http://schemas.microsoft.com/office/drawing/2014/main" id="{7B1C3C1B-F6C5-928D-3296-4CD2B7291E2C}"/>
                  </a:ext>
                </a:extLst>
              </p:cNvPr>
              <p:cNvSpPr>
                <a:spLocks noChangeArrowheads="1"/>
              </p:cNvSpPr>
              <p:nvPr/>
            </p:nvSpPr>
            <p:spPr bwMode="auto">
              <a:xfrm>
                <a:off x="3705" y="2100"/>
                <a:ext cx="58"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146">
                <a:extLst>
                  <a:ext uri="{FF2B5EF4-FFF2-40B4-BE49-F238E27FC236}">
                    <a16:creationId xmlns:a16="http://schemas.microsoft.com/office/drawing/2014/main" id="{B923A2F1-49D5-375D-35BB-29F4FD092603}"/>
                  </a:ext>
                </a:extLst>
              </p:cNvPr>
              <p:cNvSpPr>
                <a:spLocks noChangeArrowheads="1"/>
              </p:cNvSpPr>
              <p:nvPr/>
            </p:nvSpPr>
            <p:spPr bwMode="auto">
              <a:xfrm>
                <a:off x="3946" y="2245"/>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8">
                <a:extLst>
                  <a:ext uri="{FF2B5EF4-FFF2-40B4-BE49-F238E27FC236}">
                    <a16:creationId xmlns:a16="http://schemas.microsoft.com/office/drawing/2014/main" id="{C257EE20-F4B6-0DE3-2708-843B579D7B9F}"/>
                  </a:ext>
                </a:extLst>
              </p:cNvPr>
              <p:cNvSpPr>
                <a:spLocks noEditPoints="1"/>
              </p:cNvSpPr>
              <p:nvPr/>
            </p:nvSpPr>
            <p:spPr bwMode="auto">
              <a:xfrm>
                <a:off x="3879" y="2177"/>
                <a:ext cx="155" cy="155"/>
              </a:xfrm>
              <a:custGeom>
                <a:avLst/>
                <a:gdLst>
                  <a:gd name="T0" fmla="*/ 56 w 64"/>
                  <a:gd name="T1" fmla="*/ 28 h 64"/>
                  <a:gd name="T2" fmla="*/ 52 w 64"/>
                  <a:gd name="T3" fmla="*/ 18 h 64"/>
                  <a:gd name="T4" fmla="*/ 56 w 64"/>
                  <a:gd name="T5" fmla="*/ 14 h 64"/>
                  <a:gd name="T6" fmla="*/ 57 w 64"/>
                  <a:gd name="T7" fmla="*/ 12 h 64"/>
                  <a:gd name="T8" fmla="*/ 56 w 64"/>
                  <a:gd name="T9" fmla="*/ 11 h 64"/>
                  <a:gd name="T10" fmla="*/ 52 w 64"/>
                  <a:gd name="T11" fmla="*/ 7 h 64"/>
                  <a:gd name="T12" fmla="*/ 46 w 64"/>
                  <a:gd name="T13" fmla="*/ 12 h 64"/>
                  <a:gd name="T14" fmla="*/ 38 w 64"/>
                  <a:gd name="T15" fmla="*/ 9 h 64"/>
                  <a:gd name="T16" fmla="*/ 36 w 64"/>
                  <a:gd name="T17" fmla="*/ 8 h 64"/>
                  <a:gd name="T18" fmla="*/ 36 w 64"/>
                  <a:gd name="T19" fmla="*/ 0 h 64"/>
                  <a:gd name="T20" fmla="*/ 28 w 64"/>
                  <a:gd name="T21" fmla="*/ 0 h 64"/>
                  <a:gd name="T22" fmla="*/ 28 w 64"/>
                  <a:gd name="T23" fmla="*/ 8 h 64"/>
                  <a:gd name="T24" fmla="*/ 18 w 64"/>
                  <a:gd name="T25" fmla="*/ 12 h 64"/>
                  <a:gd name="T26" fmla="*/ 12 w 64"/>
                  <a:gd name="T27" fmla="*/ 7 h 64"/>
                  <a:gd name="T28" fmla="*/ 7 w 64"/>
                  <a:gd name="T29" fmla="*/ 12 h 64"/>
                  <a:gd name="T30" fmla="*/ 12 w 64"/>
                  <a:gd name="T31" fmla="*/ 18 h 64"/>
                  <a:gd name="T32" fmla="*/ 8 w 64"/>
                  <a:gd name="T33" fmla="*/ 28 h 64"/>
                  <a:gd name="T34" fmla="*/ 0 w 64"/>
                  <a:gd name="T35" fmla="*/ 28 h 64"/>
                  <a:gd name="T36" fmla="*/ 0 w 64"/>
                  <a:gd name="T37" fmla="*/ 36 h 64"/>
                  <a:gd name="T38" fmla="*/ 8 w 64"/>
                  <a:gd name="T39" fmla="*/ 36 h 64"/>
                  <a:gd name="T40" fmla="*/ 9 w 64"/>
                  <a:gd name="T41" fmla="*/ 40 h 64"/>
                  <a:gd name="T42" fmla="*/ 12 w 64"/>
                  <a:gd name="T43" fmla="*/ 46 h 64"/>
                  <a:gd name="T44" fmla="*/ 10 w 64"/>
                  <a:gd name="T45" fmla="*/ 48 h 64"/>
                  <a:gd name="T46" fmla="*/ 7 w 64"/>
                  <a:gd name="T47" fmla="*/ 52 h 64"/>
                  <a:gd name="T48" fmla="*/ 12 w 64"/>
                  <a:gd name="T49" fmla="*/ 57 h 64"/>
                  <a:gd name="T50" fmla="*/ 18 w 64"/>
                  <a:gd name="T51" fmla="*/ 52 h 64"/>
                  <a:gd name="T52" fmla="*/ 28 w 64"/>
                  <a:gd name="T53" fmla="*/ 56 h 64"/>
                  <a:gd name="T54" fmla="*/ 28 w 64"/>
                  <a:gd name="T55" fmla="*/ 64 h 64"/>
                  <a:gd name="T56" fmla="*/ 36 w 64"/>
                  <a:gd name="T57" fmla="*/ 64 h 64"/>
                  <a:gd name="T58" fmla="*/ 36 w 64"/>
                  <a:gd name="T59" fmla="*/ 56 h 64"/>
                  <a:gd name="T60" fmla="*/ 46 w 64"/>
                  <a:gd name="T61" fmla="*/ 52 h 64"/>
                  <a:gd name="T62" fmla="*/ 52 w 64"/>
                  <a:gd name="T63" fmla="*/ 57 h 64"/>
                  <a:gd name="T64" fmla="*/ 57 w 64"/>
                  <a:gd name="T65" fmla="*/ 52 h 64"/>
                  <a:gd name="T66" fmla="*/ 54 w 64"/>
                  <a:gd name="T67" fmla="*/ 48 h 64"/>
                  <a:gd name="T68" fmla="*/ 52 w 64"/>
                  <a:gd name="T69" fmla="*/ 46 h 64"/>
                  <a:gd name="T70" fmla="*/ 55 w 64"/>
                  <a:gd name="T71" fmla="*/ 40 h 64"/>
                  <a:gd name="T72" fmla="*/ 56 w 64"/>
                  <a:gd name="T73" fmla="*/ 36 h 64"/>
                  <a:gd name="T74" fmla="*/ 56 w 64"/>
                  <a:gd name="T75" fmla="*/ 36 h 64"/>
                  <a:gd name="T76" fmla="*/ 64 w 64"/>
                  <a:gd name="T77" fmla="*/ 36 h 64"/>
                  <a:gd name="T78" fmla="*/ 64 w 64"/>
                  <a:gd name="T79" fmla="*/ 28 h 64"/>
                  <a:gd name="T80" fmla="*/ 56 w 64"/>
                  <a:gd name="T81" fmla="*/ 28 h 64"/>
                  <a:gd name="T82" fmla="*/ 32 w 64"/>
                  <a:gd name="T83" fmla="*/ 48 h 64"/>
                  <a:gd name="T84" fmla="*/ 18 w 64"/>
                  <a:gd name="T85" fmla="*/ 40 h 64"/>
                  <a:gd name="T86" fmla="*/ 16 w 64"/>
                  <a:gd name="T87" fmla="*/ 32 h 64"/>
                  <a:gd name="T88" fmla="*/ 32 w 64"/>
                  <a:gd name="T89" fmla="*/ 16 h 64"/>
                  <a:gd name="T90" fmla="*/ 48 w 64"/>
                  <a:gd name="T91" fmla="*/ 32 h 64"/>
                  <a:gd name="T92" fmla="*/ 46 w 64"/>
                  <a:gd name="T93" fmla="*/ 40 h 64"/>
                  <a:gd name="T94" fmla="*/ 32 w 64"/>
                  <a:gd name="T95"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 h="64">
                    <a:moveTo>
                      <a:pt x="56" y="28"/>
                    </a:moveTo>
                    <a:cubicBezTo>
                      <a:pt x="55" y="24"/>
                      <a:pt x="54" y="21"/>
                      <a:pt x="52" y="18"/>
                    </a:cubicBezTo>
                    <a:cubicBezTo>
                      <a:pt x="56" y="14"/>
                      <a:pt x="56" y="14"/>
                      <a:pt x="56" y="14"/>
                    </a:cubicBezTo>
                    <a:cubicBezTo>
                      <a:pt x="57" y="12"/>
                      <a:pt x="57" y="12"/>
                      <a:pt x="57" y="12"/>
                    </a:cubicBezTo>
                    <a:cubicBezTo>
                      <a:pt x="56" y="11"/>
                      <a:pt x="56" y="11"/>
                      <a:pt x="56" y="11"/>
                    </a:cubicBezTo>
                    <a:cubicBezTo>
                      <a:pt x="52" y="7"/>
                      <a:pt x="52" y="7"/>
                      <a:pt x="52" y="7"/>
                    </a:cubicBezTo>
                    <a:cubicBezTo>
                      <a:pt x="46" y="12"/>
                      <a:pt x="46" y="12"/>
                      <a:pt x="46" y="12"/>
                    </a:cubicBezTo>
                    <a:cubicBezTo>
                      <a:pt x="44" y="11"/>
                      <a:pt x="41" y="10"/>
                      <a:pt x="38" y="9"/>
                    </a:cubicBezTo>
                    <a:cubicBezTo>
                      <a:pt x="38" y="8"/>
                      <a:pt x="37" y="8"/>
                      <a:pt x="36" y="8"/>
                    </a:cubicBezTo>
                    <a:cubicBezTo>
                      <a:pt x="36" y="0"/>
                      <a:pt x="36" y="0"/>
                      <a:pt x="36" y="0"/>
                    </a:cubicBezTo>
                    <a:cubicBezTo>
                      <a:pt x="28" y="0"/>
                      <a:pt x="28" y="0"/>
                      <a:pt x="28" y="0"/>
                    </a:cubicBezTo>
                    <a:cubicBezTo>
                      <a:pt x="28" y="8"/>
                      <a:pt x="28" y="8"/>
                      <a:pt x="28" y="8"/>
                    </a:cubicBezTo>
                    <a:cubicBezTo>
                      <a:pt x="24" y="9"/>
                      <a:pt x="21" y="10"/>
                      <a:pt x="18" y="12"/>
                    </a:cubicBezTo>
                    <a:cubicBezTo>
                      <a:pt x="12" y="7"/>
                      <a:pt x="12" y="7"/>
                      <a:pt x="12" y="7"/>
                    </a:cubicBezTo>
                    <a:cubicBezTo>
                      <a:pt x="7" y="12"/>
                      <a:pt x="7" y="12"/>
                      <a:pt x="7" y="12"/>
                    </a:cubicBezTo>
                    <a:cubicBezTo>
                      <a:pt x="12" y="18"/>
                      <a:pt x="12" y="18"/>
                      <a:pt x="12" y="18"/>
                    </a:cubicBezTo>
                    <a:cubicBezTo>
                      <a:pt x="10" y="21"/>
                      <a:pt x="9" y="24"/>
                      <a:pt x="8" y="28"/>
                    </a:cubicBezTo>
                    <a:cubicBezTo>
                      <a:pt x="0" y="28"/>
                      <a:pt x="0" y="28"/>
                      <a:pt x="0" y="28"/>
                    </a:cubicBezTo>
                    <a:cubicBezTo>
                      <a:pt x="0" y="36"/>
                      <a:pt x="0" y="36"/>
                      <a:pt x="0" y="36"/>
                    </a:cubicBezTo>
                    <a:cubicBezTo>
                      <a:pt x="8" y="36"/>
                      <a:pt x="8" y="36"/>
                      <a:pt x="8" y="36"/>
                    </a:cubicBezTo>
                    <a:cubicBezTo>
                      <a:pt x="9" y="37"/>
                      <a:pt x="9" y="39"/>
                      <a:pt x="9" y="40"/>
                    </a:cubicBezTo>
                    <a:cubicBezTo>
                      <a:pt x="10" y="42"/>
                      <a:pt x="11" y="44"/>
                      <a:pt x="12" y="46"/>
                    </a:cubicBezTo>
                    <a:cubicBezTo>
                      <a:pt x="10" y="48"/>
                      <a:pt x="10" y="48"/>
                      <a:pt x="10" y="48"/>
                    </a:cubicBezTo>
                    <a:cubicBezTo>
                      <a:pt x="7" y="52"/>
                      <a:pt x="7" y="52"/>
                      <a:pt x="7" y="52"/>
                    </a:cubicBezTo>
                    <a:cubicBezTo>
                      <a:pt x="12" y="57"/>
                      <a:pt x="12" y="57"/>
                      <a:pt x="12" y="57"/>
                    </a:cubicBezTo>
                    <a:cubicBezTo>
                      <a:pt x="18" y="52"/>
                      <a:pt x="18" y="52"/>
                      <a:pt x="18" y="52"/>
                    </a:cubicBezTo>
                    <a:cubicBezTo>
                      <a:pt x="21" y="54"/>
                      <a:pt x="24" y="55"/>
                      <a:pt x="28" y="56"/>
                    </a:cubicBezTo>
                    <a:cubicBezTo>
                      <a:pt x="28" y="64"/>
                      <a:pt x="28" y="64"/>
                      <a:pt x="28" y="64"/>
                    </a:cubicBezTo>
                    <a:cubicBezTo>
                      <a:pt x="36" y="64"/>
                      <a:pt x="36" y="64"/>
                      <a:pt x="36" y="64"/>
                    </a:cubicBezTo>
                    <a:cubicBezTo>
                      <a:pt x="36" y="56"/>
                      <a:pt x="36" y="56"/>
                      <a:pt x="36" y="56"/>
                    </a:cubicBezTo>
                    <a:cubicBezTo>
                      <a:pt x="40" y="55"/>
                      <a:pt x="43" y="54"/>
                      <a:pt x="46" y="52"/>
                    </a:cubicBezTo>
                    <a:cubicBezTo>
                      <a:pt x="52" y="57"/>
                      <a:pt x="52" y="57"/>
                      <a:pt x="52" y="57"/>
                    </a:cubicBezTo>
                    <a:cubicBezTo>
                      <a:pt x="57" y="52"/>
                      <a:pt x="57" y="52"/>
                      <a:pt x="57" y="52"/>
                    </a:cubicBezTo>
                    <a:cubicBezTo>
                      <a:pt x="54" y="48"/>
                      <a:pt x="54" y="48"/>
                      <a:pt x="54" y="48"/>
                    </a:cubicBezTo>
                    <a:cubicBezTo>
                      <a:pt x="52" y="46"/>
                      <a:pt x="52" y="46"/>
                      <a:pt x="52" y="46"/>
                    </a:cubicBezTo>
                    <a:cubicBezTo>
                      <a:pt x="53" y="44"/>
                      <a:pt x="54" y="42"/>
                      <a:pt x="55" y="40"/>
                    </a:cubicBezTo>
                    <a:cubicBezTo>
                      <a:pt x="55" y="39"/>
                      <a:pt x="55" y="37"/>
                      <a:pt x="56" y="36"/>
                    </a:cubicBezTo>
                    <a:cubicBezTo>
                      <a:pt x="56" y="36"/>
                      <a:pt x="56" y="36"/>
                      <a:pt x="56" y="36"/>
                    </a:cubicBezTo>
                    <a:cubicBezTo>
                      <a:pt x="64" y="36"/>
                      <a:pt x="64" y="36"/>
                      <a:pt x="64" y="36"/>
                    </a:cubicBezTo>
                    <a:cubicBezTo>
                      <a:pt x="64" y="28"/>
                      <a:pt x="64" y="28"/>
                      <a:pt x="64" y="28"/>
                    </a:cubicBezTo>
                    <a:cubicBezTo>
                      <a:pt x="56" y="28"/>
                      <a:pt x="56" y="28"/>
                      <a:pt x="56" y="28"/>
                    </a:cubicBezTo>
                    <a:close/>
                    <a:moveTo>
                      <a:pt x="32" y="48"/>
                    </a:moveTo>
                    <a:cubicBezTo>
                      <a:pt x="26" y="48"/>
                      <a:pt x="21" y="45"/>
                      <a:pt x="18" y="40"/>
                    </a:cubicBezTo>
                    <a:cubicBezTo>
                      <a:pt x="17" y="38"/>
                      <a:pt x="16" y="35"/>
                      <a:pt x="16" y="32"/>
                    </a:cubicBezTo>
                    <a:cubicBezTo>
                      <a:pt x="16" y="23"/>
                      <a:pt x="23" y="16"/>
                      <a:pt x="32" y="16"/>
                    </a:cubicBezTo>
                    <a:cubicBezTo>
                      <a:pt x="41" y="16"/>
                      <a:pt x="48" y="23"/>
                      <a:pt x="48" y="32"/>
                    </a:cubicBezTo>
                    <a:cubicBezTo>
                      <a:pt x="48" y="35"/>
                      <a:pt x="47" y="38"/>
                      <a:pt x="46" y="40"/>
                    </a:cubicBezTo>
                    <a:cubicBezTo>
                      <a:pt x="43" y="45"/>
                      <a:pt x="38" y="48"/>
                      <a:pt x="32"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2" name="Group 21">
            <a:extLst>
              <a:ext uri="{FF2B5EF4-FFF2-40B4-BE49-F238E27FC236}">
                <a16:creationId xmlns:a16="http://schemas.microsoft.com/office/drawing/2014/main" id="{4CED1450-934A-B5B0-85D3-1DFDF867C0AA}"/>
              </a:ext>
            </a:extLst>
          </p:cNvPr>
          <p:cNvGrpSpPr/>
          <p:nvPr/>
        </p:nvGrpSpPr>
        <p:grpSpPr>
          <a:xfrm>
            <a:off x="6422775" y="4291973"/>
            <a:ext cx="845029" cy="808110"/>
            <a:chOff x="6510162" y="4050610"/>
            <a:chExt cx="845029" cy="808110"/>
          </a:xfrm>
        </p:grpSpPr>
        <p:sp>
          <p:nvSpPr>
            <p:cNvPr id="90" name="TextBox 89">
              <a:extLst>
                <a:ext uri="{FF2B5EF4-FFF2-40B4-BE49-F238E27FC236}">
                  <a16:creationId xmlns:a16="http://schemas.microsoft.com/office/drawing/2014/main" id="{4EB89F4D-1A5A-8660-3469-6123DB536F2D}"/>
                </a:ext>
              </a:extLst>
            </p:cNvPr>
            <p:cNvSpPr txBox="1"/>
            <p:nvPr/>
          </p:nvSpPr>
          <p:spPr>
            <a:xfrm>
              <a:off x="6510162" y="4461688"/>
              <a:ext cx="845029" cy="397032"/>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i="0" u="none" strike="noStrike" kern="1200" cap="none" spc="0" normalizeH="0" baseline="0" noProof="0">
                  <a:ln>
                    <a:noFill/>
                  </a:ln>
                  <a:solidFill>
                    <a:schemeClr val="accent6"/>
                  </a:solidFill>
                  <a:effectLst/>
                  <a:uLnTx/>
                  <a:uFillTx/>
                  <a:ea typeface="+mn-ea"/>
                  <a:cs typeface="+mn-cs"/>
                </a:rPr>
                <a:t>Event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i="0" u="none" strike="noStrike" kern="1200" cap="none" spc="0" normalizeH="0" baseline="0" noProof="0">
                  <a:ln>
                    <a:noFill/>
                  </a:ln>
                  <a:solidFill>
                    <a:schemeClr val="accent6"/>
                  </a:solidFill>
                  <a:effectLst/>
                  <a:uLnTx/>
                  <a:uFillTx/>
                  <a:ea typeface="+mn-ea"/>
                  <a:cs typeface="+mn-cs"/>
                </a:rPr>
                <a:t>search</a:t>
              </a:r>
            </a:p>
          </p:txBody>
        </p:sp>
        <p:grpSp>
          <p:nvGrpSpPr>
            <p:cNvPr id="160" name="Group 203">
              <a:extLst>
                <a:ext uri="{FF2B5EF4-FFF2-40B4-BE49-F238E27FC236}">
                  <a16:creationId xmlns:a16="http://schemas.microsoft.com/office/drawing/2014/main" id="{D5DC4DAD-21D7-5DE2-6D4D-C2FBEB2E9CC5}"/>
                </a:ext>
              </a:extLst>
            </p:cNvPr>
            <p:cNvGrpSpPr>
              <a:grpSpLocks noChangeAspect="1"/>
            </p:cNvGrpSpPr>
            <p:nvPr/>
          </p:nvGrpSpPr>
          <p:grpSpPr bwMode="auto">
            <a:xfrm>
              <a:off x="6789323" y="4050610"/>
              <a:ext cx="286705" cy="357689"/>
              <a:chOff x="3684" y="1966"/>
              <a:chExt cx="311" cy="388"/>
            </a:xfrm>
            <a:solidFill>
              <a:schemeClr val="bg1"/>
            </a:solidFill>
          </p:grpSpPr>
          <p:sp>
            <p:nvSpPr>
              <p:cNvPr id="161" name="Freeform 204">
                <a:extLst>
                  <a:ext uri="{FF2B5EF4-FFF2-40B4-BE49-F238E27FC236}">
                    <a16:creationId xmlns:a16="http://schemas.microsoft.com/office/drawing/2014/main" id="{B589CE11-18B4-C125-3847-2DE597BAE98D}"/>
                  </a:ext>
                </a:extLst>
              </p:cNvPr>
              <p:cNvSpPr>
                <a:spLocks noEditPoints="1"/>
              </p:cNvSpPr>
              <p:nvPr/>
            </p:nvSpPr>
            <p:spPr bwMode="auto">
              <a:xfrm>
                <a:off x="3772" y="2179"/>
                <a:ext cx="223" cy="175"/>
              </a:xfrm>
              <a:custGeom>
                <a:avLst/>
                <a:gdLst>
                  <a:gd name="T0" fmla="*/ 71 w 92"/>
                  <a:gd name="T1" fmla="*/ 19 h 72"/>
                  <a:gd name="T2" fmla="*/ 60 w 92"/>
                  <a:gd name="T3" fmla="*/ 16 h 72"/>
                  <a:gd name="T4" fmla="*/ 60 w 92"/>
                  <a:gd name="T5" fmla="*/ 12 h 72"/>
                  <a:gd name="T6" fmla="*/ 60 w 92"/>
                  <a:gd name="T7" fmla="*/ 0 h 72"/>
                  <a:gd name="T8" fmla="*/ 52 w 92"/>
                  <a:gd name="T9" fmla="*/ 0 h 72"/>
                  <a:gd name="T10" fmla="*/ 52 w 92"/>
                  <a:gd name="T11" fmla="*/ 12 h 72"/>
                  <a:gd name="T12" fmla="*/ 44 w 92"/>
                  <a:gd name="T13" fmla="*/ 12 h 72"/>
                  <a:gd name="T14" fmla="*/ 44 w 92"/>
                  <a:gd name="T15" fmla="*/ 0 h 72"/>
                  <a:gd name="T16" fmla="*/ 36 w 92"/>
                  <a:gd name="T17" fmla="*/ 0 h 72"/>
                  <a:gd name="T18" fmla="*/ 36 w 92"/>
                  <a:gd name="T19" fmla="*/ 12 h 72"/>
                  <a:gd name="T20" fmla="*/ 28 w 92"/>
                  <a:gd name="T21" fmla="*/ 12 h 72"/>
                  <a:gd name="T22" fmla="*/ 28 w 92"/>
                  <a:gd name="T23" fmla="*/ 0 h 72"/>
                  <a:gd name="T24" fmla="*/ 20 w 92"/>
                  <a:gd name="T25" fmla="*/ 0 h 72"/>
                  <a:gd name="T26" fmla="*/ 20 w 92"/>
                  <a:gd name="T27" fmla="*/ 12 h 72"/>
                  <a:gd name="T28" fmla="*/ 0 w 92"/>
                  <a:gd name="T29" fmla="*/ 36 h 72"/>
                  <a:gd name="T30" fmla="*/ 20 w 92"/>
                  <a:gd name="T31" fmla="*/ 60 h 72"/>
                  <a:gd name="T32" fmla="*/ 20 w 92"/>
                  <a:gd name="T33" fmla="*/ 72 h 72"/>
                  <a:gd name="T34" fmla="*/ 28 w 92"/>
                  <a:gd name="T35" fmla="*/ 72 h 72"/>
                  <a:gd name="T36" fmla="*/ 28 w 92"/>
                  <a:gd name="T37" fmla="*/ 60 h 72"/>
                  <a:gd name="T38" fmla="*/ 36 w 92"/>
                  <a:gd name="T39" fmla="*/ 60 h 72"/>
                  <a:gd name="T40" fmla="*/ 36 w 92"/>
                  <a:gd name="T41" fmla="*/ 72 h 72"/>
                  <a:gd name="T42" fmla="*/ 44 w 92"/>
                  <a:gd name="T43" fmla="*/ 72 h 72"/>
                  <a:gd name="T44" fmla="*/ 44 w 92"/>
                  <a:gd name="T45" fmla="*/ 60 h 72"/>
                  <a:gd name="T46" fmla="*/ 52 w 92"/>
                  <a:gd name="T47" fmla="*/ 60 h 72"/>
                  <a:gd name="T48" fmla="*/ 52 w 92"/>
                  <a:gd name="T49" fmla="*/ 72 h 72"/>
                  <a:gd name="T50" fmla="*/ 60 w 92"/>
                  <a:gd name="T51" fmla="*/ 72 h 72"/>
                  <a:gd name="T52" fmla="*/ 60 w 92"/>
                  <a:gd name="T53" fmla="*/ 60 h 72"/>
                  <a:gd name="T54" fmla="*/ 60 w 92"/>
                  <a:gd name="T55" fmla="*/ 56 h 72"/>
                  <a:gd name="T56" fmla="*/ 71 w 92"/>
                  <a:gd name="T57" fmla="*/ 53 h 72"/>
                  <a:gd name="T58" fmla="*/ 78 w 92"/>
                  <a:gd name="T59" fmla="*/ 60 h 72"/>
                  <a:gd name="T60" fmla="*/ 92 w 92"/>
                  <a:gd name="T61" fmla="*/ 60 h 72"/>
                  <a:gd name="T62" fmla="*/ 92 w 92"/>
                  <a:gd name="T63" fmla="*/ 52 h 72"/>
                  <a:gd name="T64" fmla="*/ 82 w 92"/>
                  <a:gd name="T65" fmla="*/ 52 h 72"/>
                  <a:gd name="T66" fmla="*/ 77 w 92"/>
                  <a:gd name="T67" fmla="*/ 47 h 72"/>
                  <a:gd name="T68" fmla="*/ 80 w 92"/>
                  <a:gd name="T69" fmla="*/ 36 h 72"/>
                  <a:gd name="T70" fmla="*/ 77 w 92"/>
                  <a:gd name="T71" fmla="*/ 25 h 72"/>
                  <a:gd name="T72" fmla="*/ 82 w 92"/>
                  <a:gd name="T73" fmla="*/ 20 h 72"/>
                  <a:gd name="T74" fmla="*/ 92 w 92"/>
                  <a:gd name="T75" fmla="*/ 20 h 72"/>
                  <a:gd name="T76" fmla="*/ 92 w 92"/>
                  <a:gd name="T77" fmla="*/ 12 h 72"/>
                  <a:gd name="T78" fmla="*/ 78 w 92"/>
                  <a:gd name="T79" fmla="*/ 12 h 72"/>
                  <a:gd name="T80" fmla="*/ 71 w 92"/>
                  <a:gd name="T81" fmla="*/ 19 h 72"/>
                  <a:gd name="T82" fmla="*/ 24 w 92"/>
                  <a:gd name="T83" fmla="*/ 52 h 72"/>
                  <a:gd name="T84" fmla="*/ 8 w 92"/>
                  <a:gd name="T85" fmla="*/ 36 h 72"/>
                  <a:gd name="T86" fmla="*/ 24 w 92"/>
                  <a:gd name="T87" fmla="*/ 20 h 72"/>
                  <a:gd name="T88" fmla="*/ 52 w 92"/>
                  <a:gd name="T89" fmla="*/ 20 h 72"/>
                  <a:gd name="T90" fmla="*/ 52 w 92"/>
                  <a:gd name="T91" fmla="*/ 52 h 72"/>
                  <a:gd name="T92" fmla="*/ 24 w 92"/>
                  <a:gd name="T93" fmla="*/ 52 h 72"/>
                  <a:gd name="T94" fmla="*/ 60 w 92"/>
                  <a:gd name="T95" fmla="*/ 48 h 72"/>
                  <a:gd name="T96" fmla="*/ 60 w 92"/>
                  <a:gd name="T97" fmla="*/ 24 h 72"/>
                  <a:gd name="T98" fmla="*/ 72 w 92"/>
                  <a:gd name="T99" fmla="*/ 36 h 72"/>
                  <a:gd name="T100" fmla="*/ 60 w 92"/>
                  <a:gd name="T101"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 h="72">
                    <a:moveTo>
                      <a:pt x="71" y="19"/>
                    </a:moveTo>
                    <a:cubicBezTo>
                      <a:pt x="68" y="17"/>
                      <a:pt x="64" y="16"/>
                      <a:pt x="60" y="16"/>
                    </a:cubicBezTo>
                    <a:cubicBezTo>
                      <a:pt x="60" y="12"/>
                      <a:pt x="60" y="12"/>
                      <a:pt x="60" y="12"/>
                    </a:cubicBezTo>
                    <a:cubicBezTo>
                      <a:pt x="60" y="0"/>
                      <a:pt x="60" y="0"/>
                      <a:pt x="60" y="0"/>
                    </a:cubicBezTo>
                    <a:cubicBezTo>
                      <a:pt x="52" y="0"/>
                      <a:pt x="52" y="0"/>
                      <a:pt x="52" y="0"/>
                    </a:cubicBezTo>
                    <a:cubicBezTo>
                      <a:pt x="52" y="12"/>
                      <a:pt x="52" y="12"/>
                      <a:pt x="52" y="12"/>
                    </a:cubicBezTo>
                    <a:cubicBezTo>
                      <a:pt x="44" y="12"/>
                      <a:pt x="44" y="12"/>
                      <a:pt x="44" y="12"/>
                    </a:cubicBezTo>
                    <a:cubicBezTo>
                      <a:pt x="44" y="0"/>
                      <a:pt x="44" y="0"/>
                      <a:pt x="44" y="0"/>
                    </a:cubicBezTo>
                    <a:cubicBezTo>
                      <a:pt x="36" y="0"/>
                      <a:pt x="36" y="0"/>
                      <a:pt x="36" y="0"/>
                    </a:cubicBezTo>
                    <a:cubicBezTo>
                      <a:pt x="36" y="12"/>
                      <a:pt x="36" y="12"/>
                      <a:pt x="36" y="12"/>
                    </a:cubicBezTo>
                    <a:cubicBezTo>
                      <a:pt x="28" y="12"/>
                      <a:pt x="28" y="12"/>
                      <a:pt x="28" y="12"/>
                    </a:cubicBezTo>
                    <a:cubicBezTo>
                      <a:pt x="28" y="0"/>
                      <a:pt x="28" y="0"/>
                      <a:pt x="28" y="0"/>
                    </a:cubicBezTo>
                    <a:cubicBezTo>
                      <a:pt x="20" y="0"/>
                      <a:pt x="20" y="0"/>
                      <a:pt x="20" y="0"/>
                    </a:cubicBezTo>
                    <a:cubicBezTo>
                      <a:pt x="20" y="12"/>
                      <a:pt x="20" y="12"/>
                      <a:pt x="20" y="12"/>
                    </a:cubicBezTo>
                    <a:cubicBezTo>
                      <a:pt x="9" y="14"/>
                      <a:pt x="0" y="24"/>
                      <a:pt x="0" y="36"/>
                    </a:cubicBezTo>
                    <a:cubicBezTo>
                      <a:pt x="0" y="48"/>
                      <a:pt x="9" y="58"/>
                      <a:pt x="20" y="60"/>
                    </a:cubicBezTo>
                    <a:cubicBezTo>
                      <a:pt x="20" y="72"/>
                      <a:pt x="20" y="72"/>
                      <a:pt x="20" y="72"/>
                    </a:cubicBezTo>
                    <a:cubicBezTo>
                      <a:pt x="28" y="72"/>
                      <a:pt x="28" y="72"/>
                      <a:pt x="28" y="72"/>
                    </a:cubicBezTo>
                    <a:cubicBezTo>
                      <a:pt x="28" y="60"/>
                      <a:pt x="28" y="60"/>
                      <a:pt x="28" y="60"/>
                    </a:cubicBezTo>
                    <a:cubicBezTo>
                      <a:pt x="36" y="60"/>
                      <a:pt x="36" y="60"/>
                      <a:pt x="36" y="60"/>
                    </a:cubicBezTo>
                    <a:cubicBezTo>
                      <a:pt x="36" y="72"/>
                      <a:pt x="36" y="72"/>
                      <a:pt x="36" y="72"/>
                    </a:cubicBezTo>
                    <a:cubicBezTo>
                      <a:pt x="44" y="72"/>
                      <a:pt x="44" y="72"/>
                      <a:pt x="44" y="72"/>
                    </a:cubicBezTo>
                    <a:cubicBezTo>
                      <a:pt x="44" y="60"/>
                      <a:pt x="44" y="60"/>
                      <a:pt x="44" y="60"/>
                    </a:cubicBezTo>
                    <a:cubicBezTo>
                      <a:pt x="52" y="60"/>
                      <a:pt x="52" y="60"/>
                      <a:pt x="52" y="60"/>
                    </a:cubicBezTo>
                    <a:cubicBezTo>
                      <a:pt x="52" y="72"/>
                      <a:pt x="52" y="72"/>
                      <a:pt x="52" y="72"/>
                    </a:cubicBezTo>
                    <a:cubicBezTo>
                      <a:pt x="60" y="72"/>
                      <a:pt x="60" y="72"/>
                      <a:pt x="60" y="72"/>
                    </a:cubicBezTo>
                    <a:cubicBezTo>
                      <a:pt x="60" y="60"/>
                      <a:pt x="60" y="60"/>
                      <a:pt x="60" y="60"/>
                    </a:cubicBezTo>
                    <a:cubicBezTo>
                      <a:pt x="60" y="56"/>
                      <a:pt x="60" y="56"/>
                      <a:pt x="60" y="56"/>
                    </a:cubicBezTo>
                    <a:cubicBezTo>
                      <a:pt x="64" y="56"/>
                      <a:pt x="68" y="55"/>
                      <a:pt x="71" y="53"/>
                    </a:cubicBezTo>
                    <a:cubicBezTo>
                      <a:pt x="78" y="60"/>
                      <a:pt x="78" y="60"/>
                      <a:pt x="78" y="60"/>
                    </a:cubicBezTo>
                    <a:cubicBezTo>
                      <a:pt x="92" y="60"/>
                      <a:pt x="92" y="60"/>
                      <a:pt x="92" y="60"/>
                    </a:cubicBezTo>
                    <a:cubicBezTo>
                      <a:pt x="92" y="52"/>
                      <a:pt x="92" y="52"/>
                      <a:pt x="92" y="52"/>
                    </a:cubicBezTo>
                    <a:cubicBezTo>
                      <a:pt x="82" y="52"/>
                      <a:pt x="82" y="52"/>
                      <a:pt x="82" y="52"/>
                    </a:cubicBezTo>
                    <a:cubicBezTo>
                      <a:pt x="77" y="47"/>
                      <a:pt x="77" y="47"/>
                      <a:pt x="77" y="47"/>
                    </a:cubicBezTo>
                    <a:cubicBezTo>
                      <a:pt x="79" y="44"/>
                      <a:pt x="80" y="40"/>
                      <a:pt x="80" y="36"/>
                    </a:cubicBezTo>
                    <a:cubicBezTo>
                      <a:pt x="80" y="32"/>
                      <a:pt x="79" y="28"/>
                      <a:pt x="77" y="25"/>
                    </a:cubicBezTo>
                    <a:cubicBezTo>
                      <a:pt x="82" y="20"/>
                      <a:pt x="82" y="20"/>
                      <a:pt x="82" y="20"/>
                    </a:cubicBezTo>
                    <a:cubicBezTo>
                      <a:pt x="92" y="20"/>
                      <a:pt x="92" y="20"/>
                      <a:pt x="92" y="20"/>
                    </a:cubicBezTo>
                    <a:cubicBezTo>
                      <a:pt x="92" y="12"/>
                      <a:pt x="92" y="12"/>
                      <a:pt x="92" y="12"/>
                    </a:cubicBezTo>
                    <a:cubicBezTo>
                      <a:pt x="78" y="12"/>
                      <a:pt x="78" y="12"/>
                      <a:pt x="78" y="12"/>
                    </a:cubicBezTo>
                    <a:lnTo>
                      <a:pt x="71" y="19"/>
                    </a:lnTo>
                    <a:close/>
                    <a:moveTo>
                      <a:pt x="24" y="52"/>
                    </a:moveTo>
                    <a:cubicBezTo>
                      <a:pt x="15" y="52"/>
                      <a:pt x="8" y="45"/>
                      <a:pt x="8" y="36"/>
                    </a:cubicBezTo>
                    <a:cubicBezTo>
                      <a:pt x="8" y="27"/>
                      <a:pt x="15" y="20"/>
                      <a:pt x="24" y="20"/>
                    </a:cubicBezTo>
                    <a:cubicBezTo>
                      <a:pt x="52" y="20"/>
                      <a:pt x="52" y="20"/>
                      <a:pt x="52" y="20"/>
                    </a:cubicBezTo>
                    <a:cubicBezTo>
                      <a:pt x="52" y="52"/>
                      <a:pt x="52" y="52"/>
                      <a:pt x="52" y="52"/>
                    </a:cubicBezTo>
                    <a:lnTo>
                      <a:pt x="24" y="52"/>
                    </a:lnTo>
                    <a:close/>
                    <a:moveTo>
                      <a:pt x="60" y="48"/>
                    </a:moveTo>
                    <a:cubicBezTo>
                      <a:pt x="60" y="24"/>
                      <a:pt x="60" y="24"/>
                      <a:pt x="60" y="24"/>
                    </a:cubicBezTo>
                    <a:cubicBezTo>
                      <a:pt x="67" y="24"/>
                      <a:pt x="72" y="29"/>
                      <a:pt x="72" y="36"/>
                    </a:cubicBezTo>
                    <a:cubicBezTo>
                      <a:pt x="72" y="43"/>
                      <a:pt x="67" y="48"/>
                      <a:pt x="6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205">
                <a:extLst>
                  <a:ext uri="{FF2B5EF4-FFF2-40B4-BE49-F238E27FC236}">
                    <a16:creationId xmlns:a16="http://schemas.microsoft.com/office/drawing/2014/main" id="{0A54D48A-D4D6-9F50-CE95-2CD4051904BE}"/>
                  </a:ext>
                </a:extLst>
              </p:cNvPr>
              <p:cNvSpPr>
                <a:spLocks noChangeArrowheads="1"/>
              </p:cNvSpPr>
              <p:nvPr/>
            </p:nvSpPr>
            <p:spPr bwMode="auto">
              <a:xfrm>
                <a:off x="3684" y="2199"/>
                <a:ext cx="59"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206">
                <a:extLst>
                  <a:ext uri="{FF2B5EF4-FFF2-40B4-BE49-F238E27FC236}">
                    <a16:creationId xmlns:a16="http://schemas.microsoft.com/office/drawing/2014/main" id="{B411B921-1755-1811-9CDD-4CF8CAF6378B}"/>
                  </a:ext>
                </a:extLst>
              </p:cNvPr>
              <p:cNvSpPr>
                <a:spLocks noChangeArrowheads="1"/>
              </p:cNvSpPr>
              <p:nvPr/>
            </p:nvSpPr>
            <p:spPr bwMode="auto">
              <a:xfrm>
                <a:off x="3684" y="2257"/>
                <a:ext cx="59"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207">
                <a:extLst>
                  <a:ext uri="{FF2B5EF4-FFF2-40B4-BE49-F238E27FC236}">
                    <a16:creationId xmlns:a16="http://schemas.microsoft.com/office/drawing/2014/main" id="{E2DE13AD-2A3F-D2F6-7740-848B2F98270F}"/>
                  </a:ext>
                </a:extLst>
              </p:cNvPr>
              <p:cNvSpPr>
                <a:spLocks noChangeArrowheads="1"/>
              </p:cNvSpPr>
              <p:nvPr/>
            </p:nvSpPr>
            <p:spPr bwMode="auto">
              <a:xfrm>
                <a:off x="3684" y="2315"/>
                <a:ext cx="59"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08">
                <a:extLst>
                  <a:ext uri="{FF2B5EF4-FFF2-40B4-BE49-F238E27FC236}">
                    <a16:creationId xmlns:a16="http://schemas.microsoft.com/office/drawing/2014/main" id="{7BEEC24E-18C4-C197-F000-ED2618169AEA}"/>
                  </a:ext>
                </a:extLst>
              </p:cNvPr>
              <p:cNvSpPr>
                <a:spLocks noEditPoints="1"/>
              </p:cNvSpPr>
              <p:nvPr/>
            </p:nvSpPr>
            <p:spPr bwMode="auto">
              <a:xfrm>
                <a:off x="3869" y="1966"/>
                <a:ext cx="126" cy="126"/>
              </a:xfrm>
              <a:custGeom>
                <a:avLst/>
                <a:gdLst>
                  <a:gd name="T0" fmla="*/ 36 w 52"/>
                  <a:gd name="T1" fmla="*/ 0 h 52"/>
                  <a:gd name="T2" fmla="*/ 21 w 52"/>
                  <a:gd name="T3" fmla="*/ 12 h 52"/>
                  <a:gd name="T4" fmla="*/ 0 w 52"/>
                  <a:gd name="T5" fmla="*/ 12 h 52"/>
                  <a:gd name="T6" fmla="*/ 0 w 52"/>
                  <a:gd name="T7" fmla="*/ 20 h 52"/>
                  <a:gd name="T8" fmla="*/ 21 w 52"/>
                  <a:gd name="T9" fmla="*/ 20 h 52"/>
                  <a:gd name="T10" fmla="*/ 32 w 52"/>
                  <a:gd name="T11" fmla="*/ 31 h 52"/>
                  <a:gd name="T12" fmla="*/ 32 w 52"/>
                  <a:gd name="T13" fmla="*/ 52 h 52"/>
                  <a:gd name="T14" fmla="*/ 40 w 52"/>
                  <a:gd name="T15" fmla="*/ 52 h 52"/>
                  <a:gd name="T16" fmla="*/ 40 w 52"/>
                  <a:gd name="T17" fmla="*/ 31 h 52"/>
                  <a:gd name="T18" fmla="*/ 52 w 52"/>
                  <a:gd name="T19" fmla="*/ 16 h 52"/>
                  <a:gd name="T20" fmla="*/ 36 w 52"/>
                  <a:gd name="T21" fmla="*/ 0 h 52"/>
                  <a:gd name="T22" fmla="*/ 36 w 52"/>
                  <a:gd name="T23" fmla="*/ 24 h 52"/>
                  <a:gd name="T24" fmla="*/ 28 w 52"/>
                  <a:gd name="T25" fmla="*/ 16 h 52"/>
                  <a:gd name="T26" fmla="*/ 36 w 52"/>
                  <a:gd name="T27" fmla="*/ 8 h 52"/>
                  <a:gd name="T28" fmla="*/ 44 w 52"/>
                  <a:gd name="T29" fmla="*/ 16 h 52"/>
                  <a:gd name="T30" fmla="*/ 36 w 52"/>
                  <a:gd name="T31"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2">
                    <a:moveTo>
                      <a:pt x="36" y="0"/>
                    </a:moveTo>
                    <a:cubicBezTo>
                      <a:pt x="29" y="0"/>
                      <a:pt x="22" y="5"/>
                      <a:pt x="21" y="12"/>
                    </a:cubicBezTo>
                    <a:cubicBezTo>
                      <a:pt x="0" y="12"/>
                      <a:pt x="0" y="12"/>
                      <a:pt x="0" y="12"/>
                    </a:cubicBezTo>
                    <a:cubicBezTo>
                      <a:pt x="0" y="20"/>
                      <a:pt x="0" y="20"/>
                      <a:pt x="0" y="20"/>
                    </a:cubicBezTo>
                    <a:cubicBezTo>
                      <a:pt x="21" y="20"/>
                      <a:pt x="21" y="20"/>
                      <a:pt x="21" y="20"/>
                    </a:cubicBezTo>
                    <a:cubicBezTo>
                      <a:pt x="22" y="26"/>
                      <a:pt x="26" y="30"/>
                      <a:pt x="32" y="31"/>
                    </a:cubicBezTo>
                    <a:cubicBezTo>
                      <a:pt x="32" y="52"/>
                      <a:pt x="32" y="52"/>
                      <a:pt x="32" y="52"/>
                    </a:cubicBezTo>
                    <a:cubicBezTo>
                      <a:pt x="40" y="52"/>
                      <a:pt x="40" y="52"/>
                      <a:pt x="40" y="52"/>
                    </a:cubicBezTo>
                    <a:cubicBezTo>
                      <a:pt x="40" y="31"/>
                      <a:pt x="40" y="31"/>
                      <a:pt x="40" y="31"/>
                    </a:cubicBezTo>
                    <a:cubicBezTo>
                      <a:pt x="47" y="30"/>
                      <a:pt x="52" y="23"/>
                      <a:pt x="52" y="16"/>
                    </a:cubicBezTo>
                    <a:cubicBezTo>
                      <a:pt x="52" y="7"/>
                      <a:pt x="45" y="0"/>
                      <a:pt x="36" y="0"/>
                    </a:cubicBezTo>
                    <a:close/>
                    <a:moveTo>
                      <a:pt x="36" y="24"/>
                    </a:moveTo>
                    <a:cubicBezTo>
                      <a:pt x="32" y="24"/>
                      <a:pt x="28" y="20"/>
                      <a:pt x="28" y="16"/>
                    </a:cubicBezTo>
                    <a:cubicBezTo>
                      <a:pt x="28" y="12"/>
                      <a:pt x="32" y="8"/>
                      <a:pt x="36" y="8"/>
                    </a:cubicBezTo>
                    <a:cubicBezTo>
                      <a:pt x="40" y="8"/>
                      <a:pt x="44" y="12"/>
                      <a:pt x="44" y="16"/>
                    </a:cubicBezTo>
                    <a:cubicBezTo>
                      <a:pt x="44" y="20"/>
                      <a:pt x="40" y="24"/>
                      <a:pt x="3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209">
                <a:extLst>
                  <a:ext uri="{FF2B5EF4-FFF2-40B4-BE49-F238E27FC236}">
                    <a16:creationId xmlns:a16="http://schemas.microsoft.com/office/drawing/2014/main" id="{F156D2DA-ED52-DACD-B925-6FF120BEFEFB}"/>
                  </a:ext>
                </a:extLst>
              </p:cNvPr>
              <p:cNvSpPr>
                <a:spLocks noEditPoints="1"/>
              </p:cNvSpPr>
              <p:nvPr/>
            </p:nvSpPr>
            <p:spPr bwMode="auto">
              <a:xfrm>
                <a:off x="3684" y="1966"/>
                <a:ext cx="243" cy="194"/>
              </a:xfrm>
              <a:custGeom>
                <a:avLst/>
                <a:gdLst>
                  <a:gd name="T0" fmla="*/ 100 w 100"/>
                  <a:gd name="T1" fmla="*/ 60 h 80"/>
                  <a:gd name="T2" fmla="*/ 31 w 100"/>
                  <a:gd name="T3" fmla="*/ 60 h 80"/>
                  <a:gd name="T4" fmla="*/ 20 w 100"/>
                  <a:gd name="T5" fmla="*/ 49 h 80"/>
                  <a:gd name="T6" fmla="*/ 20 w 100"/>
                  <a:gd name="T7" fmla="*/ 31 h 80"/>
                  <a:gd name="T8" fmla="*/ 32 w 100"/>
                  <a:gd name="T9" fmla="*/ 16 h 80"/>
                  <a:gd name="T10" fmla="*/ 16 w 100"/>
                  <a:gd name="T11" fmla="*/ 0 h 80"/>
                  <a:gd name="T12" fmla="*/ 0 w 100"/>
                  <a:gd name="T13" fmla="*/ 16 h 80"/>
                  <a:gd name="T14" fmla="*/ 12 w 100"/>
                  <a:gd name="T15" fmla="*/ 31 h 80"/>
                  <a:gd name="T16" fmla="*/ 12 w 100"/>
                  <a:gd name="T17" fmla="*/ 49 h 80"/>
                  <a:gd name="T18" fmla="*/ 0 w 100"/>
                  <a:gd name="T19" fmla="*/ 64 h 80"/>
                  <a:gd name="T20" fmla="*/ 16 w 100"/>
                  <a:gd name="T21" fmla="*/ 80 h 80"/>
                  <a:gd name="T22" fmla="*/ 31 w 100"/>
                  <a:gd name="T23" fmla="*/ 68 h 80"/>
                  <a:gd name="T24" fmla="*/ 100 w 100"/>
                  <a:gd name="T25" fmla="*/ 68 h 80"/>
                  <a:gd name="T26" fmla="*/ 100 w 100"/>
                  <a:gd name="T27" fmla="*/ 60 h 80"/>
                  <a:gd name="T28" fmla="*/ 8 w 100"/>
                  <a:gd name="T29" fmla="*/ 16 h 80"/>
                  <a:gd name="T30" fmla="*/ 16 w 100"/>
                  <a:gd name="T31" fmla="*/ 8 h 80"/>
                  <a:gd name="T32" fmla="*/ 24 w 100"/>
                  <a:gd name="T33" fmla="*/ 16 h 80"/>
                  <a:gd name="T34" fmla="*/ 16 w 100"/>
                  <a:gd name="T35" fmla="*/ 24 h 80"/>
                  <a:gd name="T36" fmla="*/ 8 w 100"/>
                  <a:gd name="T37" fmla="*/ 16 h 80"/>
                  <a:gd name="T38" fmla="*/ 16 w 100"/>
                  <a:gd name="T39" fmla="*/ 72 h 80"/>
                  <a:gd name="T40" fmla="*/ 8 w 100"/>
                  <a:gd name="T41" fmla="*/ 64 h 80"/>
                  <a:gd name="T42" fmla="*/ 16 w 100"/>
                  <a:gd name="T43" fmla="*/ 56 h 80"/>
                  <a:gd name="T44" fmla="*/ 24 w 100"/>
                  <a:gd name="T45" fmla="*/ 64 h 80"/>
                  <a:gd name="T46" fmla="*/ 16 w 100"/>
                  <a:gd name="T47"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80">
                    <a:moveTo>
                      <a:pt x="100" y="60"/>
                    </a:moveTo>
                    <a:cubicBezTo>
                      <a:pt x="31" y="60"/>
                      <a:pt x="31" y="60"/>
                      <a:pt x="31" y="60"/>
                    </a:cubicBezTo>
                    <a:cubicBezTo>
                      <a:pt x="30" y="54"/>
                      <a:pt x="26" y="50"/>
                      <a:pt x="20" y="49"/>
                    </a:cubicBezTo>
                    <a:cubicBezTo>
                      <a:pt x="20" y="31"/>
                      <a:pt x="20" y="31"/>
                      <a:pt x="20" y="31"/>
                    </a:cubicBezTo>
                    <a:cubicBezTo>
                      <a:pt x="27" y="30"/>
                      <a:pt x="32" y="23"/>
                      <a:pt x="32" y="16"/>
                    </a:cubicBezTo>
                    <a:cubicBezTo>
                      <a:pt x="32" y="7"/>
                      <a:pt x="25" y="0"/>
                      <a:pt x="16" y="0"/>
                    </a:cubicBezTo>
                    <a:cubicBezTo>
                      <a:pt x="7" y="0"/>
                      <a:pt x="0" y="7"/>
                      <a:pt x="0" y="16"/>
                    </a:cubicBezTo>
                    <a:cubicBezTo>
                      <a:pt x="0" y="23"/>
                      <a:pt x="5" y="30"/>
                      <a:pt x="12" y="31"/>
                    </a:cubicBezTo>
                    <a:cubicBezTo>
                      <a:pt x="12" y="49"/>
                      <a:pt x="12" y="49"/>
                      <a:pt x="12" y="49"/>
                    </a:cubicBezTo>
                    <a:cubicBezTo>
                      <a:pt x="5" y="50"/>
                      <a:pt x="0" y="57"/>
                      <a:pt x="0" y="64"/>
                    </a:cubicBezTo>
                    <a:cubicBezTo>
                      <a:pt x="0" y="73"/>
                      <a:pt x="7" y="80"/>
                      <a:pt x="16" y="80"/>
                    </a:cubicBezTo>
                    <a:cubicBezTo>
                      <a:pt x="23" y="80"/>
                      <a:pt x="30" y="75"/>
                      <a:pt x="31" y="68"/>
                    </a:cubicBezTo>
                    <a:cubicBezTo>
                      <a:pt x="100" y="68"/>
                      <a:pt x="100" y="68"/>
                      <a:pt x="100" y="68"/>
                    </a:cubicBezTo>
                    <a:lnTo>
                      <a:pt x="100" y="60"/>
                    </a:lnTo>
                    <a:close/>
                    <a:moveTo>
                      <a:pt x="8" y="16"/>
                    </a:moveTo>
                    <a:cubicBezTo>
                      <a:pt x="8" y="12"/>
                      <a:pt x="12" y="8"/>
                      <a:pt x="16" y="8"/>
                    </a:cubicBezTo>
                    <a:cubicBezTo>
                      <a:pt x="20" y="8"/>
                      <a:pt x="24" y="12"/>
                      <a:pt x="24" y="16"/>
                    </a:cubicBezTo>
                    <a:cubicBezTo>
                      <a:pt x="24" y="20"/>
                      <a:pt x="20" y="24"/>
                      <a:pt x="16" y="24"/>
                    </a:cubicBezTo>
                    <a:cubicBezTo>
                      <a:pt x="12" y="24"/>
                      <a:pt x="8" y="20"/>
                      <a:pt x="8" y="16"/>
                    </a:cubicBezTo>
                    <a:close/>
                    <a:moveTo>
                      <a:pt x="16" y="72"/>
                    </a:moveTo>
                    <a:cubicBezTo>
                      <a:pt x="12" y="72"/>
                      <a:pt x="8" y="68"/>
                      <a:pt x="8" y="64"/>
                    </a:cubicBezTo>
                    <a:cubicBezTo>
                      <a:pt x="8" y="60"/>
                      <a:pt x="12" y="56"/>
                      <a:pt x="16" y="56"/>
                    </a:cubicBezTo>
                    <a:cubicBezTo>
                      <a:pt x="20" y="56"/>
                      <a:pt x="24" y="60"/>
                      <a:pt x="24" y="64"/>
                    </a:cubicBezTo>
                    <a:cubicBezTo>
                      <a:pt x="24" y="68"/>
                      <a:pt x="20" y="72"/>
                      <a:pt x="1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210">
                <a:extLst>
                  <a:ext uri="{FF2B5EF4-FFF2-40B4-BE49-F238E27FC236}">
                    <a16:creationId xmlns:a16="http://schemas.microsoft.com/office/drawing/2014/main" id="{4A341928-55CA-17C1-F54C-866F88B521B2}"/>
                  </a:ext>
                </a:extLst>
              </p:cNvPr>
              <p:cNvSpPr>
                <a:spLocks noChangeArrowheads="1"/>
              </p:cNvSpPr>
              <p:nvPr/>
            </p:nvSpPr>
            <p:spPr bwMode="auto">
              <a:xfrm>
                <a:off x="3830" y="1995"/>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211">
                <a:extLst>
                  <a:ext uri="{FF2B5EF4-FFF2-40B4-BE49-F238E27FC236}">
                    <a16:creationId xmlns:a16="http://schemas.microsoft.com/office/drawing/2014/main" id="{5BBEDBCD-9EA2-4626-8733-0A255BA7C555}"/>
                  </a:ext>
                </a:extLst>
              </p:cNvPr>
              <p:cNvSpPr>
                <a:spLocks noChangeArrowheads="1"/>
              </p:cNvSpPr>
              <p:nvPr/>
            </p:nvSpPr>
            <p:spPr bwMode="auto">
              <a:xfrm>
                <a:off x="3947" y="2112"/>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0" name="Group 19">
            <a:extLst>
              <a:ext uri="{FF2B5EF4-FFF2-40B4-BE49-F238E27FC236}">
                <a16:creationId xmlns:a16="http://schemas.microsoft.com/office/drawing/2014/main" id="{B5B9AE9D-D1A1-6A59-D9E5-ED13ABF7A6A1}"/>
              </a:ext>
            </a:extLst>
          </p:cNvPr>
          <p:cNvGrpSpPr/>
          <p:nvPr/>
        </p:nvGrpSpPr>
        <p:grpSpPr>
          <a:xfrm>
            <a:off x="6286568" y="3126867"/>
            <a:ext cx="1117442" cy="856066"/>
            <a:chOff x="6375003" y="2871679"/>
            <a:chExt cx="1117442" cy="856066"/>
          </a:xfrm>
        </p:grpSpPr>
        <p:sp>
          <p:nvSpPr>
            <p:cNvPr id="11" name="TextBox 10">
              <a:extLst>
                <a:ext uri="{FF2B5EF4-FFF2-40B4-BE49-F238E27FC236}">
                  <a16:creationId xmlns:a16="http://schemas.microsoft.com/office/drawing/2014/main" id="{C4ADF360-4C10-6E77-B963-D6DE0BADBCCE}"/>
                </a:ext>
              </a:extLst>
            </p:cNvPr>
            <p:cNvSpPr txBox="1"/>
            <p:nvPr/>
          </p:nvSpPr>
          <p:spPr>
            <a:xfrm>
              <a:off x="6375003" y="3330713"/>
              <a:ext cx="1117442" cy="397032"/>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i="0" u="none" strike="noStrike" kern="1200" cap="none" spc="0" normalizeH="0" baseline="0" noProof="0">
                  <a:ln>
                    <a:noFill/>
                  </a:ln>
                  <a:solidFill>
                    <a:schemeClr val="accent6"/>
                  </a:solidFill>
                  <a:effectLst/>
                  <a:uLnTx/>
                  <a:uFillTx/>
                  <a:ea typeface="+mn-ea"/>
                  <a:cs typeface="+mn-cs"/>
                </a:rPr>
                <a:t>AI-generated summaries</a:t>
              </a:r>
            </a:p>
          </p:txBody>
        </p:sp>
        <p:grpSp>
          <p:nvGrpSpPr>
            <p:cNvPr id="169" name="Group 98">
              <a:extLst>
                <a:ext uri="{FF2B5EF4-FFF2-40B4-BE49-F238E27FC236}">
                  <a16:creationId xmlns:a16="http://schemas.microsoft.com/office/drawing/2014/main" id="{72DE6FAA-ADFC-DF6F-FE47-83DB1FB3F557}"/>
                </a:ext>
              </a:extLst>
            </p:cNvPr>
            <p:cNvGrpSpPr>
              <a:grpSpLocks noChangeAspect="1"/>
            </p:cNvGrpSpPr>
            <p:nvPr/>
          </p:nvGrpSpPr>
          <p:grpSpPr bwMode="auto">
            <a:xfrm>
              <a:off x="6730698" y="2871679"/>
              <a:ext cx="386440" cy="386440"/>
              <a:chOff x="3666" y="1986"/>
              <a:chExt cx="348" cy="348"/>
            </a:xfrm>
            <a:solidFill>
              <a:schemeClr val="bg1"/>
            </a:solidFill>
          </p:grpSpPr>
          <p:sp>
            <p:nvSpPr>
              <p:cNvPr id="170" name="Freeform 99">
                <a:extLst>
                  <a:ext uri="{FF2B5EF4-FFF2-40B4-BE49-F238E27FC236}">
                    <a16:creationId xmlns:a16="http://schemas.microsoft.com/office/drawing/2014/main" id="{B6808909-7B81-F02D-C65C-734F54D85B8E}"/>
                  </a:ext>
                </a:extLst>
              </p:cNvPr>
              <p:cNvSpPr>
                <a:spLocks noEditPoints="1"/>
              </p:cNvSpPr>
              <p:nvPr/>
            </p:nvSpPr>
            <p:spPr bwMode="auto">
              <a:xfrm>
                <a:off x="3666" y="1986"/>
                <a:ext cx="348" cy="348"/>
              </a:xfrm>
              <a:custGeom>
                <a:avLst/>
                <a:gdLst>
                  <a:gd name="T0" fmla="*/ 0 w 144"/>
                  <a:gd name="T1" fmla="*/ 56 h 144"/>
                  <a:gd name="T2" fmla="*/ 0 w 144"/>
                  <a:gd name="T3" fmla="*/ 132 h 144"/>
                  <a:gd name="T4" fmla="*/ 0 w 144"/>
                  <a:gd name="T5" fmla="*/ 144 h 144"/>
                  <a:gd name="T6" fmla="*/ 144 w 144"/>
                  <a:gd name="T7" fmla="*/ 144 h 144"/>
                  <a:gd name="T8" fmla="*/ 144 w 144"/>
                  <a:gd name="T9" fmla="*/ 132 h 144"/>
                  <a:gd name="T10" fmla="*/ 144 w 144"/>
                  <a:gd name="T11" fmla="*/ 56 h 144"/>
                  <a:gd name="T12" fmla="*/ 108 w 144"/>
                  <a:gd name="T13" fmla="*/ 56 h 144"/>
                  <a:gd name="T14" fmla="*/ 108 w 144"/>
                  <a:gd name="T15" fmla="*/ 42 h 144"/>
                  <a:gd name="T16" fmla="*/ 120 w 144"/>
                  <a:gd name="T17" fmla="*/ 30 h 144"/>
                  <a:gd name="T18" fmla="*/ 128 w 144"/>
                  <a:gd name="T19" fmla="*/ 32 h 144"/>
                  <a:gd name="T20" fmla="*/ 144 w 144"/>
                  <a:gd name="T21" fmla="*/ 16 h 144"/>
                  <a:gd name="T22" fmla="*/ 128 w 144"/>
                  <a:gd name="T23" fmla="*/ 0 h 144"/>
                  <a:gd name="T24" fmla="*/ 112 w 144"/>
                  <a:gd name="T25" fmla="*/ 16 h 144"/>
                  <a:gd name="T26" fmla="*/ 114 w 144"/>
                  <a:gd name="T27" fmla="*/ 24 h 144"/>
                  <a:gd name="T28" fmla="*/ 100 w 144"/>
                  <a:gd name="T29" fmla="*/ 38 h 144"/>
                  <a:gd name="T30" fmla="*/ 100 w 144"/>
                  <a:gd name="T31" fmla="*/ 56 h 144"/>
                  <a:gd name="T32" fmla="*/ 88 w 144"/>
                  <a:gd name="T33" fmla="*/ 56 h 144"/>
                  <a:gd name="T34" fmla="*/ 72 w 144"/>
                  <a:gd name="T35" fmla="*/ 64 h 144"/>
                  <a:gd name="T36" fmla="*/ 56 w 144"/>
                  <a:gd name="T37" fmla="*/ 56 h 144"/>
                  <a:gd name="T38" fmla="*/ 44 w 144"/>
                  <a:gd name="T39" fmla="*/ 56 h 144"/>
                  <a:gd name="T40" fmla="*/ 44 w 144"/>
                  <a:gd name="T41" fmla="*/ 38 h 144"/>
                  <a:gd name="T42" fmla="*/ 30 w 144"/>
                  <a:gd name="T43" fmla="*/ 24 h 144"/>
                  <a:gd name="T44" fmla="*/ 32 w 144"/>
                  <a:gd name="T45" fmla="*/ 16 h 144"/>
                  <a:gd name="T46" fmla="*/ 16 w 144"/>
                  <a:gd name="T47" fmla="*/ 0 h 144"/>
                  <a:gd name="T48" fmla="*/ 0 w 144"/>
                  <a:gd name="T49" fmla="*/ 16 h 144"/>
                  <a:gd name="T50" fmla="*/ 16 w 144"/>
                  <a:gd name="T51" fmla="*/ 32 h 144"/>
                  <a:gd name="T52" fmla="*/ 24 w 144"/>
                  <a:gd name="T53" fmla="*/ 30 h 144"/>
                  <a:gd name="T54" fmla="*/ 36 w 144"/>
                  <a:gd name="T55" fmla="*/ 42 h 144"/>
                  <a:gd name="T56" fmla="*/ 36 w 144"/>
                  <a:gd name="T57" fmla="*/ 56 h 144"/>
                  <a:gd name="T58" fmla="*/ 0 w 144"/>
                  <a:gd name="T59" fmla="*/ 56 h 144"/>
                  <a:gd name="T60" fmla="*/ 128 w 144"/>
                  <a:gd name="T61" fmla="*/ 8 h 144"/>
                  <a:gd name="T62" fmla="*/ 136 w 144"/>
                  <a:gd name="T63" fmla="*/ 16 h 144"/>
                  <a:gd name="T64" fmla="*/ 128 w 144"/>
                  <a:gd name="T65" fmla="*/ 24 h 144"/>
                  <a:gd name="T66" fmla="*/ 120 w 144"/>
                  <a:gd name="T67" fmla="*/ 16 h 144"/>
                  <a:gd name="T68" fmla="*/ 128 w 144"/>
                  <a:gd name="T69" fmla="*/ 8 h 144"/>
                  <a:gd name="T70" fmla="*/ 8 w 144"/>
                  <a:gd name="T71" fmla="*/ 16 h 144"/>
                  <a:gd name="T72" fmla="*/ 16 w 144"/>
                  <a:gd name="T73" fmla="*/ 8 h 144"/>
                  <a:gd name="T74" fmla="*/ 24 w 144"/>
                  <a:gd name="T75" fmla="*/ 16 h 144"/>
                  <a:gd name="T76" fmla="*/ 16 w 144"/>
                  <a:gd name="T77" fmla="*/ 24 h 144"/>
                  <a:gd name="T78" fmla="*/ 8 w 144"/>
                  <a:gd name="T79" fmla="*/ 16 h 144"/>
                  <a:gd name="T80" fmla="*/ 88 w 144"/>
                  <a:gd name="T81" fmla="*/ 64 h 144"/>
                  <a:gd name="T82" fmla="*/ 136 w 144"/>
                  <a:gd name="T83" fmla="*/ 64 h 144"/>
                  <a:gd name="T84" fmla="*/ 136 w 144"/>
                  <a:gd name="T85" fmla="*/ 132 h 144"/>
                  <a:gd name="T86" fmla="*/ 136 w 144"/>
                  <a:gd name="T87" fmla="*/ 136 h 144"/>
                  <a:gd name="T88" fmla="*/ 76 w 144"/>
                  <a:gd name="T89" fmla="*/ 136 h 144"/>
                  <a:gd name="T90" fmla="*/ 76 w 144"/>
                  <a:gd name="T91" fmla="*/ 76 h 144"/>
                  <a:gd name="T92" fmla="*/ 88 w 144"/>
                  <a:gd name="T93" fmla="*/ 64 h 144"/>
                  <a:gd name="T94" fmla="*/ 56 w 144"/>
                  <a:gd name="T95" fmla="*/ 64 h 144"/>
                  <a:gd name="T96" fmla="*/ 68 w 144"/>
                  <a:gd name="T97" fmla="*/ 76 h 144"/>
                  <a:gd name="T98" fmla="*/ 68 w 144"/>
                  <a:gd name="T99" fmla="*/ 136 h 144"/>
                  <a:gd name="T100" fmla="*/ 8 w 144"/>
                  <a:gd name="T101" fmla="*/ 136 h 144"/>
                  <a:gd name="T102" fmla="*/ 8 w 144"/>
                  <a:gd name="T103" fmla="*/ 132 h 144"/>
                  <a:gd name="T104" fmla="*/ 8 w 144"/>
                  <a:gd name="T105" fmla="*/ 64 h 144"/>
                  <a:gd name="T106" fmla="*/ 56 w 144"/>
                  <a:gd name="T107" fmla="*/ 6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 h="144">
                    <a:moveTo>
                      <a:pt x="0" y="56"/>
                    </a:moveTo>
                    <a:cubicBezTo>
                      <a:pt x="0" y="132"/>
                      <a:pt x="0" y="132"/>
                      <a:pt x="0" y="132"/>
                    </a:cubicBezTo>
                    <a:cubicBezTo>
                      <a:pt x="0" y="144"/>
                      <a:pt x="0" y="144"/>
                      <a:pt x="0" y="144"/>
                    </a:cubicBezTo>
                    <a:cubicBezTo>
                      <a:pt x="144" y="144"/>
                      <a:pt x="144" y="144"/>
                      <a:pt x="144" y="144"/>
                    </a:cubicBezTo>
                    <a:cubicBezTo>
                      <a:pt x="144" y="132"/>
                      <a:pt x="144" y="132"/>
                      <a:pt x="144" y="132"/>
                    </a:cubicBezTo>
                    <a:cubicBezTo>
                      <a:pt x="144" y="56"/>
                      <a:pt x="144" y="56"/>
                      <a:pt x="144" y="56"/>
                    </a:cubicBezTo>
                    <a:cubicBezTo>
                      <a:pt x="108" y="56"/>
                      <a:pt x="108" y="56"/>
                      <a:pt x="108" y="56"/>
                    </a:cubicBezTo>
                    <a:cubicBezTo>
                      <a:pt x="108" y="42"/>
                      <a:pt x="108" y="42"/>
                      <a:pt x="108" y="42"/>
                    </a:cubicBezTo>
                    <a:cubicBezTo>
                      <a:pt x="120" y="30"/>
                      <a:pt x="120" y="30"/>
                      <a:pt x="120" y="30"/>
                    </a:cubicBezTo>
                    <a:cubicBezTo>
                      <a:pt x="122" y="31"/>
                      <a:pt x="125" y="32"/>
                      <a:pt x="128" y="32"/>
                    </a:cubicBezTo>
                    <a:cubicBezTo>
                      <a:pt x="137" y="32"/>
                      <a:pt x="144" y="25"/>
                      <a:pt x="144" y="16"/>
                    </a:cubicBezTo>
                    <a:cubicBezTo>
                      <a:pt x="144" y="7"/>
                      <a:pt x="137" y="0"/>
                      <a:pt x="128" y="0"/>
                    </a:cubicBezTo>
                    <a:cubicBezTo>
                      <a:pt x="119" y="0"/>
                      <a:pt x="112" y="7"/>
                      <a:pt x="112" y="16"/>
                    </a:cubicBezTo>
                    <a:cubicBezTo>
                      <a:pt x="112" y="19"/>
                      <a:pt x="113" y="22"/>
                      <a:pt x="114" y="24"/>
                    </a:cubicBezTo>
                    <a:cubicBezTo>
                      <a:pt x="100" y="38"/>
                      <a:pt x="100" y="38"/>
                      <a:pt x="100" y="38"/>
                    </a:cubicBezTo>
                    <a:cubicBezTo>
                      <a:pt x="100" y="56"/>
                      <a:pt x="100" y="56"/>
                      <a:pt x="100" y="56"/>
                    </a:cubicBezTo>
                    <a:cubicBezTo>
                      <a:pt x="88" y="56"/>
                      <a:pt x="88" y="56"/>
                      <a:pt x="88" y="56"/>
                    </a:cubicBezTo>
                    <a:cubicBezTo>
                      <a:pt x="81" y="56"/>
                      <a:pt x="76" y="59"/>
                      <a:pt x="72" y="64"/>
                    </a:cubicBezTo>
                    <a:cubicBezTo>
                      <a:pt x="68" y="59"/>
                      <a:pt x="63" y="56"/>
                      <a:pt x="56" y="56"/>
                    </a:cubicBezTo>
                    <a:cubicBezTo>
                      <a:pt x="44" y="56"/>
                      <a:pt x="44" y="56"/>
                      <a:pt x="44" y="56"/>
                    </a:cubicBezTo>
                    <a:cubicBezTo>
                      <a:pt x="44" y="38"/>
                      <a:pt x="44" y="38"/>
                      <a:pt x="44" y="38"/>
                    </a:cubicBezTo>
                    <a:cubicBezTo>
                      <a:pt x="30" y="24"/>
                      <a:pt x="30" y="24"/>
                      <a:pt x="30" y="24"/>
                    </a:cubicBezTo>
                    <a:cubicBezTo>
                      <a:pt x="31" y="22"/>
                      <a:pt x="32" y="19"/>
                      <a:pt x="32" y="16"/>
                    </a:cubicBezTo>
                    <a:cubicBezTo>
                      <a:pt x="32" y="7"/>
                      <a:pt x="25" y="0"/>
                      <a:pt x="16" y="0"/>
                    </a:cubicBezTo>
                    <a:cubicBezTo>
                      <a:pt x="7" y="0"/>
                      <a:pt x="0" y="7"/>
                      <a:pt x="0" y="16"/>
                    </a:cubicBezTo>
                    <a:cubicBezTo>
                      <a:pt x="0" y="25"/>
                      <a:pt x="7" y="32"/>
                      <a:pt x="16" y="32"/>
                    </a:cubicBezTo>
                    <a:cubicBezTo>
                      <a:pt x="19" y="32"/>
                      <a:pt x="22" y="31"/>
                      <a:pt x="24" y="30"/>
                    </a:cubicBezTo>
                    <a:cubicBezTo>
                      <a:pt x="36" y="42"/>
                      <a:pt x="36" y="42"/>
                      <a:pt x="36" y="42"/>
                    </a:cubicBezTo>
                    <a:cubicBezTo>
                      <a:pt x="36" y="56"/>
                      <a:pt x="36" y="56"/>
                      <a:pt x="36" y="56"/>
                    </a:cubicBezTo>
                    <a:lnTo>
                      <a:pt x="0" y="56"/>
                    </a:lnTo>
                    <a:close/>
                    <a:moveTo>
                      <a:pt x="128" y="8"/>
                    </a:moveTo>
                    <a:cubicBezTo>
                      <a:pt x="132" y="8"/>
                      <a:pt x="136" y="12"/>
                      <a:pt x="136" y="16"/>
                    </a:cubicBezTo>
                    <a:cubicBezTo>
                      <a:pt x="136" y="20"/>
                      <a:pt x="132" y="24"/>
                      <a:pt x="128" y="24"/>
                    </a:cubicBezTo>
                    <a:cubicBezTo>
                      <a:pt x="124" y="24"/>
                      <a:pt x="120" y="20"/>
                      <a:pt x="120" y="16"/>
                    </a:cubicBezTo>
                    <a:cubicBezTo>
                      <a:pt x="120" y="12"/>
                      <a:pt x="124" y="8"/>
                      <a:pt x="128" y="8"/>
                    </a:cubicBezTo>
                    <a:close/>
                    <a:moveTo>
                      <a:pt x="8" y="16"/>
                    </a:moveTo>
                    <a:cubicBezTo>
                      <a:pt x="8" y="12"/>
                      <a:pt x="12" y="8"/>
                      <a:pt x="16" y="8"/>
                    </a:cubicBezTo>
                    <a:cubicBezTo>
                      <a:pt x="20" y="8"/>
                      <a:pt x="24" y="12"/>
                      <a:pt x="24" y="16"/>
                    </a:cubicBezTo>
                    <a:cubicBezTo>
                      <a:pt x="24" y="20"/>
                      <a:pt x="20" y="24"/>
                      <a:pt x="16" y="24"/>
                    </a:cubicBezTo>
                    <a:cubicBezTo>
                      <a:pt x="12" y="24"/>
                      <a:pt x="8" y="20"/>
                      <a:pt x="8" y="16"/>
                    </a:cubicBezTo>
                    <a:close/>
                    <a:moveTo>
                      <a:pt x="88" y="64"/>
                    </a:moveTo>
                    <a:cubicBezTo>
                      <a:pt x="136" y="64"/>
                      <a:pt x="136" y="64"/>
                      <a:pt x="136" y="64"/>
                    </a:cubicBezTo>
                    <a:cubicBezTo>
                      <a:pt x="136" y="132"/>
                      <a:pt x="136" y="132"/>
                      <a:pt x="136" y="132"/>
                    </a:cubicBezTo>
                    <a:cubicBezTo>
                      <a:pt x="136" y="136"/>
                      <a:pt x="136" y="136"/>
                      <a:pt x="136" y="136"/>
                    </a:cubicBezTo>
                    <a:cubicBezTo>
                      <a:pt x="76" y="136"/>
                      <a:pt x="76" y="136"/>
                      <a:pt x="76" y="136"/>
                    </a:cubicBezTo>
                    <a:cubicBezTo>
                      <a:pt x="76" y="76"/>
                      <a:pt x="76" y="76"/>
                      <a:pt x="76" y="76"/>
                    </a:cubicBezTo>
                    <a:cubicBezTo>
                      <a:pt x="76" y="69"/>
                      <a:pt x="81" y="64"/>
                      <a:pt x="88" y="64"/>
                    </a:cubicBezTo>
                    <a:close/>
                    <a:moveTo>
                      <a:pt x="56" y="64"/>
                    </a:moveTo>
                    <a:cubicBezTo>
                      <a:pt x="63" y="64"/>
                      <a:pt x="68" y="69"/>
                      <a:pt x="68" y="76"/>
                    </a:cubicBezTo>
                    <a:cubicBezTo>
                      <a:pt x="68" y="136"/>
                      <a:pt x="68" y="136"/>
                      <a:pt x="68" y="136"/>
                    </a:cubicBezTo>
                    <a:cubicBezTo>
                      <a:pt x="8" y="136"/>
                      <a:pt x="8" y="136"/>
                      <a:pt x="8" y="136"/>
                    </a:cubicBezTo>
                    <a:cubicBezTo>
                      <a:pt x="8" y="132"/>
                      <a:pt x="8" y="132"/>
                      <a:pt x="8" y="132"/>
                    </a:cubicBezTo>
                    <a:cubicBezTo>
                      <a:pt x="8" y="64"/>
                      <a:pt x="8" y="64"/>
                      <a:pt x="8" y="64"/>
                    </a:cubicBezTo>
                    <a:lnTo>
                      <a:pt x="5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100">
                <a:extLst>
                  <a:ext uri="{FF2B5EF4-FFF2-40B4-BE49-F238E27FC236}">
                    <a16:creationId xmlns:a16="http://schemas.microsoft.com/office/drawing/2014/main" id="{41543BD6-8EE2-7EC8-8B5D-C5443F541CF6}"/>
                  </a:ext>
                </a:extLst>
              </p:cNvPr>
              <p:cNvSpPr>
                <a:spLocks noChangeArrowheads="1"/>
              </p:cNvSpPr>
              <p:nvPr/>
            </p:nvSpPr>
            <p:spPr bwMode="auto">
              <a:xfrm>
                <a:off x="3724" y="2179"/>
                <a:ext cx="68"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101">
                <a:extLst>
                  <a:ext uri="{FF2B5EF4-FFF2-40B4-BE49-F238E27FC236}">
                    <a16:creationId xmlns:a16="http://schemas.microsoft.com/office/drawing/2014/main" id="{A0A04B4E-92F7-3B46-BA6A-9A533E08D5F6}"/>
                  </a:ext>
                </a:extLst>
              </p:cNvPr>
              <p:cNvSpPr>
                <a:spLocks noChangeArrowheads="1"/>
              </p:cNvSpPr>
              <p:nvPr/>
            </p:nvSpPr>
            <p:spPr bwMode="auto">
              <a:xfrm>
                <a:off x="3724" y="2237"/>
                <a:ext cx="68"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102">
                <a:extLst>
                  <a:ext uri="{FF2B5EF4-FFF2-40B4-BE49-F238E27FC236}">
                    <a16:creationId xmlns:a16="http://schemas.microsoft.com/office/drawing/2014/main" id="{F86DDE87-849B-D81A-F428-9F173ED60311}"/>
                  </a:ext>
                </a:extLst>
              </p:cNvPr>
              <p:cNvSpPr>
                <a:spLocks noChangeArrowheads="1"/>
              </p:cNvSpPr>
              <p:nvPr/>
            </p:nvSpPr>
            <p:spPr bwMode="auto">
              <a:xfrm>
                <a:off x="3888" y="2179"/>
                <a:ext cx="68"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103">
                <a:extLst>
                  <a:ext uri="{FF2B5EF4-FFF2-40B4-BE49-F238E27FC236}">
                    <a16:creationId xmlns:a16="http://schemas.microsoft.com/office/drawing/2014/main" id="{2EEA3200-4843-6A7D-EA8D-964CA8FA26D7}"/>
                  </a:ext>
                </a:extLst>
              </p:cNvPr>
              <p:cNvSpPr>
                <a:spLocks noChangeArrowheads="1"/>
              </p:cNvSpPr>
              <p:nvPr/>
            </p:nvSpPr>
            <p:spPr bwMode="auto">
              <a:xfrm>
                <a:off x="3888" y="2237"/>
                <a:ext cx="68"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04">
                <a:extLst>
                  <a:ext uri="{FF2B5EF4-FFF2-40B4-BE49-F238E27FC236}">
                    <a16:creationId xmlns:a16="http://schemas.microsoft.com/office/drawing/2014/main" id="{368DC74B-CECC-B697-24CA-5FDC37F8640F}"/>
                  </a:ext>
                </a:extLst>
              </p:cNvPr>
              <p:cNvSpPr>
                <a:spLocks noEditPoints="1"/>
              </p:cNvSpPr>
              <p:nvPr/>
            </p:nvSpPr>
            <p:spPr bwMode="auto">
              <a:xfrm>
                <a:off x="3801" y="1986"/>
                <a:ext cx="78" cy="126"/>
              </a:xfrm>
              <a:custGeom>
                <a:avLst/>
                <a:gdLst>
                  <a:gd name="T0" fmla="*/ 20 w 32"/>
                  <a:gd name="T1" fmla="*/ 52 h 52"/>
                  <a:gd name="T2" fmla="*/ 20 w 32"/>
                  <a:gd name="T3" fmla="*/ 31 h 52"/>
                  <a:gd name="T4" fmla="*/ 32 w 32"/>
                  <a:gd name="T5" fmla="*/ 16 h 52"/>
                  <a:gd name="T6" fmla="*/ 16 w 32"/>
                  <a:gd name="T7" fmla="*/ 0 h 52"/>
                  <a:gd name="T8" fmla="*/ 0 w 32"/>
                  <a:gd name="T9" fmla="*/ 16 h 52"/>
                  <a:gd name="T10" fmla="*/ 12 w 32"/>
                  <a:gd name="T11" fmla="*/ 31 h 52"/>
                  <a:gd name="T12" fmla="*/ 12 w 32"/>
                  <a:gd name="T13" fmla="*/ 52 h 52"/>
                  <a:gd name="T14" fmla="*/ 20 w 32"/>
                  <a:gd name="T15" fmla="*/ 52 h 52"/>
                  <a:gd name="T16" fmla="*/ 8 w 32"/>
                  <a:gd name="T17" fmla="*/ 16 h 52"/>
                  <a:gd name="T18" fmla="*/ 16 w 32"/>
                  <a:gd name="T19" fmla="*/ 8 h 52"/>
                  <a:gd name="T20" fmla="*/ 24 w 32"/>
                  <a:gd name="T21" fmla="*/ 16 h 52"/>
                  <a:gd name="T22" fmla="*/ 16 w 32"/>
                  <a:gd name="T23" fmla="*/ 24 h 52"/>
                  <a:gd name="T24" fmla="*/ 8 w 32"/>
                  <a:gd name="T25"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52">
                    <a:moveTo>
                      <a:pt x="20" y="52"/>
                    </a:moveTo>
                    <a:cubicBezTo>
                      <a:pt x="20" y="31"/>
                      <a:pt x="20" y="31"/>
                      <a:pt x="20" y="31"/>
                    </a:cubicBezTo>
                    <a:cubicBezTo>
                      <a:pt x="27" y="30"/>
                      <a:pt x="32" y="23"/>
                      <a:pt x="32" y="16"/>
                    </a:cubicBezTo>
                    <a:cubicBezTo>
                      <a:pt x="32" y="7"/>
                      <a:pt x="25" y="0"/>
                      <a:pt x="16" y="0"/>
                    </a:cubicBezTo>
                    <a:cubicBezTo>
                      <a:pt x="7" y="0"/>
                      <a:pt x="0" y="7"/>
                      <a:pt x="0" y="16"/>
                    </a:cubicBezTo>
                    <a:cubicBezTo>
                      <a:pt x="0" y="23"/>
                      <a:pt x="5" y="30"/>
                      <a:pt x="12" y="31"/>
                    </a:cubicBezTo>
                    <a:cubicBezTo>
                      <a:pt x="12" y="52"/>
                      <a:pt x="12" y="52"/>
                      <a:pt x="12" y="52"/>
                    </a:cubicBezTo>
                    <a:lnTo>
                      <a:pt x="20" y="52"/>
                    </a:lnTo>
                    <a:close/>
                    <a:moveTo>
                      <a:pt x="8" y="16"/>
                    </a:moveTo>
                    <a:cubicBezTo>
                      <a:pt x="8" y="12"/>
                      <a:pt x="12" y="8"/>
                      <a:pt x="16" y="8"/>
                    </a:cubicBezTo>
                    <a:cubicBezTo>
                      <a:pt x="20" y="8"/>
                      <a:pt x="24" y="12"/>
                      <a:pt x="24" y="16"/>
                    </a:cubicBezTo>
                    <a:cubicBezTo>
                      <a:pt x="24" y="20"/>
                      <a:pt x="20" y="24"/>
                      <a:pt x="16" y="24"/>
                    </a:cubicBezTo>
                    <a:cubicBezTo>
                      <a:pt x="12" y="24"/>
                      <a:pt x="8" y="20"/>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1" name="Group 30">
            <a:extLst>
              <a:ext uri="{FF2B5EF4-FFF2-40B4-BE49-F238E27FC236}">
                <a16:creationId xmlns:a16="http://schemas.microsoft.com/office/drawing/2014/main" id="{EE45D4A5-2306-F6BD-D9DC-C531986F9EDF}"/>
              </a:ext>
            </a:extLst>
          </p:cNvPr>
          <p:cNvGrpSpPr/>
          <p:nvPr/>
        </p:nvGrpSpPr>
        <p:grpSpPr>
          <a:xfrm>
            <a:off x="7980502" y="4082444"/>
            <a:ext cx="1259047" cy="1113636"/>
            <a:chOff x="7985750" y="3809486"/>
            <a:chExt cx="1259047" cy="1113636"/>
          </a:xfrm>
        </p:grpSpPr>
        <p:sp>
          <p:nvSpPr>
            <p:cNvPr id="45" name="TextBox 44">
              <a:extLst>
                <a:ext uri="{FF2B5EF4-FFF2-40B4-BE49-F238E27FC236}">
                  <a16:creationId xmlns:a16="http://schemas.microsoft.com/office/drawing/2014/main" id="{8EE9874E-5FA7-DE5A-A9F7-7F6431C8CBE9}"/>
                </a:ext>
              </a:extLst>
            </p:cNvPr>
            <p:cNvSpPr txBox="1"/>
            <p:nvPr/>
          </p:nvSpPr>
          <p:spPr>
            <a:xfrm>
              <a:off x="7985750" y="4373741"/>
              <a:ext cx="1259047" cy="549381"/>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100" i="0" u="none" strike="noStrike" kern="1200" cap="none" spc="0" normalizeH="0" baseline="0" noProof="0" dirty="0">
                  <a:ln>
                    <a:noFill/>
                  </a:ln>
                  <a:solidFill>
                    <a:schemeClr val="accent6"/>
                  </a:solidFill>
                  <a:effectLst/>
                  <a:uLnTx/>
                  <a:uFillTx/>
                  <a:ea typeface="+mn-ea"/>
                  <a:cs typeface="+mn-cs"/>
                </a:rPr>
                <a:t>Elevarse para asistencia en investigaciones.</a:t>
              </a:r>
              <a:endParaRPr kumimoji="0" lang="en-GB" sz="1100" i="0" u="none" strike="noStrike" kern="1200" cap="none" spc="0" normalizeH="0" baseline="0" noProof="0" dirty="0">
                <a:ln>
                  <a:noFill/>
                </a:ln>
                <a:solidFill>
                  <a:schemeClr val="accent6"/>
                </a:solidFill>
                <a:effectLst/>
                <a:uLnTx/>
                <a:uFillTx/>
                <a:ea typeface="+mn-ea"/>
                <a:cs typeface="+mn-cs"/>
              </a:endParaRPr>
            </a:p>
          </p:txBody>
        </p:sp>
        <p:pic>
          <p:nvPicPr>
            <p:cNvPr id="186" name="Graphic 185">
              <a:extLst>
                <a:ext uri="{FF2B5EF4-FFF2-40B4-BE49-F238E27FC236}">
                  <a16:creationId xmlns:a16="http://schemas.microsoft.com/office/drawing/2014/main" id="{B7654C06-DA4F-1FC7-C6A4-905FE872E7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41766" y="3809486"/>
              <a:ext cx="530836" cy="530836"/>
            </a:xfrm>
            <a:prstGeom prst="rect">
              <a:avLst/>
            </a:prstGeom>
          </p:spPr>
        </p:pic>
      </p:grpSp>
      <p:grpSp>
        <p:nvGrpSpPr>
          <p:cNvPr id="33" name="Group 32">
            <a:extLst>
              <a:ext uri="{FF2B5EF4-FFF2-40B4-BE49-F238E27FC236}">
                <a16:creationId xmlns:a16="http://schemas.microsoft.com/office/drawing/2014/main" id="{B70BC376-2004-A07F-5708-73C49733EFF4}"/>
              </a:ext>
            </a:extLst>
          </p:cNvPr>
          <p:cNvGrpSpPr/>
          <p:nvPr/>
        </p:nvGrpSpPr>
        <p:grpSpPr>
          <a:xfrm>
            <a:off x="10205399" y="4008223"/>
            <a:ext cx="1259047" cy="1262078"/>
            <a:chOff x="10210647" y="3842052"/>
            <a:chExt cx="1259047" cy="1262078"/>
          </a:xfrm>
        </p:grpSpPr>
        <p:sp>
          <p:nvSpPr>
            <p:cNvPr id="120" name="TextBox 119">
              <a:extLst>
                <a:ext uri="{FF2B5EF4-FFF2-40B4-BE49-F238E27FC236}">
                  <a16:creationId xmlns:a16="http://schemas.microsoft.com/office/drawing/2014/main" id="{A828995F-1F55-50A3-537C-5E4C5FEF1610}"/>
                </a:ext>
              </a:extLst>
            </p:cNvPr>
            <p:cNvSpPr txBox="1"/>
            <p:nvPr/>
          </p:nvSpPr>
          <p:spPr>
            <a:xfrm>
              <a:off x="10210647" y="4402399"/>
              <a:ext cx="1259047" cy="701731"/>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100" i="0" u="none" strike="noStrike" kern="1200" cap="none" spc="0" normalizeH="0" baseline="0" noProof="0" dirty="0">
                  <a:ln>
                    <a:noFill/>
                  </a:ln>
                  <a:solidFill>
                    <a:schemeClr val="accent6"/>
                  </a:solidFill>
                  <a:effectLst/>
                  <a:uLnTx/>
                  <a:uFillTx/>
                  <a:ea typeface="+mn-ea"/>
                  <a:cs typeface="+mn-cs"/>
                </a:rPr>
                <a:t>Retenedor de respuesta y preparación ante incidentes</a:t>
              </a:r>
              <a:endParaRPr kumimoji="0" lang="en-GB" sz="1100" i="0" u="none" strike="noStrike" kern="1200" cap="none" spc="0" normalizeH="0" baseline="0" noProof="0" dirty="0">
                <a:ln>
                  <a:noFill/>
                </a:ln>
                <a:solidFill>
                  <a:schemeClr val="accent6"/>
                </a:solidFill>
                <a:effectLst/>
                <a:uLnTx/>
                <a:uFillTx/>
                <a:ea typeface="+mn-ea"/>
                <a:cs typeface="+mn-cs"/>
              </a:endParaRPr>
            </a:p>
          </p:txBody>
        </p:sp>
        <p:pic>
          <p:nvPicPr>
            <p:cNvPr id="187" name="Graphic 186">
              <a:extLst>
                <a:ext uri="{FF2B5EF4-FFF2-40B4-BE49-F238E27FC236}">
                  <a16:creationId xmlns:a16="http://schemas.microsoft.com/office/drawing/2014/main" id="{01DA09FE-D24B-4796-3D1B-5D815A639A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74752" y="3842052"/>
              <a:ext cx="530836" cy="530836"/>
            </a:xfrm>
            <a:prstGeom prst="rect">
              <a:avLst/>
            </a:prstGeom>
          </p:spPr>
        </p:pic>
      </p:grpSp>
      <p:grpSp>
        <p:nvGrpSpPr>
          <p:cNvPr id="15" name="Group 14">
            <a:extLst>
              <a:ext uri="{FF2B5EF4-FFF2-40B4-BE49-F238E27FC236}">
                <a16:creationId xmlns:a16="http://schemas.microsoft.com/office/drawing/2014/main" id="{BC6D378B-5031-EAF5-3222-F7B415964E14}"/>
              </a:ext>
            </a:extLst>
          </p:cNvPr>
          <p:cNvGrpSpPr/>
          <p:nvPr/>
        </p:nvGrpSpPr>
        <p:grpSpPr>
          <a:xfrm>
            <a:off x="4475986" y="4173423"/>
            <a:ext cx="1193700" cy="916168"/>
            <a:chOff x="4530135" y="3941617"/>
            <a:chExt cx="1193700" cy="916168"/>
          </a:xfrm>
        </p:grpSpPr>
        <p:sp>
          <p:nvSpPr>
            <p:cNvPr id="78" name="TextBox 77">
              <a:extLst>
                <a:ext uri="{FF2B5EF4-FFF2-40B4-BE49-F238E27FC236}">
                  <a16:creationId xmlns:a16="http://schemas.microsoft.com/office/drawing/2014/main" id="{C82D521E-F09E-E116-BC69-11344CEB08BD}"/>
                </a:ext>
              </a:extLst>
            </p:cNvPr>
            <p:cNvSpPr txBox="1"/>
            <p:nvPr/>
          </p:nvSpPr>
          <p:spPr>
            <a:xfrm>
              <a:off x="4530135" y="4494609"/>
              <a:ext cx="1193700" cy="363176"/>
            </a:xfrm>
            <a:prstGeom prst="rect">
              <a:avLst/>
            </a:prstGeom>
            <a:noFill/>
          </p:spPr>
          <p:txBody>
            <a:bodyPr wrap="square" rtlCol="0">
              <a:spAutoFit/>
            </a:bodyPr>
            <a:lstStyle/>
            <a:p>
              <a:pPr algn="ctr">
                <a:lnSpc>
                  <a:spcPct val="80000"/>
                </a:lnSpc>
              </a:pPr>
              <a:r>
                <a:rPr lang="fi-FI" sz="1100" err="1">
                  <a:solidFill>
                    <a:schemeClr val="accent6"/>
                  </a:solidFill>
                </a:rPr>
                <a:t>Risk</a:t>
              </a:r>
              <a:r>
                <a:rPr lang="fi-FI" sz="1100">
                  <a:solidFill>
                    <a:schemeClr val="accent6"/>
                  </a:solidFill>
                </a:rPr>
                <a:t> </a:t>
              </a:r>
              <a:r>
                <a:rPr lang="fi-FI" sz="1100" err="1">
                  <a:solidFill>
                    <a:schemeClr val="accent6"/>
                  </a:solidFill>
                </a:rPr>
                <a:t>prioritization</a:t>
              </a:r>
              <a:endParaRPr lang="fi-FI" sz="1100">
                <a:solidFill>
                  <a:schemeClr val="accent6"/>
                </a:solidFill>
              </a:endParaRPr>
            </a:p>
          </p:txBody>
        </p:sp>
        <p:pic>
          <p:nvPicPr>
            <p:cNvPr id="189" name="Graphic 188">
              <a:extLst>
                <a:ext uri="{FF2B5EF4-FFF2-40B4-BE49-F238E27FC236}">
                  <a16:creationId xmlns:a16="http://schemas.microsoft.com/office/drawing/2014/main" id="{1D887CE8-277F-F21C-28DF-18BCE29D630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69061" y="3941617"/>
              <a:ext cx="524112" cy="524112"/>
            </a:xfrm>
            <a:prstGeom prst="rect">
              <a:avLst/>
            </a:prstGeom>
          </p:spPr>
        </p:pic>
      </p:grpSp>
      <p:grpSp>
        <p:nvGrpSpPr>
          <p:cNvPr id="32" name="Group 31">
            <a:extLst>
              <a:ext uri="{FF2B5EF4-FFF2-40B4-BE49-F238E27FC236}">
                <a16:creationId xmlns:a16="http://schemas.microsoft.com/office/drawing/2014/main" id="{E6584A34-04A2-318F-F63F-EF8673386265}"/>
              </a:ext>
            </a:extLst>
          </p:cNvPr>
          <p:cNvGrpSpPr/>
          <p:nvPr/>
        </p:nvGrpSpPr>
        <p:grpSpPr>
          <a:xfrm>
            <a:off x="9083903" y="4116958"/>
            <a:ext cx="1259047" cy="1044609"/>
            <a:chOff x="9096538" y="3886398"/>
            <a:chExt cx="1259047" cy="1044609"/>
          </a:xfrm>
        </p:grpSpPr>
        <p:sp>
          <p:nvSpPr>
            <p:cNvPr id="47" name="TextBox 46">
              <a:extLst>
                <a:ext uri="{FF2B5EF4-FFF2-40B4-BE49-F238E27FC236}">
                  <a16:creationId xmlns:a16="http://schemas.microsoft.com/office/drawing/2014/main" id="{3F07EB5F-CDDA-394A-3B72-08BC80E3A425}"/>
                </a:ext>
              </a:extLst>
            </p:cNvPr>
            <p:cNvSpPr txBox="1"/>
            <p:nvPr/>
          </p:nvSpPr>
          <p:spPr>
            <a:xfrm>
              <a:off x="9096538" y="4381626"/>
              <a:ext cx="1259047" cy="549381"/>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i="0" u="none" strike="noStrike" kern="1200" cap="none" spc="0" normalizeH="0" baseline="0" noProof="0" dirty="0" err="1">
                  <a:ln>
                    <a:noFill/>
                  </a:ln>
                  <a:solidFill>
                    <a:schemeClr val="accent6"/>
                  </a:solidFill>
                  <a:effectLst/>
                  <a:uLnTx/>
                  <a:uFillTx/>
                  <a:ea typeface="+mn-ea"/>
                  <a:cs typeface="+mn-cs"/>
                </a:rPr>
                <a:t>Escalar</a:t>
              </a:r>
              <a:r>
                <a:rPr kumimoji="0" lang="en-GB" sz="1100" i="0" u="none" strike="noStrike" kern="1200" cap="none" spc="0" normalizeH="0" baseline="0" noProof="0" dirty="0">
                  <a:ln>
                    <a:noFill/>
                  </a:ln>
                  <a:solidFill>
                    <a:schemeClr val="accent6"/>
                  </a:solidFill>
                  <a:effectLst/>
                  <a:uLnTx/>
                  <a:uFillTx/>
                  <a:ea typeface="+mn-ea"/>
                  <a:cs typeface="+mn-cs"/>
                </a:rPr>
                <a:t> a </a:t>
              </a:r>
              <a:r>
                <a:rPr kumimoji="0" lang="en-GB" sz="1100" i="0" u="none" strike="noStrike" kern="1200" cap="none" spc="0" normalizeH="0" baseline="0" noProof="0" dirty="0" err="1">
                  <a:ln>
                    <a:noFill/>
                  </a:ln>
                  <a:solidFill>
                    <a:schemeClr val="accent6"/>
                  </a:solidFill>
                  <a:effectLst/>
                  <a:uLnTx/>
                  <a:uFillTx/>
                  <a:ea typeface="+mn-ea"/>
                  <a:cs typeface="+mn-cs"/>
                </a:rPr>
                <a:t>respuesta</a:t>
              </a:r>
              <a:r>
                <a:rPr kumimoji="0" lang="en-GB" sz="1100" i="0" u="none" strike="noStrike" kern="1200" cap="none" spc="0" normalizeH="0" baseline="0" noProof="0" dirty="0">
                  <a:ln>
                    <a:noFill/>
                  </a:ln>
                  <a:solidFill>
                    <a:schemeClr val="accent6"/>
                  </a:solidFill>
                  <a:effectLst/>
                  <a:uLnTx/>
                  <a:uFillTx/>
                  <a:ea typeface="+mn-ea"/>
                  <a:cs typeface="+mn-cs"/>
                </a:rPr>
                <a:t> a </a:t>
              </a:r>
              <a:r>
                <a:rPr kumimoji="0" lang="en-GB" sz="1100" i="0" u="none" strike="noStrike" kern="1200" cap="none" spc="0" normalizeH="0" baseline="0" noProof="0" dirty="0" err="1">
                  <a:ln>
                    <a:noFill/>
                  </a:ln>
                  <a:solidFill>
                    <a:schemeClr val="accent6"/>
                  </a:solidFill>
                  <a:effectLst/>
                  <a:uLnTx/>
                  <a:uFillTx/>
                  <a:ea typeface="+mn-ea"/>
                  <a:cs typeface="+mn-cs"/>
                </a:rPr>
                <a:t>incidentes</a:t>
              </a:r>
              <a:endParaRPr kumimoji="0" lang="en-GB" sz="1100" i="0" u="none" strike="noStrike" kern="1200" cap="none" spc="0" normalizeH="0" baseline="0" noProof="0" dirty="0">
                <a:ln>
                  <a:noFill/>
                </a:ln>
                <a:solidFill>
                  <a:schemeClr val="accent6"/>
                </a:solidFill>
                <a:effectLst/>
                <a:uLnTx/>
                <a:uFillTx/>
                <a:ea typeface="+mn-ea"/>
                <a:cs typeface="+mn-cs"/>
              </a:endParaRPr>
            </a:p>
          </p:txBody>
        </p:sp>
        <p:grpSp>
          <p:nvGrpSpPr>
            <p:cNvPr id="227" name="Group 226">
              <a:extLst>
                <a:ext uri="{FF2B5EF4-FFF2-40B4-BE49-F238E27FC236}">
                  <a16:creationId xmlns:a16="http://schemas.microsoft.com/office/drawing/2014/main" id="{487594F9-981D-DA6F-E237-C6D3D80B847F}"/>
                </a:ext>
              </a:extLst>
            </p:cNvPr>
            <p:cNvGrpSpPr/>
            <p:nvPr/>
          </p:nvGrpSpPr>
          <p:grpSpPr>
            <a:xfrm>
              <a:off x="9498781" y="3886398"/>
              <a:ext cx="454561" cy="453924"/>
              <a:chOff x="10040580" y="3706242"/>
              <a:chExt cx="454561" cy="453924"/>
            </a:xfrm>
          </p:grpSpPr>
          <p:grpSp>
            <p:nvGrpSpPr>
              <p:cNvPr id="203" name="Graphic 187">
                <a:extLst>
                  <a:ext uri="{FF2B5EF4-FFF2-40B4-BE49-F238E27FC236}">
                    <a16:creationId xmlns:a16="http://schemas.microsoft.com/office/drawing/2014/main" id="{E7FCF571-CB04-ECBB-E8DA-2572D2C8FEF1}"/>
                  </a:ext>
                </a:extLst>
              </p:cNvPr>
              <p:cNvGrpSpPr/>
              <p:nvPr/>
            </p:nvGrpSpPr>
            <p:grpSpPr>
              <a:xfrm>
                <a:off x="10052778" y="3706242"/>
                <a:ext cx="442363" cy="442363"/>
                <a:chOff x="10052778" y="3706242"/>
                <a:chExt cx="442363" cy="442363"/>
              </a:xfrm>
              <a:solidFill>
                <a:schemeClr val="bg1"/>
              </a:solidFill>
            </p:grpSpPr>
            <p:sp>
              <p:nvSpPr>
                <p:cNvPr id="204" name="Freeform: Shape 203">
                  <a:extLst>
                    <a:ext uri="{FF2B5EF4-FFF2-40B4-BE49-F238E27FC236}">
                      <a16:creationId xmlns:a16="http://schemas.microsoft.com/office/drawing/2014/main" id="{6C316252-2F87-F24C-98D7-5EEDE92FCD2C}"/>
                    </a:ext>
                  </a:extLst>
                </p:cNvPr>
                <p:cNvSpPr/>
                <p:nvPr/>
              </p:nvSpPr>
              <p:spPr>
                <a:xfrm>
                  <a:off x="10274402" y="3927424"/>
                  <a:ext cx="199284" cy="199284"/>
                </a:xfrm>
                <a:custGeom>
                  <a:avLst/>
                  <a:gdLst>
                    <a:gd name="connsiteX0" fmla="*/ 0 w 199284"/>
                    <a:gd name="connsiteY0" fmla="*/ 199285 h 199284"/>
                    <a:gd name="connsiteX1" fmla="*/ 0 w 199284"/>
                    <a:gd name="connsiteY1" fmla="*/ 177167 h 199284"/>
                    <a:gd name="connsiteX2" fmla="*/ 177167 w 199284"/>
                    <a:gd name="connsiteY2" fmla="*/ 0 h 199284"/>
                    <a:gd name="connsiteX3" fmla="*/ 199285 w 199284"/>
                    <a:gd name="connsiteY3" fmla="*/ 0 h 199284"/>
                    <a:gd name="connsiteX4" fmla="*/ 0 w 199284"/>
                    <a:gd name="connsiteY4" fmla="*/ 199285 h 199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84" h="199284">
                      <a:moveTo>
                        <a:pt x="0" y="199285"/>
                      </a:moveTo>
                      <a:lnTo>
                        <a:pt x="0" y="177167"/>
                      </a:lnTo>
                      <a:cubicBezTo>
                        <a:pt x="97652" y="177167"/>
                        <a:pt x="177167" y="97652"/>
                        <a:pt x="177167" y="0"/>
                      </a:cubicBezTo>
                      <a:lnTo>
                        <a:pt x="199285" y="0"/>
                      </a:lnTo>
                      <a:cubicBezTo>
                        <a:pt x="199285" y="109927"/>
                        <a:pt x="109927" y="199285"/>
                        <a:pt x="0" y="199285"/>
                      </a:cubicBezTo>
                      <a:close/>
                    </a:path>
                  </a:pathLst>
                </a:custGeom>
                <a:solidFill>
                  <a:schemeClr val="bg1"/>
                </a:solidFill>
                <a:ln w="0"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ADB13ECC-1077-1B73-1EC2-6D6EB4C1D933}"/>
                    </a:ext>
                  </a:extLst>
                </p:cNvPr>
                <p:cNvSpPr/>
                <p:nvPr/>
              </p:nvSpPr>
              <p:spPr>
                <a:xfrm>
                  <a:off x="10075007" y="3728029"/>
                  <a:ext cx="199395" cy="199395"/>
                </a:xfrm>
                <a:custGeom>
                  <a:avLst/>
                  <a:gdLst>
                    <a:gd name="connsiteX0" fmla="*/ 22118 w 199395"/>
                    <a:gd name="connsiteY0" fmla="*/ 199395 h 199395"/>
                    <a:gd name="connsiteX1" fmla="*/ 0 w 199395"/>
                    <a:gd name="connsiteY1" fmla="*/ 199395 h 199395"/>
                    <a:gd name="connsiteX2" fmla="*/ 199395 w 199395"/>
                    <a:gd name="connsiteY2" fmla="*/ 0 h 199395"/>
                    <a:gd name="connsiteX3" fmla="*/ 199395 w 199395"/>
                    <a:gd name="connsiteY3" fmla="*/ 22118 h 199395"/>
                    <a:gd name="connsiteX4" fmla="*/ 22229 w 199395"/>
                    <a:gd name="connsiteY4" fmla="*/ 199285 h 19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95" h="199395">
                      <a:moveTo>
                        <a:pt x="22118" y="199395"/>
                      </a:moveTo>
                      <a:lnTo>
                        <a:pt x="0" y="199395"/>
                      </a:lnTo>
                      <a:cubicBezTo>
                        <a:pt x="0" y="89468"/>
                        <a:pt x="89468" y="0"/>
                        <a:pt x="199395" y="0"/>
                      </a:cubicBezTo>
                      <a:lnTo>
                        <a:pt x="199395" y="22118"/>
                      </a:lnTo>
                      <a:cubicBezTo>
                        <a:pt x="101744" y="22118"/>
                        <a:pt x="22229" y="101633"/>
                        <a:pt x="22229" y="199285"/>
                      </a:cubicBezTo>
                      <a:close/>
                    </a:path>
                  </a:pathLst>
                </a:custGeom>
                <a:solidFill>
                  <a:schemeClr val="bg1"/>
                </a:solidFill>
                <a:ln w="0"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CB0B4949-77AA-4A2E-D9F2-1523BCC90AD6}"/>
                    </a:ext>
                  </a:extLst>
                </p:cNvPr>
                <p:cNvSpPr/>
                <p:nvPr/>
              </p:nvSpPr>
              <p:spPr>
                <a:xfrm>
                  <a:off x="10450905" y="3916365"/>
                  <a:ext cx="44236" cy="22118"/>
                </a:xfrm>
                <a:custGeom>
                  <a:avLst/>
                  <a:gdLst>
                    <a:gd name="connsiteX0" fmla="*/ 0 w 44236"/>
                    <a:gd name="connsiteY0" fmla="*/ 0 h 22118"/>
                    <a:gd name="connsiteX1" fmla="*/ 44236 w 44236"/>
                    <a:gd name="connsiteY1" fmla="*/ 0 h 22118"/>
                    <a:gd name="connsiteX2" fmla="*/ 44236 w 44236"/>
                    <a:gd name="connsiteY2" fmla="*/ 22118 h 22118"/>
                    <a:gd name="connsiteX3" fmla="*/ 0 w 44236"/>
                    <a:gd name="connsiteY3" fmla="*/ 22118 h 22118"/>
                  </a:gdLst>
                  <a:ahLst/>
                  <a:cxnLst>
                    <a:cxn ang="0">
                      <a:pos x="connsiteX0" y="connsiteY0"/>
                    </a:cxn>
                    <a:cxn ang="0">
                      <a:pos x="connsiteX1" y="connsiteY1"/>
                    </a:cxn>
                    <a:cxn ang="0">
                      <a:pos x="connsiteX2" y="connsiteY2"/>
                    </a:cxn>
                    <a:cxn ang="0">
                      <a:pos x="connsiteX3" y="connsiteY3"/>
                    </a:cxn>
                  </a:cxnLst>
                  <a:rect l="l" t="t" r="r" b="b"/>
                  <a:pathLst>
                    <a:path w="44236" h="22118">
                      <a:moveTo>
                        <a:pt x="0" y="0"/>
                      </a:moveTo>
                      <a:lnTo>
                        <a:pt x="44236" y="0"/>
                      </a:lnTo>
                      <a:lnTo>
                        <a:pt x="44236" y="22118"/>
                      </a:lnTo>
                      <a:lnTo>
                        <a:pt x="0" y="22118"/>
                      </a:lnTo>
                      <a:close/>
                    </a:path>
                  </a:pathLst>
                </a:custGeom>
                <a:solidFill>
                  <a:schemeClr val="bg1"/>
                </a:solidFill>
                <a:ln w="0"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8F9CE9B2-2A6D-11C1-08D6-549B074D8FCE}"/>
                    </a:ext>
                  </a:extLst>
                </p:cNvPr>
                <p:cNvSpPr/>
                <p:nvPr/>
              </p:nvSpPr>
              <p:spPr>
                <a:xfrm>
                  <a:off x="10052778" y="3916365"/>
                  <a:ext cx="44236" cy="22118"/>
                </a:xfrm>
                <a:custGeom>
                  <a:avLst/>
                  <a:gdLst>
                    <a:gd name="connsiteX0" fmla="*/ 0 w 44236"/>
                    <a:gd name="connsiteY0" fmla="*/ 0 h 22118"/>
                    <a:gd name="connsiteX1" fmla="*/ 44236 w 44236"/>
                    <a:gd name="connsiteY1" fmla="*/ 0 h 22118"/>
                    <a:gd name="connsiteX2" fmla="*/ 44236 w 44236"/>
                    <a:gd name="connsiteY2" fmla="*/ 22118 h 22118"/>
                    <a:gd name="connsiteX3" fmla="*/ 0 w 44236"/>
                    <a:gd name="connsiteY3" fmla="*/ 22118 h 22118"/>
                  </a:gdLst>
                  <a:ahLst/>
                  <a:cxnLst>
                    <a:cxn ang="0">
                      <a:pos x="connsiteX0" y="connsiteY0"/>
                    </a:cxn>
                    <a:cxn ang="0">
                      <a:pos x="connsiteX1" y="connsiteY1"/>
                    </a:cxn>
                    <a:cxn ang="0">
                      <a:pos x="connsiteX2" y="connsiteY2"/>
                    </a:cxn>
                    <a:cxn ang="0">
                      <a:pos x="connsiteX3" y="connsiteY3"/>
                    </a:cxn>
                  </a:cxnLst>
                  <a:rect l="l" t="t" r="r" b="b"/>
                  <a:pathLst>
                    <a:path w="44236" h="22118">
                      <a:moveTo>
                        <a:pt x="0" y="0"/>
                      </a:moveTo>
                      <a:lnTo>
                        <a:pt x="44236" y="0"/>
                      </a:lnTo>
                      <a:lnTo>
                        <a:pt x="44236" y="22118"/>
                      </a:lnTo>
                      <a:lnTo>
                        <a:pt x="0" y="22118"/>
                      </a:lnTo>
                      <a:close/>
                    </a:path>
                  </a:pathLst>
                </a:custGeom>
                <a:solidFill>
                  <a:schemeClr val="bg1"/>
                </a:solidFill>
                <a:ln w="0"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F28AB13-97D0-AB3A-860D-0ED09DF8DEEA}"/>
                    </a:ext>
                  </a:extLst>
                </p:cNvPr>
                <p:cNvSpPr/>
                <p:nvPr/>
              </p:nvSpPr>
              <p:spPr>
                <a:xfrm rot="-2700000">
                  <a:off x="10392949" y="3775615"/>
                  <a:ext cx="44236" cy="22118"/>
                </a:xfrm>
                <a:custGeom>
                  <a:avLst/>
                  <a:gdLst>
                    <a:gd name="connsiteX0" fmla="*/ 0 w 44236"/>
                    <a:gd name="connsiteY0" fmla="*/ 0 h 22118"/>
                    <a:gd name="connsiteX1" fmla="*/ 44236 w 44236"/>
                    <a:gd name="connsiteY1" fmla="*/ 0 h 22118"/>
                    <a:gd name="connsiteX2" fmla="*/ 44236 w 44236"/>
                    <a:gd name="connsiteY2" fmla="*/ 22118 h 22118"/>
                    <a:gd name="connsiteX3" fmla="*/ 0 w 44236"/>
                    <a:gd name="connsiteY3" fmla="*/ 22118 h 22118"/>
                  </a:gdLst>
                  <a:ahLst/>
                  <a:cxnLst>
                    <a:cxn ang="0">
                      <a:pos x="connsiteX0" y="connsiteY0"/>
                    </a:cxn>
                    <a:cxn ang="0">
                      <a:pos x="connsiteX1" y="connsiteY1"/>
                    </a:cxn>
                    <a:cxn ang="0">
                      <a:pos x="connsiteX2" y="connsiteY2"/>
                    </a:cxn>
                    <a:cxn ang="0">
                      <a:pos x="connsiteX3" y="connsiteY3"/>
                    </a:cxn>
                  </a:cxnLst>
                  <a:rect l="l" t="t" r="r" b="b"/>
                  <a:pathLst>
                    <a:path w="44236" h="22118">
                      <a:moveTo>
                        <a:pt x="0" y="0"/>
                      </a:moveTo>
                      <a:lnTo>
                        <a:pt x="44236" y="0"/>
                      </a:lnTo>
                      <a:lnTo>
                        <a:pt x="44236" y="22118"/>
                      </a:lnTo>
                      <a:lnTo>
                        <a:pt x="0" y="22118"/>
                      </a:lnTo>
                      <a:close/>
                    </a:path>
                  </a:pathLst>
                </a:custGeom>
                <a:solidFill>
                  <a:schemeClr val="bg1"/>
                </a:solidFill>
                <a:ln w="0"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3E363AA3-EA7F-F8B1-D9BC-BBDF532AEC65}"/>
                    </a:ext>
                  </a:extLst>
                </p:cNvPr>
                <p:cNvSpPr/>
                <p:nvPr/>
              </p:nvSpPr>
              <p:spPr>
                <a:xfrm>
                  <a:off x="10263343" y="4104369"/>
                  <a:ext cx="22118" cy="44236"/>
                </a:xfrm>
                <a:custGeom>
                  <a:avLst/>
                  <a:gdLst>
                    <a:gd name="connsiteX0" fmla="*/ 0 w 22118"/>
                    <a:gd name="connsiteY0" fmla="*/ 0 h 44236"/>
                    <a:gd name="connsiteX1" fmla="*/ 22118 w 22118"/>
                    <a:gd name="connsiteY1" fmla="*/ 0 h 44236"/>
                    <a:gd name="connsiteX2" fmla="*/ 22118 w 22118"/>
                    <a:gd name="connsiteY2" fmla="*/ 44236 h 44236"/>
                    <a:gd name="connsiteX3" fmla="*/ 0 w 22118"/>
                    <a:gd name="connsiteY3" fmla="*/ 44236 h 44236"/>
                  </a:gdLst>
                  <a:ahLst/>
                  <a:cxnLst>
                    <a:cxn ang="0">
                      <a:pos x="connsiteX0" y="connsiteY0"/>
                    </a:cxn>
                    <a:cxn ang="0">
                      <a:pos x="connsiteX1" y="connsiteY1"/>
                    </a:cxn>
                    <a:cxn ang="0">
                      <a:pos x="connsiteX2" y="connsiteY2"/>
                    </a:cxn>
                    <a:cxn ang="0">
                      <a:pos x="connsiteX3" y="connsiteY3"/>
                    </a:cxn>
                  </a:cxnLst>
                  <a:rect l="l" t="t" r="r" b="b"/>
                  <a:pathLst>
                    <a:path w="22118" h="44236">
                      <a:moveTo>
                        <a:pt x="0" y="0"/>
                      </a:moveTo>
                      <a:lnTo>
                        <a:pt x="22118" y="0"/>
                      </a:lnTo>
                      <a:lnTo>
                        <a:pt x="22118" y="44236"/>
                      </a:lnTo>
                      <a:lnTo>
                        <a:pt x="0" y="44236"/>
                      </a:lnTo>
                      <a:close/>
                    </a:path>
                  </a:pathLst>
                </a:custGeom>
                <a:solidFill>
                  <a:schemeClr val="bg1"/>
                </a:solidFill>
                <a:ln w="0"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86BABD62-3876-F805-5C61-628BD18C8ED1}"/>
                    </a:ext>
                  </a:extLst>
                </p:cNvPr>
                <p:cNvSpPr/>
                <p:nvPr/>
              </p:nvSpPr>
              <p:spPr>
                <a:xfrm>
                  <a:off x="10263343" y="3706242"/>
                  <a:ext cx="22118" cy="44236"/>
                </a:xfrm>
                <a:custGeom>
                  <a:avLst/>
                  <a:gdLst>
                    <a:gd name="connsiteX0" fmla="*/ 0 w 22118"/>
                    <a:gd name="connsiteY0" fmla="*/ 0 h 44236"/>
                    <a:gd name="connsiteX1" fmla="*/ 22118 w 22118"/>
                    <a:gd name="connsiteY1" fmla="*/ 0 h 44236"/>
                    <a:gd name="connsiteX2" fmla="*/ 22118 w 22118"/>
                    <a:gd name="connsiteY2" fmla="*/ 44236 h 44236"/>
                    <a:gd name="connsiteX3" fmla="*/ 0 w 22118"/>
                    <a:gd name="connsiteY3" fmla="*/ 44236 h 44236"/>
                  </a:gdLst>
                  <a:ahLst/>
                  <a:cxnLst>
                    <a:cxn ang="0">
                      <a:pos x="connsiteX0" y="connsiteY0"/>
                    </a:cxn>
                    <a:cxn ang="0">
                      <a:pos x="connsiteX1" y="connsiteY1"/>
                    </a:cxn>
                    <a:cxn ang="0">
                      <a:pos x="connsiteX2" y="connsiteY2"/>
                    </a:cxn>
                    <a:cxn ang="0">
                      <a:pos x="connsiteX3" y="connsiteY3"/>
                    </a:cxn>
                  </a:cxnLst>
                  <a:rect l="l" t="t" r="r" b="b"/>
                  <a:pathLst>
                    <a:path w="22118" h="44236">
                      <a:moveTo>
                        <a:pt x="0" y="0"/>
                      </a:moveTo>
                      <a:lnTo>
                        <a:pt x="22118" y="0"/>
                      </a:lnTo>
                      <a:lnTo>
                        <a:pt x="22118" y="44236"/>
                      </a:lnTo>
                      <a:lnTo>
                        <a:pt x="0" y="44236"/>
                      </a:lnTo>
                      <a:close/>
                    </a:path>
                  </a:pathLst>
                </a:custGeom>
                <a:solidFill>
                  <a:schemeClr val="bg1"/>
                </a:solidFill>
                <a:ln w="0" cap="flat">
                  <a:noFill/>
                  <a:prstDash val="solid"/>
                  <a:miter/>
                </a:ln>
              </p:spPr>
              <p:txBody>
                <a:bodyPr rtlCol="0" anchor="ctr"/>
                <a:lstStyle/>
                <a:p>
                  <a:endParaRPr lang="en-US"/>
                </a:p>
              </p:txBody>
            </p:sp>
          </p:grpSp>
          <p:pic>
            <p:nvPicPr>
              <p:cNvPr id="226" name="Graphic 225">
                <a:extLst>
                  <a:ext uri="{FF2B5EF4-FFF2-40B4-BE49-F238E27FC236}">
                    <a16:creationId xmlns:a16="http://schemas.microsoft.com/office/drawing/2014/main" id="{62D381BE-0007-9A5C-94A4-CC0D7DEEAB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40580" y="3915285"/>
                <a:ext cx="244881" cy="244881"/>
              </a:xfrm>
              <a:prstGeom prst="rect">
                <a:avLst/>
              </a:prstGeom>
            </p:spPr>
          </p:pic>
        </p:grpSp>
      </p:grpSp>
      <p:grpSp>
        <p:nvGrpSpPr>
          <p:cNvPr id="30" name="Group 29">
            <a:extLst>
              <a:ext uri="{FF2B5EF4-FFF2-40B4-BE49-F238E27FC236}">
                <a16:creationId xmlns:a16="http://schemas.microsoft.com/office/drawing/2014/main" id="{E89B777E-2241-9C57-386B-5CF738754B97}"/>
              </a:ext>
            </a:extLst>
          </p:cNvPr>
          <p:cNvGrpSpPr/>
          <p:nvPr/>
        </p:nvGrpSpPr>
        <p:grpSpPr>
          <a:xfrm>
            <a:off x="10311356" y="1985935"/>
            <a:ext cx="1054398" cy="803611"/>
            <a:chOff x="10385963" y="1888991"/>
            <a:chExt cx="1054398" cy="803611"/>
          </a:xfrm>
        </p:grpSpPr>
        <p:sp>
          <p:nvSpPr>
            <p:cNvPr id="131" name="TextBox 130">
              <a:extLst>
                <a:ext uri="{FF2B5EF4-FFF2-40B4-BE49-F238E27FC236}">
                  <a16:creationId xmlns:a16="http://schemas.microsoft.com/office/drawing/2014/main" id="{F681A636-2F4A-D009-7314-67EF2A58877C}"/>
                </a:ext>
              </a:extLst>
            </p:cNvPr>
            <p:cNvSpPr txBox="1"/>
            <p:nvPr/>
          </p:nvSpPr>
          <p:spPr>
            <a:xfrm>
              <a:off x="10385963" y="2295570"/>
              <a:ext cx="1054398" cy="397032"/>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i="0" u="none" strike="noStrike" kern="1200" cap="none" spc="0" normalizeH="0" baseline="0" noProof="0" dirty="0">
                  <a:ln>
                    <a:noFill/>
                  </a:ln>
                  <a:solidFill>
                    <a:schemeClr val="accent6"/>
                  </a:solidFill>
                  <a:effectLst/>
                  <a:uLnTx/>
                  <a:uFillTx/>
                  <a:ea typeface="+mn-ea"/>
                  <a:cs typeface="+mn-cs"/>
                </a:rPr>
                <a:t>Respuesta </a:t>
              </a:r>
              <a:r>
                <a:rPr kumimoji="0" lang="en-GB" sz="1100" i="0" u="none" strike="noStrike" kern="1200" cap="none" spc="0" normalizeH="0" baseline="0" noProof="0" dirty="0" err="1">
                  <a:ln>
                    <a:noFill/>
                  </a:ln>
                  <a:solidFill>
                    <a:schemeClr val="accent6"/>
                  </a:solidFill>
                  <a:effectLst/>
                  <a:uLnTx/>
                  <a:uFillTx/>
                  <a:ea typeface="+mn-ea"/>
                  <a:cs typeface="+mn-cs"/>
                </a:rPr>
                <a:t>automatizada</a:t>
              </a:r>
              <a:endParaRPr kumimoji="0" lang="en-GB" sz="1100" i="0" u="none" strike="noStrike" kern="1200" cap="none" spc="0" normalizeH="0" baseline="0" noProof="0" dirty="0">
                <a:ln>
                  <a:noFill/>
                </a:ln>
                <a:solidFill>
                  <a:schemeClr val="accent6"/>
                </a:solidFill>
                <a:effectLst/>
                <a:uLnTx/>
                <a:uFillTx/>
                <a:ea typeface="+mn-ea"/>
                <a:cs typeface="+mn-cs"/>
              </a:endParaRPr>
            </a:p>
          </p:txBody>
        </p:sp>
        <p:grpSp>
          <p:nvGrpSpPr>
            <p:cNvPr id="233" name="Group 4">
              <a:extLst>
                <a:ext uri="{FF2B5EF4-FFF2-40B4-BE49-F238E27FC236}">
                  <a16:creationId xmlns:a16="http://schemas.microsoft.com/office/drawing/2014/main" id="{4E836C2D-2B3B-38F5-AEAC-CD5841E2BF2E}"/>
                </a:ext>
              </a:extLst>
            </p:cNvPr>
            <p:cNvGrpSpPr>
              <a:grpSpLocks noChangeAspect="1"/>
            </p:cNvGrpSpPr>
            <p:nvPr/>
          </p:nvGrpSpPr>
          <p:grpSpPr bwMode="auto">
            <a:xfrm>
              <a:off x="10705762" y="1888991"/>
              <a:ext cx="361060" cy="361060"/>
              <a:chOff x="3666" y="1986"/>
              <a:chExt cx="348" cy="348"/>
            </a:xfrm>
            <a:solidFill>
              <a:schemeClr val="bg1"/>
            </a:solidFill>
          </p:grpSpPr>
          <p:sp>
            <p:nvSpPr>
              <p:cNvPr id="234" name="Freeform 5">
                <a:extLst>
                  <a:ext uri="{FF2B5EF4-FFF2-40B4-BE49-F238E27FC236}">
                    <a16:creationId xmlns:a16="http://schemas.microsoft.com/office/drawing/2014/main" id="{1610DB1B-9FFA-69BC-D66A-5AC1624FC928}"/>
                  </a:ext>
                </a:extLst>
              </p:cNvPr>
              <p:cNvSpPr>
                <a:spLocks/>
              </p:cNvSpPr>
              <p:nvPr/>
            </p:nvSpPr>
            <p:spPr bwMode="auto">
              <a:xfrm>
                <a:off x="3666" y="1986"/>
                <a:ext cx="348" cy="348"/>
              </a:xfrm>
              <a:custGeom>
                <a:avLst/>
                <a:gdLst>
                  <a:gd name="T0" fmla="*/ 123 w 144"/>
                  <a:gd name="T1" fmla="*/ 21 h 144"/>
                  <a:gd name="T2" fmla="*/ 72 w 144"/>
                  <a:gd name="T3" fmla="*/ 0 h 144"/>
                  <a:gd name="T4" fmla="*/ 68 w 144"/>
                  <a:gd name="T5" fmla="*/ 0 h 144"/>
                  <a:gd name="T6" fmla="*/ 68 w 144"/>
                  <a:gd name="T7" fmla="*/ 8 h 144"/>
                  <a:gd name="T8" fmla="*/ 72 w 144"/>
                  <a:gd name="T9" fmla="*/ 8 h 144"/>
                  <a:gd name="T10" fmla="*/ 117 w 144"/>
                  <a:gd name="T11" fmla="*/ 27 h 144"/>
                  <a:gd name="T12" fmla="*/ 136 w 144"/>
                  <a:gd name="T13" fmla="*/ 72 h 144"/>
                  <a:gd name="T14" fmla="*/ 117 w 144"/>
                  <a:gd name="T15" fmla="*/ 117 h 144"/>
                  <a:gd name="T16" fmla="*/ 27 w 144"/>
                  <a:gd name="T17" fmla="*/ 117 h 144"/>
                  <a:gd name="T18" fmla="*/ 8 w 144"/>
                  <a:gd name="T19" fmla="*/ 72 h 144"/>
                  <a:gd name="T20" fmla="*/ 27 w 144"/>
                  <a:gd name="T21" fmla="*/ 27 h 144"/>
                  <a:gd name="T22" fmla="*/ 34 w 144"/>
                  <a:gd name="T23" fmla="*/ 20 h 144"/>
                  <a:gd name="T24" fmla="*/ 0 w 144"/>
                  <a:gd name="T25" fmla="*/ 20 h 144"/>
                  <a:gd name="T26" fmla="*/ 0 w 144"/>
                  <a:gd name="T27" fmla="*/ 28 h 144"/>
                  <a:gd name="T28" fmla="*/ 15 w 144"/>
                  <a:gd name="T29" fmla="*/ 28 h 144"/>
                  <a:gd name="T30" fmla="*/ 0 w 144"/>
                  <a:gd name="T31" fmla="*/ 72 h 144"/>
                  <a:gd name="T32" fmla="*/ 21 w 144"/>
                  <a:gd name="T33" fmla="*/ 123 h 144"/>
                  <a:gd name="T34" fmla="*/ 72 w 144"/>
                  <a:gd name="T35" fmla="*/ 144 h 144"/>
                  <a:gd name="T36" fmla="*/ 123 w 144"/>
                  <a:gd name="T37" fmla="*/ 123 h 144"/>
                  <a:gd name="T38" fmla="*/ 144 w 144"/>
                  <a:gd name="T39" fmla="*/ 72 h 144"/>
                  <a:gd name="T40" fmla="*/ 123 w 144"/>
                  <a:gd name="T41" fmla="*/ 2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4">
                    <a:moveTo>
                      <a:pt x="123" y="21"/>
                    </a:moveTo>
                    <a:cubicBezTo>
                      <a:pt x="110" y="8"/>
                      <a:pt x="91" y="0"/>
                      <a:pt x="72" y="0"/>
                    </a:cubicBezTo>
                    <a:cubicBezTo>
                      <a:pt x="68" y="0"/>
                      <a:pt x="68" y="0"/>
                      <a:pt x="68" y="0"/>
                    </a:cubicBezTo>
                    <a:cubicBezTo>
                      <a:pt x="68" y="8"/>
                      <a:pt x="68" y="8"/>
                      <a:pt x="68" y="8"/>
                    </a:cubicBezTo>
                    <a:cubicBezTo>
                      <a:pt x="72" y="8"/>
                      <a:pt x="72" y="8"/>
                      <a:pt x="72" y="8"/>
                    </a:cubicBezTo>
                    <a:cubicBezTo>
                      <a:pt x="89" y="8"/>
                      <a:pt x="105" y="15"/>
                      <a:pt x="117" y="27"/>
                    </a:cubicBezTo>
                    <a:cubicBezTo>
                      <a:pt x="129" y="39"/>
                      <a:pt x="136" y="55"/>
                      <a:pt x="136" y="72"/>
                    </a:cubicBezTo>
                    <a:cubicBezTo>
                      <a:pt x="136" y="89"/>
                      <a:pt x="129" y="105"/>
                      <a:pt x="117" y="117"/>
                    </a:cubicBezTo>
                    <a:cubicBezTo>
                      <a:pt x="92" y="142"/>
                      <a:pt x="52" y="142"/>
                      <a:pt x="27" y="117"/>
                    </a:cubicBezTo>
                    <a:cubicBezTo>
                      <a:pt x="15" y="105"/>
                      <a:pt x="8" y="89"/>
                      <a:pt x="8" y="72"/>
                    </a:cubicBezTo>
                    <a:cubicBezTo>
                      <a:pt x="8" y="55"/>
                      <a:pt x="15" y="39"/>
                      <a:pt x="27" y="27"/>
                    </a:cubicBezTo>
                    <a:cubicBezTo>
                      <a:pt x="34" y="20"/>
                      <a:pt x="34" y="20"/>
                      <a:pt x="34" y="20"/>
                    </a:cubicBezTo>
                    <a:cubicBezTo>
                      <a:pt x="0" y="20"/>
                      <a:pt x="0" y="20"/>
                      <a:pt x="0" y="20"/>
                    </a:cubicBezTo>
                    <a:cubicBezTo>
                      <a:pt x="0" y="28"/>
                      <a:pt x="0" y="28"/>
                      <a:pt x="0" y="28"/>
                    </a:cubicBezTo>
                    <a:cubicBezTo>
                      <a:pt x="15" y="28"/>
                      <a:pt x="15" y="28"/>
                      <a:pt x="15" y="28"/>
                    </a:cubicBezTo>
                    <a:cubicBezTo>
                      <a:pt x="5" y="40"/>
                      <a:pt x="0" y="56"/>
                      <a:pt x="0" y="72"/>
                    </a:cubicBezTo>
                    <a:cubicBezTo>
                      <a:pt x="0" y="91"/>
                      <a:pt x="8" y="109"/>
                      <a:pt x="21" y="123"/>
                    </a:cubicBezTo>
                    <a:cubicBezTo>
                      <a:pt x="35" y="137"/>
                      <a:pt x="54" y="144"/>
                      <a:pt x="72" y="144"/>
                    </a:cubicBezTo>
                    <a:cubicBezTo>
                      <a:pt x="90" y="144"/>
                      <a:pt x="109" y="137"/>
                      <a:pt x="123" y="123"/>
                    </a:cubicBezTo>
                    <a:cubicBezTo>
                      <a:pt x="136" y="109"/>
                      <a:pt x="144" y="91"/>
                      <a:pt x="144" y="72"/>
                    </a:cubicBezTo>
                    <a:cubicBezTo>
                      <a:pt x="144" y="53"/>
                      <a:pt x="136" y="35"/>
                      <a:pt x="12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Oval 6">
                <a:extLst>
                  <a:ext uri="{FF2B5EF4-FFF2-40B4-BE49-F238E27FC236}">
                    <a16:creationId xmlns:a16="http://schemas.microsoft.com/office/drawing/2014/main" id="{CB680245-E074-57A2-43BB-F33D78BC0767}"/>
                  </a:ext>
                </a:extLst>
              </p:cNvPr>
              <p:cNvSpPr>
                <a:spLocks noChangeArrowheads="1"/>
              </p:cNvSpPr>
              <p:nvPr/>
            </p:nvSpPr>
            <p:spPr bwMode="auto">
              <a:xfrm>
                <a:off x="3956" y="2150"/>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Oval 7">
                <a:extLst>
                  <a:ext uri="{FF2B5EF4-FFF2-40B4-BE49-F238E27FC236}">
                    <a16:creationId xmlns:a16="http://schemas.microsoft.com/office/drawing/2014/main" id="{3D351B74-EE77-EB57-2508-E5D8BB07786A}"/>
                  </a:ext>
                </a:extLst>
              </p:cNvPr>
              <p:cNvSpPr>
                <a:spLocks noChangeArrowheads="1"/>
              </p:cNvSpPr>
              <p:nvPr/>
            </p:nvSpPr>
            <p:spPr bwMode="auto">
              <a:xfrm>
                <a:off x="3830" y="2276"/>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Oval 8">
                <a:extLst>
                  <a:ext uri="{FF2B5EF4-FFF2-40B4-BE49-F238E27FC236}">
                    <a16:creationId xmlns:a16="http://schemas.microsoft.com/office/drawing/2014/main" id="{DED2857E-C936-044C-66FF-05DD67FAD843}"/>
                  </a:ext>
                </a:extLst>
              </p:cNvPr>
              <p:cNvSpPr>
                <a:spLocks noChangeArrowheads="1"/>
              </p:cNvSpPr>
              <p:nvPr/>
            </p:nvSpPr>
            <p:spPr bwMode="auto">
              <a:xfrm>
                <a:off x="3705" y="2150"/>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9">
                <a:extLst>
                  <a:ext uri="{FF2B5EF4-FFF2-40B4-BE49-F238E27FC236}">
                    <a16:creationId xmlns:a16="http://schemas.microsoft.com/office/drawing/2014/main" id="{BE082952-CF01-EA96-FF8B-66A9FA6F7F83}"/>
                  </a:ext>
                </a:extLst>
              </p:cNvPr>
              <p:cNvSpPr>
                <a:spLocks/>
              </p:cNvSpPr>
              <p:nvPr/>
            </p:nvSpPr>
            <p:spPr bwMode="auto">
              <a:xfrm>
                <a:off x="3830" y="2025"/>
                <a:ext cx="75" cy="200"/>
              </a:xfrm>
              <a:custGeom>
                <a:avLst/>
                <a:gdLst>
                  <a:gd name="T0" fmla="*/ 4 w 31"/>
                  <a:gd name="T1" fmla="*/ 0 h 83"/>
                  <a:gd name="T2" fmla="*/ 0 w 31"/>
                  <a:gd name="T3" fmla="*/ 4 h 83"/>
                  <a:gd name="T4" fmla="*/ 0 w 31"/>
                  <a:gd name="T5" fmla="*/ 58 h 83"/>
                  <a:gd name="T6" fmla="*/ 25 w 31"/>
                  <a:gd name="T7" fmla="*/ 83 h 83"/>
                  <a:gd name="T8" fmla="*/ 31 w 31"/>
                  <a:gd name="T9" fmla="*/ 77 h 83"/>
                  <a:gd name="T10" fmla="*/ 8 w 31"/>
                  <a:gd name="T11" fmla="*/ 54 h 83"/>
                  <a:gd name="T12" fmla="*/ 8 w 31"/>
                  <a:gd name="T13" fmla="*/ 4 h 83"/>
                  <a:gd name="T14" fmla="*/ 4 w 31"/>
                  <a:gd name="T15" fmla="*/ 0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3">
                    <a:moveTo>
                      <a:pt x="4" y="0"/>
                    </a:moveTo>
                    <a:cubicBezTo>
                      <a:pt x="2" y="0"/>
                      <a:pt x="0" y="2"/>
                      <a:pt x="0" y="4"/>
                    </a:cubicBezTo>
                    <a:cubicBezTo>
                      <a:pt x="0" y="58"/>
                      <a:pt x="0" y="58"/>
                      <a:pt x="0" y="58"/>
                    </a:cubicBezTo>
                    <a:cubicBezTo>
                      <a:pt x="25" y="83"/>
                      <a:pt x="25" y="83"/>
                      <a:pt x="25" y="83"/>
                    </a:cubicBezTo>
                    <a:cubicBezTo>
                      <a:pt x="31" y="77"/>
                      <a:pt x="31" y="77"/>
                      <a:pt x="31" y="77"/>
                    </a:cubicBezTo>
                    <a:cubicBezTo>
                      <a:pt x="8" y="54"/>
                      <a:pt x="8" y="54"/>
                      <a:pt x="8" y="54"/>
                    </a:cubicBezTo>
                    <a:cubicBezTo>
                      <a:pt x="8" y="4"/>
                      <a:pt x="8" y="4"/>
                      <a:pt x="8" y="4"/>
                    </a:cubicBezTo>
                    <a:cubicBezTo>
                      <a:pt x="8" y="2"/>
                      <a:pt x="6"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9" name="Group 28">
            <a:extLst>
              <a:ext uri="{FF2B5EF4-FFF2-40B4-BE49-F238E27FC236}">
                <a16:creationId xmlns:a16="http://schemas.microsoft.com/office/drawing/2014/main" id="{B14A2198-FEC8-4086-58C3-7445345B2F26}"/>
              </a:ext>
            </a:extLst>
          </p:cNvPr>
          <p:cNvGrpSpPr/>
          <p:nvPr/>
        </p:nvGrpSpPr>
        <p:grpSpPr>
          <a:xfrm>
            <a:off x="9388907" y="1955865"/>
            <a:ext cx="1016514" cy="828294"/>
            <a:chOff x="9309134" y="1858921"/>
            <a:chExt cx="1016514" cy="828294"/>
          </a:xfrm>
        </p:grpSpPr>
        <p:sp>
          <p:nvSpPr>
            <p:cNvPr id="46" name="TextBox 45">
              <a:extLst>
                <a:ext uri="{FF2B5EF4-FFF2-40B4-BE49-F238E27FC236}">
                  <a16:creationId xmlns:a16="http://schemas.microsoft.com/office/drawing/2014/main" id="{4898AF34-1C5C-4F46-E5AD-F895FF247A7D}"/>
                </a:ext>
              </a:extLst>
            </p:cNvPr>
            <p:cNvSpPr txBox="1"/>
            <p:nvPr/>
          </p:nvSpPr>
          <p:spPr>
            <a:xfrm>
              <a:off x="9309134" y="2290183"/>
              <a:ext cx="1016514" cy="397032"/>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i="0" u="none" strike="noStrike" kern="1200" cap="none" spc="0" normalizeH="0" baseline="0" noProof="0" dirty="0" err="1">
                  <a:ln>
                    <a:noFill/>
                  </a:ln>
                  <a:solidFill>
                    <a:schemeClr val="accent6"/>
                  </a:solidFill>
                  <a:effectLst/>
                  <a:uLnTx/>
                  <a:uFillTx/>
                  <a:ea typeface="+mn-ea"/>
                  <a:cs typeface="+mn-cs"/>
                </a:rPr>
                <a:t>Acciones</a:t>
              </a:r>
              <a:r>
                <a:rPr kumimoji="0" lang="en-GB" sz="1100" i="0" u="none" strike="noStrike" kern="1200" cap="none" spc="0" normalizeH="0" baseline="0" noProof="0" dirty="0">
                  <a:ln>
                    <a:noFill/>
                  </a:ln>
                  <a:solidFill>
                    <a:schemeClr val="accent6"/>
                  </a:solidFill>
                  <a:effectLst/>
                  <a:uLnTx/>
                  <a:uFillTx/>
                  <a:ea typeface="+mn-ea"/>
                  <a:cs typeface="+mn-cs"/>
                </a:rPr>
                <a:t> de </a:t>
              </a:r>
              <a:r>
                <a:rPr kumimoji="0" lang="en-GB" sz="1100" i="0" u="none" strike="noStrike" kern="1200" cap="none" spc="0" normalizeH="0" baseline="0" noProof="0" dirty="0" err="1">
                  <a:ln>
                    <a:noFill/>
                  </a:ln>
                  <a:solidFill>
                    <a:schemeClr val="accent6"/>
                  </a:solidFill>
                  <a:effectLst/>
                  <a:uLnTx/>
                  <a:uFillTx/>
                  <a:ea typeface="+mn-ea"/>
                  <a:cs typeface="+mn-cs"/>
                </a:rPr>
                <a:t>respuesta</a:t>
              </a:r>
              <a:endParaRPr kumimoji="0" lang="en-GB" sz="1100" i="0" u="none" strike="noStrike" kern="1200" cap="none" spc="0" normalizeH="0" baseline="0" noProof="0" dirty="0">
                <a:ln>
                  <a:noFill/>
                </a:ln>
                <a:solidFill>
                  <a:schemeClr val="accent6"/>
                </a:solidFill>
                <a:effectLst/>
                <a:uLnTx/>
                <a:uFillTx/>
                <a:ea typeface="+mn-ea"/>
                <a:cs typeface="+mn-cs"/>
              </a:endParaRPr>
            </a:p>
          </p:txBody>
        </p:sp>
        <p:grpSp>
          <p:nvGrpSpPr>
            <p:cNvPr id="239" name="Group 43">
              <a:extLst>
                <a:ext uri="{FF2B5EF4-FFF2-40B4-BE49-F238E27FC236}">
                  <a16:creationId xmlns:a16="http://schemas.microsoft.com/office/drawing/2014/main" id="{7808CD39-2F9F-AF4B-9C0E-B2EB86A46790}"/>
                </a:ext>
              </a:extLst>
            </p:cNvPr>
            <p:cNvGrpSpPr>
              <a:grpSpLocks noChangeAspect="1"/>
            </p:cNvGrpSpPr>
            <p:nvPr/>
          </p:nvGrpSpPr>
          <p:grpSpPr bwMode="auto">
            <a:xfrm>
              <a:off x="9613210" y="1858921"/>
              <a:ext cx="361060" cy="363159"/>
              <a:chOff x="3668" y="1986"/>
              <a:chExt cx="344" cy="346"/>
            </a:xfrm>
            <a:solidFill>
              <a:schemeClr val="bg1"/>
            </a:solidFill>
          </p:grpSpPr>
          <p:sp>
            <p:nvSpPr>
              <p:cNvPr id="240" name="Freeform 44">
                <a:extLst>
                  <a:ext uri="{FF2B5EF4-FFF2-40B4-BE49-F238E27FC236}">
                    <a16:creationId xmlns:a16="http://schemas.microsoft.com/office/drawing/2014/main" id="{5CD970A1-0D92-51EC-367B-2D88108FFB3A}"/>
                  </a:ext>
                </a:extLst>
              </p:cNvPr>
              <p:cNvSpPr>
                <a:spLocks/>
              </p:cNvSpPr>
              <p:nvPr/>
            </p:nvSpPr>
            <p:spPr bwMode="auto">
              <a:xfrm>
                <a:off x="3753" y="1986"/>
                <a:ext cx="172" cy="232"/>
              </a:xfrm>
              <a:custGeom>
                <a:avLst/>
                <a:gdLst>
                  <a:gd name="T0" fmla="*/ 36 w 71"/>
                  <a:gd name="T1" fmla="*/ 8 h 96"/>
                  <a:gd name="T2" fmla="*/ 63 w 71"/>
                  <a:gd name="T3" fmla="*/ 29 h 96"/>
                  <a:gd name="T4" fmla="*/ 71 w 71"/>
                  <a:gd name="T5" fmla="*/ 27 h 96"/>
                  <a:gd name="T6" fmla="*/ 36 w 71"/>
                  <a:gd name="T7" fmla="*/ 0 h 96"/>
                  <a:gd name="T8" fmla="*/ 0 w 71"/>
                  <a:gd name="T9" fmla="*/ 36 h 96"/>
                  <a:gd name="T10" fmla="*/ 21 w 71"/>
                  <a:gd name="T11" fmla="*/ 90 h 96"/>
                  <a:gd name="T12" fmla="*/ 36 w 71"/>
                  <a:gd name="T13" fmla="*/ 96 h 96"/>
                  <a:gd name="T14" fmla="*/ 51 w 71"/>
                  <a:gd name="T15" fmla="*/ 90 h 96"/>
                  <a:gd name="T16" fmla="*/ 63 w 71"/>
                  <a:gd name="T17" fmla="*/ 74 h 96"/>
                  <a:gd name="T18" fmla="*/ 55 w 71"/>
                  <a:gd name="T19" fmla="*/ 70 h 96"/>
                  <a:gd name="T20" fmla="*/ 45 w 71"/>
                  <a:gd name="T21" fmla="*/ 84 h 96"/>
                  <a:gd name="T22" fmla="*/ 36 w 71"/>
                  <a:gd name="T23" fmla="*/ 88 h 96"/>
                  <a:gd name="T24" fmla="*/ 27 w 71"/>
                  <a:gd name="T25" fmla="*/ 84 h 96"/>
                  <a:gd name="T26" fmla="*/ 8 w 71"/>
                  <a:gd name="T27" fmla="*/ 36 h 96"/>
                  <a:gd name="T28" fmla="*/ 36 w 71"/>
                  <a:gd name="T29"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6">
                    <a:moveTo>
                      <a:pt x="36" y="8"/>
                    </a:moveTo>
                    <a:cubicBezTo>
                      <a:pt x="49" y="8"/>
                      <a:pt x="60" y="17"/>
                      <a:pt x="63" y="29"/>
                    </a:cubicBezTo>
                    <a:cubicBezTo>
                      <a:pt x="71" y="27"/>
                      <a:pt x="71" y="27"/>
                      <a:pt x="71" y="27"/>
                    </a:cubicBezTo>
                    <a:cubicBezTo>
                      <a:pt x="67" y="11"/>
                      <a:pt x="52" y="0"/>
                      <a:pt x="36" y="0"/>
                    </a:cubicBezTo>
                    <a:cubicBezTo>
                      <a:pt x="16" y="0"/>
                      <a:pt x="0" y="16"/>
                      <a:pt x="0" y="36"/>
                    </a:cubicBezTo>
                    <a:cubicBezTo>
                      <a:pt x="0" y="56"/>
                      <a:pt x="8" y="77"/>
                      <a:pt x="21" y="90"/>
                    </a:cubicBezTo>
                    <a:cubicBezTo>
                      <a:pt x="25" y="94"/>
                      <a:pt x="30" y="96"/>
                      <a:pt x="36" y="96"/>
                    </a:cubicBezTo>
                    <a:cubicBezTo>
                      <a:pt x="42" y="96"/>
                      <a:pt x="47" y="94"/>
                      <a:pt x="51" y="90"/>
                    </a:cubicBezTo>
                    <a:cubicBezTo>
                      <a:pt x="55" y="86"/>
                      <a:pt x="59" y="80"/>
                      <a:pt x="63" y="74"/>
                    </a:cubicBezTo>
                    <a:cubicBezTo>
                      <a:pt x="55" y="70"/>
                      <a:pt x="55" y="70"/>
                      <a:pt x="55" y="70"/>
                    </a:cubicBezTo>
                    <a:cubicBezTo>
                      <a:pt x="53" y="76"/>
                      <a:pt x="49" y="80"/>
                      <a:pt x="45" y="84"/>
                    </a:cubicBezTo>
                    <a:cubicBezTo>
                      <a:pt x="43" y="87"/>
                      <a:pt x="40" y="88"/>
                      <a:pt x="36" y="88"/>
                    </a:cubicBezTo>
                    <a:cubicBezTo>
                      <a:pt x="32" y="88"/>
                      <a:pt x="29" y="87"/>
                      <a:pt x="27" y="84"/>
                    </a:cubicBezTo>
                    <a:cubicBezTo>
                      <a:pt x="15" y="73"/>
                      <a:pt x="8" y="54"/>
                      <a:pt x="8" y="36"/>
                    </a:cubicBezTo>
                    <a:cubicBezTo>
                      <a:pt x="8" y="21"/>
                      <a:pt x="21" y="8"/>
                      <a:pt x="3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Freeform 45">
                <a:extLst>
                  <a:ext uri="{FF2B5EF4-FFF2-40B4-BE49-F238E27FC236}">
                    <a16:creationId xmlns:a16="http://schemas.microsoft.com/office/drawing/2014/main" id="{A6E5FDDB-EB89-D3FF-1EAC-A3B6F27285B6}"/>
                  </a:ext>
                </a:extLst>
              </p:cNvPr>
              <p:cNvSpPr>
                <a:spLocks/>
              </p:cNvSpPr>
              <p:nvPr/>
            </p:nvSpPr>
            <p:spPr bwMode="auto">
              <a:xfrm>
                <a:off x="3668" y="2247"/>
                <a:ext cx="344" cy="85"/>
              </a:xfrm>
              <a:custGeom>
                <a:avLst/>
                <a:gdLst>
                  <a:gd name="T0" fmla="*/ 136 w 142"/>
                  <a:gd name="T1" fmla="*/ 35 h 35"/>
                  <a:gd name="T2" fmla="*/ 71 w 142"/>
                  <a:gd name="T3" fmla="*/ 8 h 35"/>
                  <a:gd name="T4" fmla="*/ 6 w 142"/>
                  <a:gd name="T5" fmla="*/ 35 h 35"/>
                  <a:gd name="T6" fmla="*/ 0 w 142"/>
                  <a:gd name="T7" fmla="*/ 29 h 35"/>
                  <a:gd name="T8" fmla="*/ 71 w 142"/>
                  <a:gd name="T9" fmla="*/ 0 h 35"/>
                  <a:gd name="T10" fmla="*/ 142 w 142"/>
                  <a:gd name="T11" fmla="*/ 29 h 35"/>
                  <a:gd name="T12" fmla="*/ 136 w 142"/>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42" h="35">
                    <a:moveTo>
                      <a:pt x="136" y="35"/>
                    </a:moveTo>
                    <a:cubicBezTo>
                      <a:pt x="119" y="18"/>
                      <a:pt x="96" y="8"/>
                      <a:pt x="71" y="8"/>
                    </a:cubicBezTo>
                    <a:cubicBezTo>
                      <a:pt x="46" y="8"/>
                      <a:pt x="23" y="18"/>
                      <a:pt x="6" y="35"/>
                    </a:cubicBezTo>
                    <a:cubicBezTo>
                      <a:pt x="0" y="29"/>
                      <a:pt x="0" y="29"/>
                      <a:pt x="0" y="29"/>
                    </a:cubicBezTo>
                    <a:cubicBezTo>
                      <a:pt x="19" y="10"/>
                      <a:pt x="44" y="0"/>
                      <a:pt x="71" y="0"/>
                    </a:cubicBezTo>
                    <a:cubicBezTo>
                      <a:pt x="98" y="0"/>
                      <a:pt x="123" y="10"/>
                      <a:pt x="142" y="29"/>
                    </a:cubicBezTo>
                    <a:lnTo>
                      <a:pt x="13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46">
                <a:extLst>
                  <a:ext uri="{FF2B5EF4-FFF2-40B4-BE49-F238E27FC236}">
                    <a16:creationId xmlns:a16="http://schemas.microsoft.com/office/drawing/2014/main" id="{A73BFFD4-F6E6-976D-B528-2C292E475D97}"/>
                  </a:ext>
                </a:extLst>
              </p:cNvPr>
              <p:cNvSpPr>
                <a:spLocks noEditPoints="1"/>
              </p:cNvSpPr>
              <p:nvPr/>
            </p:nvSpPr>
            <p:spPr bwMode="auto">
              <a:xfrm>
                <a:off x="3820" y="2034"/>
                <a:ext cx="181" cy="182"/>
              </a:xfrm>
              <a:custGeom>
                <a:avLst/>
                <a:gdLst>
                  <a:gd name="T0" fmla="*/ 75 w 75"/>
                  <a:gd name="T1" fmla="*/ 69 h 75"/>
                  <a:gd name="T2" fmla="*/ 50 w 75"/>
                  <a:gd name="T3" fmla="*/ 45 h 75"/>
                  <a:gd name="T4" fmla="*/ 56 w 75"/>
                  <a:gd name="T5" fmla="*/ 28 h 75"/>
                  <a:gd name="T6" fmla="*/ 28 w 75"/>
                  <a:gd name="T7" fmla="*/ 0 h 75"/>
                  <a:gd name="T8" fmla="*/ 0 w 75"/>
                  <a:gd name="T9" fmla="*/ 28 h 75"/>
                  <a:gd name="T10" fmla="*/ 28 w 75"/>
                  <a:gd name="T11" fmla="*/ 56 h 75"/>
                  <a:gd name="T12" fmla="*/ 45 w 75"/>
                  <a:gd name="T13" fmla="*/ 50 h 75"/>
                  <a:gd name="T14" fmla="*/ 69 w 75"/>
                  <a:gd name="T15" fmla="*/ 75 h 75"/>
                  <a:gd name="T16" fmla="*/ 75 w 75"/>
                  <a:gd name="T17" fmla="*/ 69 h 75"/>
                  <a:gd name="T18" fmla="*/ 28 w 75"/>
                  <a:gd name="T19" fmla="*/ 48 h 75"/>
                  <a:gd name="T20" fmla="*/ 8 w 75"/>
                  <a:gd name="T21" fmla="*/ 28 h 75"/>
                  <a:gd name="T22" fmla="*/ 28 w 75"/>
                  <a:gd name="T23" fmla="*/ 8 h 75"/>
                  <a:gd name="T24" fmla="*/ 48 w 75"/>
                  <a:gd name="T25" fmla="*/ 28 h 75"/>
                  <a:gd name="T26" fmla="*/ 28 w 75"/>
                  <a:gd name="T27" fmla="*/ 4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75">
                    <a:moveTo>
                      <a:pt x="75" y="69"/>
                    </a:moveTo>
                    <a:cubicBezTo>
                      <a:pt x="50" y="45"/>
                      <a:pt x="50" y="45"/>
                      <a:pt x="50" y="45"/>
                    </a:cubicBezTo>
                    <a:cubicBezTo>
                      <a:pt x="54" y="40"/>
                      <a:pt x="56" y="34"/>
                      <a:pt x="56" y="28"/>
                    </a:cubicBezTo>
                    <a:cubicBezTo>
                      <a:pt x="56" y="13"/>
                      <a:pt x="43" y="0"/>
                      <a:pt x="28" y="0"/>
                    </a:cubicBezTo>
                    <a:cubicBezTo>
                      <a:pt x="13" y="0"/>
                      <a:pt x="0" y="13"/>
                      <a:pt x="0" y="28"/>
                    </a:cubicBezTo>
                    <a:cubicBezTo>
                      <a:pt x="0" y="43"/>
                      <a:pt x="13" y="56"/>
                      <a:pt x="28" y="56"/>
                    </a:cubicBezTo>
                    <a:cubicBezTo>
                      <a:pt x="34" y="56"/>
                      <a:pt x="40" y="54"/>
                      <a:pt x="45" y="50"/>
                    </a:cubicBezTo>
                    <a:cubicBezTo>
                      <a:pt x="69" y="75"/>
                      <a:pt x="69" y="75"/>
                      <a:pt x="69" y="75"/>
                    </a:cubicBezTo>
                    <a:lnTo>
                      <a:pt x="75" y="69"/>
                    </a:lnTo>
                    <a:close/>
                    <a:moveTo>
                      <a:pt x="28" y="48"/>
                    </a:moveTo>
                    <a:cubicBezTo>
                      <a:pt x="17" y="48"/>
                      <a:pt x="8" y="39"/>
                      <a:pt x="8" y="28"/>
                    </a:cubicBezTo>
                    <a:cubicBezTo>
                      <a:pt x="8" y="17"/>
                      <a:pt x="17" y="8"/>
                      <a:pt x="28" y="8"/>
                    </a:cubicBezTo>
                    <a:cubicBezTo>
                      <a:pt x="39" y="8"/>
                      <a:pt x="48" y="17"/>
                      <a:pt x="48" y="28"/>
                    </a:cubicBezTo>
                    <a:cubicBezTo>
                      <a:pt x="48" y="39"/>
                      <a:pt x="39" y="48"/>
                      <a:pt x="2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8" name="Group 27">
            <a:extLst>
              <a:ext uri="{FF2B5EF4-FFF2-40B4-BE49-F238E27FC236}">
                <a16:creationId xmlns:a16="http://schemas.microsoft.com/office/drawing/2014/main" id="{73056957-4BAF-E309-8C76-BDDD66191DF1}"/>
              </a:ext>
            </a:extLst>
          </p:cNvPr>
          <p:cNvGrpSpPr/>
          <p:nvPr/>
        </p:nvGrpSpPr>
        <p:grpSpPr>
          <a:xfrm>
            <a:off x="8050379" y="1979969"/>
            <a:ext cx="1496743" cy="798406"/>
            <a:chOff x="7875605" y="1883025"/>
            <a:chExt cx="1496743" cy="798406"/>
          </a:xfrm>
        </p:grpSpPr>
        <p:sp>
          <p:nvSpPr>
            <p:cNvPr id="139" name="TextBox 138">
              <a:extLst>
                <a:ext uri="{FF2B5EF4-FFF2-40B4-BE49-F238E27FC236}">
                  <a16:creationId xmlns:a16="http://schemas.microsoft.com/office/drawing/2014/main" id="{312CAA1E-D3C8-1C97-F19F-65BB983E4D2C}"/>
                </a:ext>
              </a:extLst>
            </p:cNvPr>
            <p:cNvSpPr txBox="1"/>
            <p:nvPr/>
          </p:nvSpPr>
          <p:spPr>
            <a:xfrm>
              <a:off x="7875605" y="2284399"/>
              <a:ext cx="1496743" cy="397032"/>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i="0" u="none" strike="noStrike" kern="1200" cap="none" spc="0" normalizeH="0" baseline="0" noProof="0" dirty="0" err="1">
                  <a:ln>
                    <a:noFill/>
                  </a:ln>
                  <a:solidFill>
                    <a:schemeClr val="accent6"/>
                  </a:solidFill>
                  <a:effectLst/>
                  <a:uLnTx/>
                  <a:uFillTx/>
                  <a:ea typeface="+mn-ea"/>
                  <a:cs typeface="+mn-cs"/>
                </a:rPr>
                <a:t>Recomendaciones</a:t>
              </a:r>
              <a:r>
                <a:rPr kumimoji="0" lang="en-GB" sz="1100" i="0" u="none" strike="noStrike" kern="1200" cap="none" spc="0" normalizeH="0" baseline="0" noProof="0" dirty="0">
                  <a:ln>
                    <a:noFill/>
                  </a:ln>
                  <a:solidFill>
                    <a:schemeClr val="accent6"/>
                  </a:solidFill>
                  <a:effectLst/>
                  <a:uLnTx/>
                  <a:uFillTx/>
                  <a:ea typeface="+mn-ea"/>
                  <a:cs typeface="+mn-cs"/>
                </a:rPr>
                <a:t> de </a:t>
              </a:r>
              <a:r>
                <a:rPr kumimoji="0" lang="en-GB" sz="1100" i="0" u="none" strike="noStrike" kern="1200" cap="none" spc="0" normalizeH="0" baseline="0" noProof="0" dirty="0" err="1">
                  <a:ln>
                    <a:noFill/>
                  </a:ln>
                  <a:solidFill>
                    <a:schemeClr val="accent6"/>
                  </a:solidFill>
                  <a:effectLst/>
                  <a:uLnTx/>
                  <a:uFillTx/>
                  <a:ea typeface="+mn-ea"/>
                  <a:cs typeface="+mn-cs"/>
                </a:rPr>
                <a:t>respuesta</a:t>
              </a:r>
              <a:endParaRPr kumimoji="0" lang="en-GB" sz="1100" i="0" u="none" strike="noStrike" kern="1200" cap="none" spc="0" normalizeH="0" baseline="0" noProof="0" dirty="0">
                <a:ln>
                  <a:noFill/>
                </a:ln>
                <a:solidFill>
                  <a:schemeClr val="accent6"/>
                </a:solidFill>
                <a:effectLst/>
                <a:uLnTx/>
                <a:uFillTx/>
                <a:ea typeface="+mn-ea"/>
                <a:cs typeface="+mn-cs"/>
              </a:endParaRPr>
            </a:p>
          </p:txBody>
        </p:sp>
        <p:grpSp>
          <p:nvGrpSpPr>
            <p:cNvPr id="243" name="Group 23">
              <a:extLst>
                <a:ext uri="{FF2B5EF4-FFF2-40B4-BE49-F238E27FC236}">
                  <a16:creationId xmlns:a16="http://schemas.microsoft.com/office/drawing/2014/main" id="{E84605CF-6199-8563-4BC2-1973B12FB06A}"/>
                </a:ext>
              </a:extLst>
            </p:cNvPr>
            <p:cNvGrpSpPr>
              <a:grpSpLocks noChangeAspect="1"/>
            </p:cNvGrpSpPr>
            <p:nvPr/>
          </p:nvGrpSpPr>
          <p:grpSpPr bwMode="auto">
            <a:xfrm>
              <a:off x="8439949" y="1883025"/>
              <a:ext cx="293639" cy="366340"/>
              <a:chOff x="3685" y="1966"/>
              <a:chExt cx="311" cy="388"/>
            </a:xfrm>
            <a:solidFill>
              <a:schemeClr val="bg1"/>
            </a:solidFill>
          </p:grpSpPr>
          <p:sp>
            <p:nvSpPr>
              <p:cNvPr id="244" name="Freeform 24">
                <a:extLst>
                  <a:ext uri="{FF2B5EF4-FFF2-40B4-BE49-F238E27FC236}">
                    <a16:creationId xmlns:a16="http://schemas.microsoft.com/office/drawing/2014/main" id="{DA09A5CE-00B5-6D3F-917E-8E3F30267490}"/>
                  </a:ext>
                </a:extLst>
              </p:cNvPr>
              <p:cNvSpPr>
                <a:spLocks noEditPoints="1"/>
              </p:cNvSpPr>
              <p:nvPr/>
            </p:nvSpPr>
            <p:spPr bwMode="auto">
              <a:xfrm>
                <a:off x="3685" y="1966"/>
                <a:ext cx="311" cy="388"/>
              </a:xfrm>
              <a:custGeom>
                <a:avLst/>
                <a:gdLst>
                  <a:gd name="T0" fmla="*/ 108 w 128"/>
                  <a:gd name="T1" fmla="*/ 160 h 160"/>
                  <a:gd name="T2" fmla="*/ 128 w 128"/>
                  <a:gd name="T3" fmla="*/ 140 h 160"/>
                  <a:gd name="T4" fmla="*/ 128 w 128"/>
                  <a:gd name="T5" fmla="*/ 36 h 160"/>
                  <a:gd name="T6" fmla="*/ 108 w 128"/>
                  <a:gd name="T7" fmla="*/ 16 h 160"/>
                  <a:gd name="T8" fmla="*/ 92 w 128"/>
                  <a:gd name="T9" fmla="*/ 16 h 160"/>
                  <a:gd name="T10" fmla="*/ 72 w 128"/>
                  <a:gd name="T11" fmla="*/ 0 h 160"/>
                  <a:gd name="T12" fmla="*/ 56 w 128"/>
                  <a:gd name="T13" fmla="*/ 0 h 160"/>
                  <a:gd name="T14" fmla="*/ 36 w 128"/>
                  <a:gd name="T15" fmla="*/ 16 h 160"/>
                  <a:gd name="T16" fmla="*/ 20 w 128"/>
                  <a:gd name="T17" fmla="*/ 16 h 160"/>
                  <a:gd name="T18" fmla="*/ 0 w 128"/>
                  <a:gd name="T19" fmla="*/ 36 h 160"/>
                  <a:gd name="T20" fmla="*/ 0 w 128"/>
                  <a:gd name="T21" fmla="*/ 140 h 160"/>
                  <a:gd name="T22" fmla="*/ 20 w 128"/>
                  <a:gd name="T23" fmla="*/ 160 h 160"/>
                  <a:gd name="T24" fmla="*/ 108 w 128"/>
                  <a:gd name="T25" fmla="*/ 160 h 160"/>
                  <a:gd name="T26" fmla="*/ 44 w 128"/>
                  <a:gd name="T27" fmla="*/ 20 h 160"/>
                  <a:gd name="T28" fmla="*/ 56 w 128"/>
                  <a:gd name="T29" fmla="*/ 8 h 160"/>
                  <a:gd name="T30" fmla="*/ 72 w 128"/>
                  <a:gd name="T31" fmla="*/ 8 h 160"/>
                  <a:gd name="T32" fmla="*/ 84 w 128"/>
                  <a:gd name="T33" fmla="*/ 20 h 160"/>
                  <a:gd name="T34" fmla="*/ 84 w 128"/>
                  <a:gd name="T35" fmla="*/ 24 h 160"/>
                  <a:gd name="T36" fmla="*/ 44 w 128"/>
                  <a:gd name="T37" fmla="*/ 24 h 160"/>
                  <a:gd name="T38" fmla="*/ 44 w 128"/>
                  <a:gd name="T39" fmla="*/ 20 h 160"/>
                  <a:gd name="T40" fmla="*/ 8 w 128"/>
                  <a:gd name="T41" fmla="*/ 140 h 160"/>
                  <a:gd name="T42" fmla="*/ 8 w 128"/>
                  <a:gd name="T43" fmla="*/ 36 h 160"/>
                  <a:gd name="T44" fmla="*/ 20 w 128"/>
                  <a:gd name="T45" fmla="*/ 24 h 160"/>
                  <a:gd name="T46" fmla="*/ 36 w 128"/>
                  <a:gd name="T47" fmla="*/ 24 h 160"/>
                  <a:gd name="T48" fmla="*/ 36 w 128"/>
                  <a:gd name="T49" fmla="*/ 32 h 160"/>
                  <a:gd name="T50" fmla="*/ 92 w 128"/>
                  <a:gd name="T51" fmla="*/ 32 h 160"/>
                  <a:gd name="T52" fmla="*/ 92 w 128"/>
                  <a:gd name="T53" fmla="*/ 24 h 160"/>
                  <a:gd name="T54" fmla="*/ 108 w 128"/>
                  <a:gd name="T55" fmla="*/ 24 h 160"/>
                  <a:gd name="T56" fmla="*/ 120 w 128"/>
                  <a:gd name="T57" fmla="*/ 36 h 160"/>
                  <a:gd name="T58" fmla="*/ 120 w 128"/>
                  <a:gd name="T59" fmla="*/ 140 h 160"/>
                  <a:gd name="T60" fmla="*/ 108 w 128"/>
                  <a:gd name="T61" fmla="*/ 152 h 160"/>
                  <a:gd name="T62" fmla="*/ 20 w 128"/>
                  <a:gd name="T63" fmla="*/ 152 h 160"/>
                  <a:gd name="T64" fmla="*/ 8 w 128"/>
                  <a:gd name="T65" fmla="*/ 14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60">
                    <a:moveTo>
                      <a:pt x="108" y="160"/>
                    </a:moveTo>
                    <a:cubicBezTo>
                      <a:pt x="119" y="160"/>
                      <a:pt x="128" y="151"/>
                      <a:pt x="128" y="140"/>
                    </a:cubicBezTo>
                    <a:cubicBezTo>
                      <a:pt x="128" y="36"/>
                      <a:pt x="128" y="36"/>
                      <a:pt x="128" y="36"/>
                    </a:cubicBezTo>
                    <a:cubicBezTo>
                      <a:pt x="128" y="25"/>
                      <a:pt x="119" y="16"/>
                      <a:pt x="108" y="16"/>
                    </a:cubicBezTo>
                    <a:cubicBezTo>
                      <a:pt x="92" y="16"/>
                      <a:pt x="92" y="16"/>
                      <a:pt x="92" y="16"/>
                    </a:cubicBezTo>
                    <a:cubicBezTo>
                      <a:pt x="90" y="7"/>
                      <a:pt x="82" y="0"/>
                      <a:pt x="72" y="0"/>
                    </a:cubicBezTo>
                    <a:cubicBezTo>
                      <a:pt x="56" y="0"/>
                      <a:pt x="56" y="0"/>
                      <a:pt x="56" y="0"/>
                    </a:cubicBezTo>
                    <a:cubicBezTo>
                      <a:pt x="46" y="0"/>
                      <a:pt x="38" y="7"/>
                      <a:pt x="36" y="16"/>
                    </a:cubicBezTo>
                    <a:cubicBezTo>
                      <a:pt x="20" y="16"/>
                      <a:pt x="20" y="16"/>
                      <a:pt x="20" y="16"/>
                    </a:cubicBezTo>
                    <a:cubicBezTo>
                      <a:pt x="9" y="16"/>
                      <a:pt x="0" y="25"/>
                      <a:pt x="0" y="36"/>
                    </a:cubicBezTo>
                    <a:cubicBezTo>
                      <a:pt x="0" y="140"/>
                      <a:pt x="0" y="140"/>
                      <a:pt x="0" y="140"/>
                    </a:cubicBezTo>
                    <a:cubicBezTo>
                      <a:pt x="0" y="151"/>
                      <a:pt x="9" y="160"/>
                      <a:pt x="20" y="160"/>
                    </a:cubicBezTo>
                    <a:lnTo>
                      <a:pt x="108" y="160"/>
                    </a:lnTo>
                    <a:close/>
                    <a:moveTo>
                      <a:pt x="44" y="20"/>
                    </a:moveTo>
                    <a:cubicBezTo>
                      <a:pt x="44" y="13"/>
                      <a:pt x="49" y="8"/>
                      <a:pt x="56" y="8"/>
                    </a:cubicBezTo>
                    <a:cubicBezTo>
                      <a:pt x="72" y="8"/>
                      <a:pt x="72" y="8"/>
                      <a:pt x="72" y="8"/>
                    </a:cubicBezTo>
                    <a:cubicBezTo>
                      <a:pt x="79" y="8"/>
                      <a:pt x="84" y="13"/>
                      <a:pt x="84" y="20"/>
                    </a:cubicBezTo>
                    <a:cubicBezTo>
                      <a:pt x="84" y="24"/>
                      <a:pt x="84" y="24"/>
                      <a:pt x="84" y="24"/>
                    </a:cubicBezTo>
                    <a:cubicBezTo>
                      <a:pt x="44" y="24"/>
                      <a:pt x="44" y="24"/>
                      <a:pt x="44" y="24"/>
                    </a:cubicBezTo>
                    <a:lnTo>
                      <a:pt x="44" y="20"/>
                    </a:lnTo>
                    <a:close/>
                    <a:moveTo>
                      <a:pt x="8" y="140"/>
                    </a:moveTo>
                    <a:cubicBezTo>
                      <a:pt x="8" y="36"/>
                      <a:pt x="8" y="36"/>
                      <a:pt x="8" y="36"/>
                    </a:cubicBezTo>
                    <a:cubicBezTo>
                      <a:pt x="8" y="29"/>
                      <a:pt x="13" y="24"/>
                      <a:pt x="20" y="24"/>
                    </a:cubicBezTo>
                    <a:cubicBezTo>
                      <a:pt x="36" y="24"/>
                      <a:pt x="36" y="24"/>
                      <a:pt x="36" y="24"/>
                    </a:cubicBezTo>
                    <a:cubicBezTo>
                      <a:pt x="36" y="32"/>
                      <a:pt x="36" y="32"/>
                      <a:pt x="36" y="32"/>
                    </a:cubicBezTo>
                    <a:cubicBezTo>
                      <a:pt x="92" y="32"/>
                      <a:pt x="92" y="32"/>
                      <a:pt x="92" y="32"/>
                    </a:cubicBezTo>
                    <a:cubicBezTo>
                      <a:pt x="92" y="24"/>
                      <a:pt x="92" y="24"/>
                      <a:pt x="92" y="24"/>
                    </a:cubicBezTo>
                    <a:cubicBezTo>
                      <a:pt x="108" y="24"/>
                      <a:pt x="108" y="24"/>
                      <a:pt x="108" y="24"/>
                    </a:cubicBezTo>
                    <a:cubicBezTo>
                      <a:pt x="115" y="24"/>
                      <a:pt x="120" y="29"/>
                      <a:pt x="120" y="36"/>
                    </a:cubicBezTo>
                    <a:cubicBezTo>
                      <a:pt x="120" y="140"/>
                      <a:pt x="120" y="140"/>
                      <a:pt x="120" y="140"/>
                    </a:cubicBezTo>
                    <a:cubicBezTo>
                      <a:pt x="120" y="147"/>
                      <a:pt x="115" y="152"/>
                      <a:pt x="108" y="152"/>
                    </a:cubicBezTo>
                    <a:cubicBezTo>
                      <a:pt x="20" y="152"/>
                      <a:pt x="20" y="152"/>
                      <a:pt x="20" y="152"/>
                    </a:cubicBezTo>
                    <a:cubicBezTo>
                      <a:pt x="13" y="152"/>
                      <a:pt x="8" y="147"/>
                      <a:pt x="8" y="1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Rectangle 25">
                <a:extLst>
                  <a:ext uri="{FF2B5EF4-FFF2-40B4-BE49-F238E27FC236}">
                    <a16:creationId xmlns:a16="http://schemas.microsoft.com/office/drawing/2014/main" id="{A3B733BB-578D-9B38-70C9-12B7FBE4E02E}"/>
                  </a:ext>
                </a:extLst>
              </p:cNvPr>
              <p:cNvSpPr>
                <a:spLocks noChangeArrowheads="1"/>
              </p:cNvSpPr>
              <p:nvPr/>
            </p:nvSpPr>
            <p:spPr bwMode="auto">
              <a:xfrm>
                <a:off x="3743" y="2092"/>
                <a:ext cx="194"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Rectangle 26">
                <a:extLst>
                  <a:ext uri="{FF2B5EF4-FFF2-40B4-BE49-F238E27FC236}">
                    <a16:creationId xmlns:a16="http://schemas.microsoft.com/office/drawing/2014/main" id="{AE570C42-E335-E4C3-351F-996EDC5EC088}"/>
                  </a:ext>
                </a:extLst>
              </p:cNvPr>
              <p:cNvSpPr>
                <a:spLocks noChangeArrowheads="1"/>
              </p:cNvSpPr>
              <p:nvPr/>
            </p:nvSpPr>
            <p:spPr bwMode="auto">
              <a:xfrm>
                <a:off x="3743" y="2208"/>
                <a:ext cx="194"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Rectangle 27">
                <a:extLst>
                  <a:ext uri="{FF2B5EF4-FFF2-40B4-BE49-F238E27FC236}">
                    <a16:creationId xmlns:a16="http://schemas.microsoft.com/office/drawing/2014/main" id="{019A73D6-0112-E5A9-069C-BF59727A02CD}"/>
                  </a:ext>
                </a:extLst>
              </p:cNvPr>
              <p:cNvSpPr>
                <a:spLocks noChangeArrowheads="1"/>
              </p:cNvSpPr>
              <p:nvPr/>
            </p:nvSpPr>
            <p:spPr bwMode="auto">
              <a:xfrm>
                <a:off x="3743" y="2266"/>
                <a:ext cx="194"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28">
                <a:extLst>
                  <a:ext uri="{FF2B5EF4-FFF2-40B4-BE49-F238E27FC236}">
                    <a16:creationId xmlns:a16="http://schemas.microsoft.com/office/drawing/2014/main" id="{12D89A07-9753-AD90-F4F7-C0112235C16A}"/>
                  </a:ext>
                </a:extLst>
              </p:cNvPr>
              <p:cNvSpPr>
                <a:spLocks noChangeArrowheads="1"/>
              </p:cNvSpPr>
              <p:nvPr/>
            </p:nvSpPr>
            <p:spPr bwMode="auto">
              <a:xfrm>
                <a:off x="3743" y="2150"/>
                <a:ext cx="194"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24" name="TextBox 123">
            <a:extLst>
              <a:ext uri="{FF2B5EF4-FFF2-40B4-BE49-F238E27FC236}">
                <a16:creationId xmlns:a16="http://schemas.microsoft.com/office/drawing/2014/main" id="{01C9ECC3-9A7E-B45E-1380-2B092BCB1E10}"/>
              </a:ext>
            </a:extLst>
          </p:cNvPr>
          <p:cNvSpPr txBox="1"/>
          <p:nvPr/>
        </p:nvSpPr>
        <p:spPr>
          <a:xfrm>
            <a:off x="2799217" y="4707869"/>
            <a:ext cx="1059214" cy="397032"/>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i="0" u="none" strike="noStrike" kern="1200" cap="none" spc="0" normalizeH="0" baseline="0" noProof="0">
                <a:ln>
                  <a:noFill/>
                </a:ln>
                <a:solidFill>
                  <a:schemeClr val="accent6"/>
                </a:solidFill>
                <a:effectLst/>
                <a:uLnTx/>
                <a:uFillTx/>
                <a:ea typeface="+mn-ea"/>
                <a:cs typeface="+mn-cs"/>
              </a:rPr>
              <a:t>Security profiles</a:t>
            </a:r>
          </a:p>
        </p:txBody>
      </p:sp>
      <p:grpSp>
        <p:nvGrpSpPr>
          <p:cNvPr id="257" name="Group 31">
            <a:extLst>
              <a:ext uri="{FF2B5EF4-FFF2-40B4-BE49-F238E27FC236}">
                <a16:creationId xmlns:a16="http://schemas.microsoft.com/office/drawing/2014/main" id="{E8904D80-037C-DC96-F632-204181A8F258}"/>
              </a:ext>
            </a:extLst>
          </p:cNvPr>
          <p:cNvGrpSpPr>
            <a:grpSpLocks noChangeAspect="1"/>
          </p:cNvGrpSpPr>
          <p:nvPr/>
        </p:nvGrpSpPr>
        <p:grpSpPr bwMode="auto">
          <a:xfrm>
            <a:off x="3118608" y="4250650"/>
            <a:ext cx="391932" cy="391932"/>
            <a:chOff x="3666" y="1986"/>
            <a:chExt cx="348" cy="348"/>
          </a:xfrm>
          <a:solidFill>
            <a:schemeClr val="bg1"/>
          </a:solidFill>
        </p:grpSpPr>
        <p:sp>
          <p:nvSpPr>
            <p:cNvPr id="258" name="Freeform 32">
              <a:extLst>
                <a:ext uri="{FF2B5EF4-FFF2-40B4-BE49-F238E27FC236}">
                  <a16:creationId xmlns:a16="http://schemas.microsoft.com/office/drawing/2014/main" id="{8EF1B386-31EA-31A0-E9BC-AE620D82EEFB}"/>
                </a:ext>
              </a:extLst>
            </p:cNvPr>
            <p:cNvSpPr>
              <a:spLocks noEditPoints="1"/>
            </p:cNvSpPr>
            <p:nvPr/>
          </p:nvSpPr>
          <p:spPr bwMode="auto">
            <a:xfrm>
              <a:off x="3666" y="1986"/>
              <a:ext cx="348" cy="348"/>
            </a:xfrm>
            <a:custGeom>
              <a:avLst/>
              <a:gdLst>
                <a:gd name="T0" fmla="*/ 58 w 348"/>
                <a:gd name="T1" fmla="*/ 348 h 348"/>
                <a:gd name="T2" fmla="*/ 348 w 348"/>
                <a:gd name="T3" fmla="*/ 348 h 348"/>
                <a:gd name="T4" fmla="*/ 348 w 348"/>
                <a:gd name="T5" fmla="*/ 58 h 348"/>
                <a:gd name="T6" fmla="*/ 290 w 348"/>
                <a:gd name="T7" fmla="*/ 58 h 348"/>
                <a:gd name="T8" fmla="*/ 290 w 348"/>
                <a:gd name="T9" fmla="*/ 0 h 348"/>
                <a:gd name="T10" fmla="*/ 0 w 348"/>
                <a:gd name="T11" fmla="*/ 0 h 348"/>
                <a:gd name="T12" fmla="*/ 0 w 348"/>
                <a:gd name="T13" fmla="*/ 290 h 348"/>
                <a:gd name="T14" fmla="*/ 58 w 348"/>
                <a:gd name="T15" fmla="*/ 290 h 348"/>
                <a:gd name="T16" fmla="*/ 58 w 348"/>
                <a:gd name="T17" fmla="*/ 348 h 348"/>
                <a:gd name="T18" fmla="*/ 329 w 348"/>
                <a:gd name="T19" fmla="*/ 77 h 348"/>
                <a:gd name="T20" fmla="*/ 329 w 348"/>
                <a:gd name="T21" fmla="*/ 329 h 348"/>
                <a:gd name="T22" fmla="*/ 77 w 348"/>
                <a:gd name="T23" fmla="*/ 329 h 348"/>
                <a:gd name="T24" fmla="*/ 77 w 348"/>
                <a:gd name="T25" fmla="*/ 77 h 348"/>
                <a:gd name="T26" fmla="*/ 329 w 348"/>
                <a:gd name="T27" fmla="*/ 77 h 348"/>
                <a:gd name="T28" fmla="*/ 19 w 348"/>
                <a:gd name="T29" fmla="*/ 271 h 348"/>
                <a:gd name="T30" fmla="*/ 19 w 348"/>
                <a:gd name="T31" fmla="*/ 19 h 348"/>
                <a:gd name="T32" fmla="*/ 271 w 348"/>
                <a:gd name="T33" fmla="*/ 19 h 348"/>
                <a:gd name="T34" fmla="*/ 271 w 348"/>
                <a:gd name="T35" fmla="*/ 58 h 348"/>
                <a:gd name="T36" fmla="*/ 58 w 348"/>
                <a:gd name="T37" fmla="*/ 58 h 348"/>
                <a:gd name="T38" fmla="*/ 58 w 348"/>
                <a:gd name="T39" fmla="*/ 271 h 348"/>
                <a:gd name="T40" fmla="*/ 19 w 348"/>
                <a:gd name="T41" fmla="*/ 27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8" h="348">
                  <a:moveTo>
                    <a:pt x="58" y="348"/>
                  </a:moveTo>
                  <a:lnTo>
                    <a:pt x="348" y="348"/>
                  </a:lnTo>
                  <a:lnTo>
                    <a:pt x="348" y="58"/>
                  </a:lnTo>
                  <a:lnTo>
                    <a:pt x="290" y="58"/>
                  </a:lnTo>
                  <a:lnTo>
                    <a:pt x="290" y="0"/>
                  </a:lnTo>
                  <a:lnTo>
                    <a:pt x="0" y="0"/>
                  </a:lnTo>
                  <a:lnTo>
                    <a:pt x="0" y="290"/>
                  </a:lnTo>
                  <a:lnTo>
                    <a:pt x="58" y="290"/>
                  </a:lnTo>
                  <a:lnTo>
                    <a:pt x="58" y="348"/>
                  </a:lnTo>
                  <a:close/>
                  <a:moveTo>
                    <a:pt x="329" y="77"/>
                  </a:moveTo>
                  <a:lnTo>
                    <a:pt x="329" y="329"/>
                  </a:lnTo>
                  <a:lnTo>
                    <a:pt x="77" y="329"/>
                  </a:lnTo>
                  <a:lnTo>
                    <a:pt x="77" y="77"/>
                  </a:lnTo>
                  <a:lnTo>
                    <a:pt x="329" y="77"/>
                  </a:lnTo>
                  <a:close/>
                  <a:moveTo>
                    <a:pt x="19" y="271"/>
                  </a:moveTo>
                  <a:lnTo>
                    <a:pt x="19" y="19"/>
                  </a:lnTo>
                  <a:lnTo>
                    <a:pt x="271" y="19"/>
                  </a:lnTo>
                  <a:lnTo>
                    <a:pt x="271" y="58"/>
                  </a:lnTo>
                  <a:lnTo>
                    <a:pt x="58" y="58"/>
                  </a:lnTo>
                  <a:lnTo>
                    <a:pt x="58" y="271"/>
                  </a:lnTo>
                  <a:lnTo>
                    <a:pt x="19"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Freeform 33">
              <a:extLst>
                <a:ext uri="{FF2B5EF4-FFF2-40B4-BE49-F238E27FC236}">
                  <a16:creationId xmlns:a16="http://schemas.microsoft.com/office/drawing/2014/main" id="{AF4D2215-DC8A-A2DA-0840-825BA01733FB}"/>
                </a:ext>
              </a:extLst>
            </p:cNvPr>
            <p:cNvSpPr>
              <a:spLocks noEditPoints="1"/>
            </p:cNvSpPr>
            <p:nvPr/>
          </p:nvSpPr>
          <p:spPr bwMode="auto">
            <a:xfrm>
              <a:off x="3782" y="2083"/>
              <a:ext cx="174" cy="77"/>
            </a:xfrm>
            <a:custGeom>
              <a:avLst/>
              <a:gdLst>
                <a:gd name="T0" fmla="*/ 24 w 72"/>
                <a:gd name="T1" fmla="*/ 32 h 32"/>
                <a:gd name="T2" fmla="*/ 39 w 72"/>
                <a:gd name="T3" fmla="*/ 20 h 32"/>
                <a:gd name="T4" fmla="*/ 72 w 72"/>
                <a:gd name="T5" fmla="*/ 20 h 32"/>
                <a:gd name="T6" fmla="*/ 72 w 72"/>
                <a:gd name="T7" fmla="*/ 12 h 32"/>
                <a:gd name="T8" fmla="*/ 39 w 72"/>
                <a:gd name="T9" fmla="*/ 12 h 32"/>
                <a:gd name="T10" fmla="*/ 24 w 72"/>
                <a:gd name="T11" fmla="*/ 0 h 32"/>
                <a:gd name="T12" fmla="*/ 9 w 72"/>
                <a:gd name="T13" fmla="*/ 12 h 32"/>
                <a:gd name="T14" fmla="*/ 0 w 72"/>
                <a:gd name="T15" fmla="*/ 12 h 32"/>
                <a:gd name="T16" fmla="*/ 0 w 72"/>
                <a:gd name="T17" fmla="*/ 20 h 32"/>
                <a:gd name="T18" fmla="*/ 9 w 72"/>
                <a:gd name="T19" fmla="*/ 20 h 32"/>
                <a:gd name="T20" fmla="*/ 24 w 72"/>
                <a:gd name="T21" fmla="*/ 32 h 32"/>
                <a:gd name="T22" fmla="*/ 16 w 72"/>
                <a:gd name="T23" fmla="*/ 16 h 32"/>
                <a:gd name="T24" fmla="*/ 17 w 72"/>
                <a:gd name="T25" fmla="*/ 12 h 32"/>
                <a:gd name="T26" fmla="*/ 24 w 72"/>
                <a:gd name="T27" fmla="*/ 8 h 32"/>
                <a:gd name="T28" fmla="*/ 31 w 72"/>
                <a:gd name="T29" fmla="*/ 12 h 32"/>
                <a:gd name="T30" fmla="*/ 32 w 72"/>
                <a:gd name="T31" fmla="*/ 16 h 32"/>
                <a:gd name="T32" fmla="*/ 31 w 72"/>
                <a:gd name="T33" fmla="*/ 20 h 32"/>
                <a:gd name="T34" fmla="*/ 24 w 72"/>
                <a:gd name="T35" fmla="*/ 24 h 32"/>
                <a:gd name="T36" fmla="*/ 17 w 72"/>
                <a:gd name="T37" fmla="*/ 20 h 32"/>
                <a:gd name="T38" fmla="*/ 16 w 72"/>
                <a:gd name="T3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2">
                  <a:moveTo>
                    <a:pt x="24" y="32"/>
                  </a:moveTo>
                  <a:cubicBezTo>
                    <a:pt x="31" y="32"/>
                    <a:pt x="38" y="27"/>
                    <a:pt x="39" y="20"/>
                  </a:cubicBezTo>
                  <a:cubicBezTo>
                    <a:pt x="72" y="20"/>
                    <a:pt x="72" y="20"/>
                    <a:pt x="72" y="20"/>
                  </a:cubicBezTo>
                  <a:cubicBezTo>
                    <a:pt x="72" y="12"/>
                    <a:pt x="72" y="12"/>
                    <a:pt x="72" y="12"/>
                  </a:cubicBezTo>
                  <a:cubicBezTo>
                    <a:pt x="39" y="12"/>
                    <a:pt x="39" y="12"/>
                    <a:pt x="39" y="12"/>
                  </a:cubicBezTo>
                  <a:cubicBezTo>
                    <a:pt x="38" y="5"/>
                    <a:pt x="31" y="0"/>
                    <a:pt x="24" y="0"/>
                  </a:cubicBezTo>
                  <a:cubicBezTo>
                    <a:pt x="17" y="0"/>
                    <a:pt x="10" y="5"/>
                    <a:pt x="9" y="12"/>
                  </a:cubicBezTo>
                  <a:cubicBezTo>
                    <a:pt x="0" y="12"/>
                    <a:pt x="0" y="12"/>
                    <a:pt x="0" y="12"/>
                  </a:cubicBezTo>
                  <a:cubicBezTo>
                    <a:pt x="0" y="20"/>
                    <a:pt x="0" y="20"/>
                    <a:pt x="0" y="20"/>
                  </a:cubicBezTo>
                  <a:cubicBezTo>
                    <a:pt x="9" y="20"/>
                    <a:pt x="9" y="20"/>
                    <a:pt x="9" y="20"/>
                  </a:cubicBezTo>
                  <a:cubicBezTo>
                    <a:pt x="10" y="27"/>
                    <a:pt x="17" y="32"/>
                    <a:pt x="24" y="32"/>
                  </a:cubicBezTo>
                  <a:close/>
                  <a:moveTo>
                    <a:pt x="16" y="16"/>
                  </a:moveTo>
                  <a:cubicBezTo>
                    <a:pt x="16" y="15"/>
                    <a:pt x="16" y="13"/>
                    <a:pt x="17" y="12"/>
                  </a:cubicBezTo>
                  <a:cubicBezTo>
                    <a:pt x="19" y="10"/>
                    <a:pt x="21" y="8"/>
                    <a:pt x="24" y="8"/>
                  </a:cubicBezTo>
                  <a:cubicBezTo>
                    <a:pt x="27" y="8"/>
                    <a:pt x="29" y="10"/>
                    <a:pt x="31" y="12"/>
                  </a:cubicBezTo>
                  <a:cubicBezTo>
                    <a:pt x="32" y="13"/>
                    <a:pt x="32" y="15"/>
                    <a:pt x="32" y="16"/>
                  </a:cubicBezTo>
                  <a:cubicBezTo>
                    <a:pt x="32" y="17"/>
                    <a:pt x="32" y="19"/>
                    <a:pt x="31" y="20"/>
                  </a:cubicBezTo>
                  <a:cubicBezTo>
                    <a:pt x="29" y="22"/>
                    <a:pt x="27" y="24"/>
                    <a:pt x="24" y="24"/>
                  </a:cubicBezTo>
                  <a:cubicBezTo>
                    <a:pt x="21" y="24"/>
                    <a:pt x="19" y="22"/>
                    <a:pt x="17" y="20"/>
                  </a:cubicBezTo>
                  <a:cubicBezTo>
                    <a:pt x="16" y="19"/>
                    <a:pt x="16" y="17"/>
                    <a:pt x="1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Freeform 34">
              <a:extLst>
                <a:ext uri="{FF2B5EF4-FFF2-40B4-BE49-F238E27FC236}">
                  <a16:creationId xmlns:a16="http://schemas.microsoft.com/office/drawing/2014/main" id="{2A221903-406A-3F69-DC29-14CF0A8B5C79}"/>
                </a:ext>
              </a:extLst>
            </p:cNvPr>
            <p:cNvSpPr>
              <a:spLocks noEditPoints="1"/>
            </p:cNvSpPr>
            <p:nvPr/>
          </p:nvSpPr>
          <p:spPr bwMode="auto">
            <a:xfrm>
              <a:off x="3782" y="2150"/>
              <a:ext cx="174" cy="78"/>
            </a:xfrm>
            <a:custGeom>
              <a:avLst/>
              <a:gdLst>
                <a:gd name="T0" fmla="*/ 56 w 72"/>
                <a:gd name="T1" fmla="*/ 32 h 32"/>
                <a:gd name="T2" fmla="*/ 72 w 72"/>
                <a:gd name="T3" fmla="*/ 16 h 32"/>
                <a:gd name="T4" fmla="*/ 56 w 72"/>
                <a:gd name="T5" fmla="*/ 0 h 32"/>
                <a:gd name="T6" fmla="*/ 41 w 72"/>
                <a:gd name="T7" fmla="*/ 12 h 32"/>
                <a:gd name="T8" fmla="*/ 0 w 72"/>
                <a:gd name="T9" fmla="*/ 12 h 32"/>
                <a:gd name="T10" fmla="*/ 0 w 72"/>
                <a:gd name="T11" fmla="*/ 20 h 32"/>
                <a:gd name="T12" fmla="*/ 41 w 72"/>
                <a:gd name="T13" fmla="*/ 20 h 32"/>
                <a:gd name="T14" fmla="*/ 56 w 72"/>
                <a:gd name="T15" fmla="*/ 32 h 32"/>
                <a:gd name="T16" fmla="*/ 48 w 72"/>
                <a:gd name="T17" fmla="*/ 16 h 32"/>
                <a:gd name="T18" fmla="*/ 49 w 72"/>
                <a:gd name="T19" fmla="*/ 12 h 32"/>
                <a:gd name="T20" fmla="*/ 56 w 72"/>
                <a:gd name="T21" fmla="*/ 8 h 32"/>
                <a:gd name="T22" fmla="*/ 64 w 72"/>
                <a:gd name="T23" fmla="*/ 16 h 32"/>
                <a:gd name="T24" fmla="*/ 56 w 72"/>
                <a:gd name="T25" fmla="*/ 24 h 32"/>
                <a:gd name="T26" fmla="*/ 49 w 72"/>
                <a:gd name="T27" fmla="*/ 20 h 32"/>
                <a:gd name="T28" fmla="*/ 48 w 72"/>
                <a:gd name="T2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32">
                  <a:moveTo>
                    <a:pt x="56" y="32"/>
                  </a:moveTo>
                  <a:cubicBezTo>
                    <a:pt x="65" y="32"/>
                    <a:pt x="72" y="25"/>
                    <a:pt x="72" y="16"/>
                  </a:cubicBezTo>
                  <a:cubicBezTo>
                    <a:pt x="72" y="7"/>
                    <a:pt x="65" y="0"/>
                    <a:pt x="56" y="0"/>
                  </a:cubicBezTo>
                  <a:cubicBezTo>
                    <a:pt x="49" y="0"/>
                    <a:pt x="42" y="5"/>
                    <a:pt x="41" y="12"/>
                  </a:cubicBezTo>
                  <a:cubicBezTo>
                    <a:pt x="0" y="12"/>
                    <a:pt x="0" y="12"/>
                    <a:pt x="0" y="12"/>
                  </a:cubicBezTo>
                  <a:cubicBezTo>
                    <a:pt x="0" y="20"/>
                    <a:pt x="0" y="20"/>
                    <a:pt x="0" y="20"/>
                  </a:cubicBezTo>
                  <a:cubicBezTo>
                    <a:pt x="41" y="20"/>
                    <a:pt x="41" y="20"/>
                    <a:pt x="41" y="20"/>
                  </a:cubicBezTo>
                  <a:cubicBezTo>
                    <a:pt x="42" y="27"/>
                    <a:pt x="49" y="32"/>
                    <a:pt x="56" y="32"/>
                  </a:cubicBezTo>
                  <a:close/>
                  <a:moveTo>
                    <a:pt x="48" y="16"/>
                  </a:moveTo>
                  <a:cubicBezTo>
                    <a:pt x="48" y="15"/>
                    <a:pt x="48" y="13"/>
                    <a:pt x="49" y="12"/>
                  </a:cubicBezTo>
                  <a:cubicBezTo>
                    <a:pt x="51" y="10"/>
                    <a:pt x="53" y="8"/>
                    <a:pt x="56" y="8"/>
                  </a:cubicBezTo>
                  <a:cubicBezTo>
                    <a:pt x="60" y="8"/>
                    <a:pt x="64" y="12"/>
                    <a:pt x="64" y="16"/>
                  </a:cubicBezTo>
                  <a:cubicBezTo>
                    <a:pt x="64" y="20"/>
                    <a:pt x="60" y="24"/>
                    <a:pt x="56" y="24"/>
                  </a:cubicBezTo>
                  <a:cubicBezTo>
                    <a:pt x="53" y="24"/>
                    <a:pt x="51" y="22"/>
                    <a:pt x="49" y="20"/>
                  </a:cubicBezTo>
                  <a:cubicBezTo>
                    <a:pt x="48" y="19"/>
                    <a:pt x="48" y="17"/>
                    <a:pt x="4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Freeform 35">
              <a:extLst>
                <a:ext uri="{FF2B5EF4-FFF2-40B4-BE49-F238E27FC236}">
                  <a16:creationId xmlns:a16="http://schemas.microsoft.com/office/drawing/2014/main" id="{7FC881DF-F15D-82CB-393F-D76BB0C0B5A0}"/>
                </a:ext>
              </a:extLst>
            </p:cNvPr>
            <p:cNvSpPr>
              <a:spLocks noEditPoints="1"/>
            </p:cNvSpPr>
            <p:nvPr/>
          </p:nvSpPr>
          <p:spPr bwMode="auto">
            <a:xfrm>
              <a:off x="3782" y="2218"/>
              <a:ext cx="174" cy="77"/>
            </a:xfrm>
            <a:custGeom>
              <a:avLst/>
              <a:gdLst>
                <a:gd name="T0" fmla="*/ 16 w 72"/>
                <a:gd name="T1" fmla="*/ 32 h 32"/>
                <a:gd name="T2" fmla="*/ 31 w 72"/>
                <a:gd name="T3" fmla="*/ 20 h 32"/>
                <a:gd name="T4" fmla="*/ 72 w 72"/>
                <a:gd name="T5" fmla="*/ 20 h 32"/>
                <a:gd name="T6" fmla="*/ 72 w 72"/>
                <a:gd name="T7" fmla="*/ 12 h 32"/>
                <a:gd name="T8" fmla="*/ 31 w 72"/>
                <a:gd name="T9" fmla="*/ 12 h 32"/>
                <a:gd name="T10" fmla="*/ 16 w 72"/>
                <a:gd name="T11" fmla="*/ 0 h 32"/>
                <a:gd name="T12" fmla="*/ 0 w 72"/>
                <a:gd name="T13" fmla="*/ 16 h 32"/>
                <a:gd name="T14" fmla="*/ 16 w 72"/>
                <a:gd name="T15" fmla="*/ 32 h 32"/>
                <a:gd name="T16" fmla="*/ 16 w 72"/>
                <a:gd name="T17" fmla="*/ 8 h 32"/>
                <a:gd name="T18" fmla="*/ 23 w 72"/>
                <a:gd name="T19" fmla="*/ 12 h 32"/>
                <a:gd name="T20" fmla="*/ 24 w 72"/>
                <a:gd name="T21" fmla="*/ 16 h 32"/>
                <a:gd name="T22" fmla="*/ 23 w 72"/>
                <a:gd name="T23" fmla="*/ 20 h 32"/>
                <a:gd name="T24" fmla="*/ 16 w 72"/>
                <a:gd name="T25" fmla="*/ 24 h 32"/>
                <a:gd name="T26" fmla="*/ 8 w 72"/>
                <a:gd name="T27" fmla="*/ 16 h 32"/>
                <a:gd name="T28" fmla="*/ 16 w 72"/>
                <a:gd name="T2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32">
                  <a:moveTo>
                    <a:pt x="16" y="32"/>
                  </a:moveTo>
                  <a:cubicBezTo>
                    <a:pt x="23" y="32"/>
                    <a:pt x="30" y="27"/>
                    <a:pt x="31" y="20"/>
                  </a:cubicBezTo>
                  <a:cubicBezTo>
                    <a:pt x="72" y="20"/>
                    <a:pt x="72" y="20"/>
                    <a:pt x="72" y="20"/>
                  </a:cubicBezTo>
                  <a:cubicBezTo>
                    <a:pt x="72" y="12"/>
                    <a:pt x="72" y="12"/>
                    <a:pt x="72" y="12"/>
                  </a:cubicBezTo>
                  <a:cubicBezTo>
                    <a:pt x="31" y="12"/>
                    <a:pt x="31" y="12"/>
                    <a:pt x="31" y="12"/>
                  </a:cubicBezTo>
                  <a:cubicBezTo>
                    <a:pt x="30" y="5"/>
                    <a:pt x="23" y="0"/>
                    <a:pt x="16" y="0"/>
                  </a:cubicBezTo>
                  <a:cubicBezTo>
                    <a:pt x="7" y="0"/>
                    <a:pt x="0" y="7"/>
                    <a:pt x="0" y="16"/>
                  </a:cubicBezTo>
                  <a:cubicBezTo>
                    <a:pt x="0" y="25"/>
                    <a:pt x="7" y="32"/>
                    <a:pt x="16" y="32"/>
                  </a:cubicBezTo>
                  <a:close/>
                  <a:moveTo>
                    <a:pt x="16" y="8"/>
                  </a:moveTo>
                  <a:cubicBezTo>
                    <a:pt x="19" y="8"/>
                    <a:pt x="21" y="10"/>
                    <a:pt x="23" y="12"/>
                  </a:cubicBezTo>
                  <a:cubicBezTo>
                    <a:pt x="24" y="13"/>
                    <a:pt x="24" y="15"/>
                    <a:pt x="24" y="16"/>
                  </a:cubicBezTo>
                  <a:cubicBezTo>
                    <a:pt x="24" y="17"/>
                    <a:pt x="24" y="19"/>
                    <a:pt x="23" y="20"/>
                  </a:cubicBezTo>
                  <a:cubicBezTo>
                    <a:pt x="21" y="22"/>
                    <a:pt x="19" y="24"/>
                    <a:pt x="16" y="24"/>
                  </a:cubicBezTo>
                  <a:cubicBezTo>
                    <a:pt x="12" y="24"/>
                    <a:pt x="8" y="20"/>
                    <a:pt x="8" y="16"/>
                  </a:cubicBezTo>
                  <a:cubicBezTo>
                    <a:pt x="8" y="12"/>
                    <a:pt x="12"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id="{A3764A14-E044-724D-8678-69BAC8247DE9}"/>
              </a:ext>
            </a:extLst>
          </p:cNvPr>
          <p:cNvSpPr txBox="1"/>
          <p:nvPr/>
        </p:nvSpPr>
        <p:spPr>
          <a:xfrm>
            <a:off x="4583611" y="2407943"/>
            <a:ext cx="978450" cy="363176"/>
          </a:xfrm>
          <a:prstGeom prst="rect">
            <a:avLst/>
          </a:prstGeom>
          <a:noFill/>
        </p:spPr>
        <p:txBody>
          <a:bodyPr wrap="square" rtlCol="0">
            <a:spAutoFit/>
          </a:bodyPr>
          <a:lstStyle/>
          <a:p>
            <a:pPr algn="ctr">
              <a:lnSpc>
                <a:spcPct val="80000"/>
              </a:lnSpc>
            </a:pPr>
            <a:r>
              <a:rPr lang="en-US" sz="1100">
                <a:solidFill>
                  <a:schemeClr val="accent6"/>
                </a:solidFill>
              </a:rPr>
              <a:t>Detection</a:t>
            </a:r>
            <a:br>
              <a:rPr lang="en-US" sz="1100">
                <a:solidFill>
                  <a:schemeClr val="accent6"/>
                </a:solidFill>
              </a:rPr>
            </a:br>
            <a:r>
              <a:rPr lang="en-US" sz="1100">
                <a:solidFill>
                  <a:schemeClr val="accent6"/>
                </a:solidFill>
              </a:rPr>
              <a:t>Engine</a:t>
            </a:r>
          </a:p>
        </p:txBody>
      </p:sp>
      <p:grpSp>
        <p:nvGrpSpPr>
          <p:cNvPr id="262" name="Group 261">
            <a:extLst>
              <a:ext uri="{FF2B5EF4-FFF2-40B4-BE49-F238E27FC236}">
                <a16:creationId xmlns:a16="http://schemas.microsoft.com/office/drawing/2014/main" id="{8F2E46E5-AA1D-911C-DA01-02165A929F03}"/>
              </a:ext>
            </a:extLst>
          </p:cNvPr>
          <p:cNvGrpSpPr>
            <a:grpSpLocks noChangeAspect="1"/>
          </p:cNvGrpSpPr>
          <p:nvPr/>
        </p:nvGrpSpPr>
        <p:grpSpPr bwMode="auto">
          <a:xfrm>
            <a:off x="4890002" y="1962146"/>
            <a:ext cx="360618" cy="360618"/>
            <a:chOff x="3666" y="1986"/>
            <a:chExt cx="348" cy="348"/>
          </a:xfrm>
          <a:solidFill>
            <a:schemeClr val="bg1"/>
          </a:solidFill>
        </p:grpSpPr>
        <p:sp>
          <p:nvSpPr>
            <p:cNvPr id="263" name="Freeform 17">
              <a:extLst>
                <a:ext uri="{FF2B5EF4-FFF2-40B4-BE49-F238E27FC236}">
                  <a16:creationId xmlns:a16="http://schemas.microsoft.com/office/drawing/2014/main" id="{367EC1DF-A400-D3F4-2EE8-F00A80377D34}"/>
                </a:ext>
              </a:extLst>
            </p:cNvPr>
            <p:cNvSpPr>
              <a:spLocks noEditPoints="1"/>
            </p:cNvSpPr>
            <p:nvPr/>
          </p:nvSpPr>
          <p:spPr bwMode="auto">
            <a:xfrm>
              <a:off x="3666" y="1986"/>
              <a:ext cx="348" cy="348"/>
            </a:xfrm>
            <a:custGeom>
              <a:avLst/>
              <a:gdLst>
                <a:gd name="T0" fmla="*/ 72 w 144"/>
                <a:gd name="T1" fmla="*/ 4 h 144"/>
                <a:gd name="T2" fmla="*/ 48 w 144"/>
                <a:gd name="T3" fmla="*/ 1 h 144"/>
                <a:gd name="T4" fmla="*/ 43 w 144"/>
                <a:gd name="T5" fmla="*/ 3 h 144"/>
                <a:gd name="T6" fmla="*/ 29 w 144"/>
                <a:gd name="T7" fmla="*/ 15 h 144"/>
                <a:gd name="T8" fmla="*/ 28 w 144"/>
                <a:gd name="T9" fmla="*/ 17 h 144"/>
                <a:gd name="T10" fmla="*/ 4 w 144"/>
                <a:gd name="T11" fmla="*/ 72 h 144"/>
                <a:gd name="T12" fmla="*/ 4 w 144"/>
                <a:gd name="T13" fmla="*/ 74 h 144"/>
                <a:gd name="T14" fmla="*/ 2 w 144"/>
                <a:gd name="T15" fmla="*/ 76 h 144"/>
                <a:gd name="T16" fmla="*/ 1 w 144"/>
                <a:gd name="T17" fmla="*/ 80 h 144"/>
                <a:gd name="T18" fmla="*/ 0 w 144"/>
                <a:gd name="T19" fmla="*/ 85 h 144"/>
                <a:gd name="T20" fmla="*/ 0 w 144"/>
                <a:gd name="T21" fmla="*/ 87 h 144"/>
                <a:gd name="T22" fmla="*/ 0 w 144"/>
                <a:gd name="T23" fmla="*/ 90 h 144"/>
                <a:gd name="T24" fmla="*/ 1 w 144"/>
                <a:gd name="T25" fmla="*/ 96 h 144"/>
                <a:gd name="T26" fmla="*/ 2 w 144"/>
                <a:gd name="T27" fmla="*/ 100 h 144"/>
                <a:gd name="T28" fmla="*/ 5 w 144"/>
                <a:gd name="T29" fmla="*/ 105 h 144"/>
                <a:gd name="T30" fmla="*/ 6 w 144"/>
                <a:gd name="T31" fmla="*/ 107 h 144"/>
                <a:gd name="T32" fmla="*/ 8 w 144"/>
                <a:gd name="T33" fmla="*/ 109 h 144"/>
                <a:gd name="T34" fmla="*/ 12 w 144"/>
                <a:gd name="T35" fmla="*/ 113 h 144"/>
                <a:gd name="T36" fmla="*/ 15 w 144"/>
                <a:gd name="T37" fmla="*/ 115 h 144"/>
                <a:gd name="T38" fmla="*/ 18 w 144"/>
                <a:gd name="T39" fmla="*/ 117 h 144"/>
                <a:gd name="T40" fmla="*/ 20 w 144"/>
                <a:gd name="T41" fmla="*/ 118 h 144"/>
                <a:gd name="T42" fmla="*/ 25 w 144"/>
                <a:gd name="T43" fmla="*/ 119 h 144"/>
                <a:gd name="T44" fmla="*/ 88 w 144"/>
                <a:gd name="T45" fmla="*/ 144 h 144"/>
                <a:gd name="T46" fmla="*/ 140 w 144"/>
                <a:gd name="T47" fmla="*/ 72 h 144"/>
                <a:gd name="T48" fmla="*/ 33 w 144"/>
                <a:gd name="T49" fmla="*/ 120 h 144"/>
                <a:gd name="T50" fmla="*/ 44 w 144"/>
                <a:gd name="T51" fmla="*/ 118 h 144"/>
                <a:gd name="T52" fmla="*/ 61 w 144"/>
                <a:gd name="T53" fmla="*/ 116 h 144"/>
                <a:gd name="T54" fmla="*/ 52 w 144"/>
                <a:gd name="T55" fmla="*/ 100 h 144"/>
                <a:gd name="T56" fmla="*/ 44 w 144"/>
                <a:gd name="T57" fmla="*/ 100 h 144"/>
                <a:gd name="T58" fmla="*/ 29 w 144"/>
                <a:gd name="T59" fmla="*/ 112 h 144"/>
                <a:gd name="T60" fmla="*/ 23 w 144"/>
                <a:gd name="T61" fmla="*/ 110 h 144"/>
                <a:gd name="T62" fmla="*/ 18 w 144"/>
                <a:gd name="T63" fmla="*/ 107 h 144"/>
                <a:gd name="T64" fmla="*/ 14 w 144"/>
                <a:gd name="T65" fmla="*/ 103 h 144"/>
                <a:gd name="T66" fmla="*/ 11 w 144"/>
                <a:gd name="T67" fmla="*/ 99 h 144"/>
                <a:gd name="T68" fmla="*/ 9 w 144"/>
                <a:gd name="T69" fmla="*/ 93 h 144"/>
                <a:gd name="T70" fmla="*/ 8 w 144"/>
                <a:gd name="T71" fmla="*/ 88 h 144"/>
                <a:gd name="T72" fmla="*/ 8 w 144"/>
                <a:gd name="T73" fmla="*/ 85 h 144"/>
                <a:gd name="T74" fmla="*/ 9 w 144"/>
                <a:gd name="T75" fmla="*/ 81 h 144"/>
                <a:gd name="T76" fmla="*/ 11 w 144"/>
                <a:gd name="T77" fmla="*/ 77 h 144"/>
                <a:gd name="T78" fmla="*/ 21 w 144"/>
                <a:gd name="T79" fmla="*/ 58 h 144"/>
                <a:gd name="T80" fmla="*/ 24 w 144"/>
                <a:gd name="T81" fmla="*/ 33 h 144"/>
                <a:gd name="T82" fmla="*/ 35 w 144"/>
                <a:gd name="T83" fmla="*/ 70 h 144"/>
                <a:gd name="T84" fmla="*/ 54 w 144"/>
                <a:gd name="T85" fmla="*/ 51 h 144"/>
                <a:gd name="T86" fmla="*/ 33 w 144"/>
                <a:gd name="T87" fmla="*/ 38 h 144"/>
                <a:gd name="T88" fmla="*/ 33 w 144"/>
                <a:gd name="T89" fmla="*/ 26 h 144"/>
                <a:gd name="T90" fmla="*/ 38 w 144"/>
                <a:gd name="T91" fmla="*/ 17 h 144"/>
                <a:gd name="T92" fmla="*/ 43 w 144"/>
                <a:gd name="T93" fmla="*/ 12 h 144"/>
                <a:gd name="T94" fmla="*/ 49 w 144"/>
                <a:gd name="T95" fmla="*/ 9 h 144"/>
                <a:gd name="T96" fmla="*/ 68 w 144"/>
                <a:gd name="T97" fmla="*/ 133 h 144"/>
                <a:gd name="T98" fmla="*/ 115 w 144"/>
                <a:gd name="T99" fmla="*/ 112 h 144"/>
                <a:gd name="T100" fmla="*/ 111 w 144"/>
                <a:gd name="T101" fmla="*/ 120 h 144"/>
                <a:gd name="T102" fmla="*/ 76 w 144"/>
                <a:gd name="T103" fmla="*/ 96 h 144"/>
                <a:gd name="T104" fmla="*/ 84 w 144"/>
                <a:gd name="T105" fmla="*/ 76 h 144"/>
                <a:gd name="T106" fmla="*/ 76 w 144"/>
                <a:gd name="T107" fmla="*/ 11 h 144"/>
                <a:gd name="T108" fmla="*/ 112 w 144"/>
                <a:gd name="T109" fmla="*/ 44 h 144"/>
                <a:gd name="T110" fmla="*/ 84 w 144"/>
                <a:gd name="T111" fmla="*/ 36 h 144"/>
                <a:gd name="T112" fmla="*/ 120 w 144"/>
                <a:gd name="T113" fmla="*/ 33 h 144"/>
                <a:gd name="T114" fmla="*/ 130 w 144"/>
                <a:gd name="T115" fmla="*/ 60 h 144"/>
                <a:gd name="T116" fmla="*/ 116 w 144"/>
                <a:gd name="T117" fmla="*/ 76 h 144"/>
                <a:gd name="T118" fmla="*/ 130 w 144"/>
                <a:gd name="T119" fmla="*/ 72 h 144"/>
                <a:gd name="T120" fmla="*/ 136 w 144"/>
                <a:gd name="T121" fmla="*/ 8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 h="144">
                  <a:moveTo>
                    <a:pt x="119" y="25"/>
                  </a:moveTo>
                  <a:cubicBezTo>
                    <a:pt x="116" y="10"/>
                    <a:pt x="103" y="0"/>
                    <a:pt x="88" y="0"/>
                  </a:cubicBezTo>
                  <a:cubicBezTo>
                    <a:pt x="82" y="0"/>
                    <a:pt x="77" y="1"/>
                    <a:pt x="72" y="4"/>
                  </a:cubicBezTo>
                  <a:cubicBezTo>
                    <a:pt x="67" y="1"/>
                    <a:pt x="62" y="0"/>
                    <a:pt x="56" y="0"/>
                  </a:cubicBezTo>
                  <a:cubicBezTo>
                    <a:pt x="53" y="0"/>
                    <a:pt x="50" y="0"/>
                    <a:pt x="48" y="1"/>
                  </a:cubicBezTo>
                  <a:cubicBezTo>
                    <a:pt x="48" y="1"/>
                    <a:pt x="48" y="1"/>
                    <a:pt x="48" y="1"/>
                  </a:cubicBezTo>
                  <a:cubicBezTo>
                    <a:pt x="47" y="1"/>
                    <a:pt x="47" y="1"/>
                    <a:pt x="46" y="2"/>
                  </a:cubicBezTo>
                  <a:cubicBezTo>
                    <a:pt x="46" y="2"/>
                    <a:pt x="45" y="2"/>
                    <a:pt x="45" y="2"/>
                  </a:cubicBezTo>
                  <a:cubicBezTo>
                    <a:pt x="44" y="2"/>
                    <a:pt x="44" y="2"/>
                    <a:pt x="43" y="3"/>
                  </a:cubicBezTo>
                  <a:cubicBezTo>
                    <a:pt x="43" y="3"/>
                    <a:pt x="43" y="3"/>
                    <a:pt x="43" y="3"/>
                  </a:cubicBezTo>
                  <a:cubicBezTo>
                    <a:pt x="37" y="5"/>
                    <a:pt x="32" y="10"/>
                    <a:pt x="29" y="15"/>
                  </a:cubicBezTo>
                  <a:cubicBezTo>
                    <a:pt x="29" y="15"/>
                    <a:pt x="29" y="15"/>
                    <a:pt x="29" y="15"/>
                  </a:cubicBezTo>
                  <a:cubicBezTo>
                    <a:pt x="29" y="15"/>
                    <a:pt x="28" y="16"/>
                    <a:pt x="28" y="16"/>
                  </a:cubicBezTo>
                  <a:cubicBezTo>
                    <a:pt x="28" y="16"/>
                    <a:pt x="28" y="17"/>
                    <a:pt x="28" y="17"/>
                  </a:cubicBezTo>
                  <a:cubicBezTo>
                    <a:pt x="28" y="17"/>
                    <a:pt x="28" y="17"/>
                    <a:pt x="28" y="17"/>
                  </a:cubicBezTo>
                  <a:cubicBezTo>
                    <a:pt x="26" y="20"/>
                    <a:pt x="25" y="22"/>
                    <a:pt x="25" y="25"/>
                  </a:cubicBezTo>
                  <a:cubicBezTo>
                    <a:pt x="10" y="28"/>
                    <a:pt x="0" y="41"/>
                    <a:pt x="0" y="56"/>
                  </a:cubicBezTo>
                  <a:cubicBezTo>
                    <a:pt x="0" y="62"/>
                    <a:pt x="1" y="67"/>
                    <a:pt x="4" y="72"/>
                  </a:cubicBezTo>
                  <a:cubicBezTo>
                    <a:pt x="4" y="72"/>
                    <a:pt x="4" y="72"/>
                    <a:pt x="4" y="72"/>
                  </a:cubicBezTo>
                  <a:cubicBezTo>
                    <a:pt x="4" y="73"/>
                    <a:pt x="4" y="73"/>
                    <a:pt x="4" y="73"/>
                  </a:cubicBezTo>
                  <a:cubicBezTo>
                    <a:pt x="4" y="73"/>
                    <a:pt x="4" y="73"/>
                    <a:pt x="4" y="74"/>
                  </a:cubicBezTo>
                  <a:cubicBezTo>
                    <a:pt x="3" y="73"/>
                    <a:pt x="3" y="73"/>
                    <a:pt x="3" y="73"/>
                  </a:cubicBezTo>
                  <a:cubicBezTo>
                    <a:pt x="3" y="74"/>
                    <a:pt x="3" y="74"/>
                    <a:pt x="3" y="75"/>
                  </a:cubicBezTo>
                  <a:cubicBezTo>
                    <a:pt x="3" y="75"/>
                    <a:pt x="2" y="76"/>
                    <a:pt x="2" y="76"/>
                  </a:cubicBezTo>
                  <a:cubicBezTo>
                    <a:pt x="2" y="76"/>
                    <a:pt x="2" y="77"/>
                    <a:pt x="2" y="77"/>
                  </a:cubicBezTo>
                  <a:cubicBezTo>
                    <a:pt x="2" y="77"/>
                    <a:pt x="2" y="78"/>
                    <a:pt x="1" y="79"/>
                  </a:cubicBezTo>
                  <a:cubicBezTo>
                    <a:pt x="1" y="79"/>
                    <a:pt x="1" y="80"/>
                    <a:pt x="1" y="80"/>
                  </a:cubicBezTo>
                  <a:cubicBezTo>
                    <a:pt x="1" y="81"/>
                    <a:pt x="1" y="81"/>
                    <a:pt x="1" y="81"/>
                  </a:cubicBezTo>
                  <a:cubicBezTo>
                    <a:pt x="1" y="82"/>
                    <a:pt x="1" y="82"/>
                    <a:pt x="0" y="83"/>
                  </a:cubicBezTo>
                  <a:cubicBezTo>
                    <a:pt x="0" y="83"/>
                    <a:pt x="0" y="84"/>
                    <a:pt x="0" y="85"/>
                  </a:cubicBezTo>
                  <a:cubicBezTo>
                    <a:pt x="0" y="85"/>
                    <a:pt x="0" y="85"/>
                    <a:pt x="0" y="85"/>
                  </a:cubicBezTo>
                  <a:cubicBezTo>
                    <a:pt x="0" y="85"/>
                    <a:pt x="0" y="86"/>
                    <a:pt x="0" y="86"/>
                  </a:cubicBezTo>
                  <a:cubicBezTo>
                    <a:pt x="0" y="86"/>
                    <a:pt x="0" y="87"/>
                    <a:pt x="0" y="87"/>
                  </a:cubicBezTo>
                  <a:cubicBezTo>
                    <a:pt x="0" y="87"/>
                    <a:pt x="0" y="88"/>
                    <a:pt x="0" y="88"/>
                  </a:cubicBezTo>
                  <a:cubicBezTo>
                    <a:pt x="0" y="89"/>
                    <a:pt x="0" y="90"/>
                    <a:pt x="0" y="90"/>
                  </a:cubicBezTo>
                  <a:cubicBezTo>
                    <a:pt x="0" y="90"/>
                    <a:pt x="0" y="90"/>
                    <a:pt x="0" y="90"/>
                  </a:cubicBezTo>
                  <a:cubicBezTo>
                    <a:pt x="0" y="92"/>
                    <a:pt x="1" y="94"/>
                    <a:pt x="1" y="95"/>
                  </a:cubicBezTo>
                  <a:cubicBezTo>
                    <a:pt x="1" y="95"/>
                    <a:pt x="1" y="95"/>
                    <a:pt x="1" y="95"/>
                  </a:cubicBezTo>
                  <a:cubicBezTo>
                    <a:pt x="1" y="95"/>
                    <a:pt x="1" y="96"/>
                    <a:pt x="1" y="96"/>
                  </a:cubicBezTo>
                  <a:cubicBezTo>
                    <a:pt x="1" y="97"/>
                    <a:pt x="2" y="98"/>
                    <a:pt x="2" y="99"/>
                  </a:cubicBezTo>
                  <a:cubicBezTo>
                    <a:pt x="2" y="100"/>
                    <a:pt x="2" y="100"/>
                    <a:pt x="2" y="100"/>
                  </a:cubicBezTo>
                  <a:cubicBezTo>
                    <a:pt x="2" y="100"/>
                    <a:pt x="2" y="100"/>
                    <a:pt x="2" y="100"/>
                  </a:cubicBezTo>
                  <a:cubicBezTo>
                    <a:pt x="3" y="100"/>
                    <a:pt x="3" y="100"/>
                    <a:pt x="3" y="100"/>
                  </a:cubicBezTo>
                  <a:cubicBezTo>
                    <a:pt x="3" y="101"/>
                    <a:pt x="3" y="102"/>
                    <a:pt x="4" y="103"/>
                  </a:cubicBezTo>
                  <a:cubicBezTo>
                    <a:pt x="4" y="104"/>
                    <a:pt x="4" y="104"/>
                    <a:pt x="5" y="105"/>
                  </a:cubicBezTo>
                  <a:cubicBezTo>
                    <a:pt x="5" y="105"/>
                    <a:pt x="5" y="105"/>
                    <a:pt x="5" y="105"/>
                  </a:cubicBezTo>
                  <a:cubicBezTo>
                    <a:pt x="5" y="105"/>
                    <a:pt x="5" y="105"/>
                    <a:pt x="5" y="105"/>
                  </a:cubicBezTo>
                  <a:cubicBezTo>
                    <a:pt x="5" y="106"/>
                    <a:pt x="6" y="106"/>
                    <a:pt x="6" y="107"/>
                  </a:cubicBezTo>
                  <a:cubicBezTo>
                    <a:pt x="6" y="107"/>
                    <a:pt x="6" y="107"/>
                    <a:pt x="7" y="108"/>
                  </a:cubicBezTo>
                  <a:cubicBezTo>
                    <a:pt x="7" y="108"/>
                    <a:pt x="7" y="108"/>
                    <a:pt x="8" y="109"/>
                  </a:cubicBezTo>
                  <a:cubicBezTo>
                    <a:pt x="8" y="109"/>
                    <a:pt x="8" y="109"/>
                    <a:pt x="8" y="109"/>
                  </a:cubicBezTo>
                  <a:cubicBezTo>
                    <a:pt x="9" y="110"/>
                    <a:pt x="9" y="111"/>
                    <a:pt x="10" y="111"/>
                  </a:cubicBezTo>
                  <a:cubicBezTo>
                    <a:pt x="11" y="112"/>
                    <a:pt x="11" y="112"/>
                    <a:pt x="11" y="112"/>
                  </a:cubicBezTo>
                  <a:cubicBezTo>
                    <a:pt x="11" y="112"/>
                    <a:pt x="11" y="112"/>
                    <a:pt x="12" y="113"/>
                  </a:cubicBezTo>
                  <a:cubicBezTo>
                    <a:pt x="12" y="113"/>
                    <a:pt x="12" y="113"/>
                    <a:pt x="12" y="113"/>
                  </a:cubicBezTo>
                  <a:cubicBezTo>
                    <a:pt x="13" y="114"/>
                    <a:pt x="14" y="114"/>
                    <a:pt x="14" y="115"/>
                  </a:cubicBezTo>
                  <a:cubicBezTo>
                    <a:pt x="15" y="115"/>
                    <a:pt x="15" y="115"/>
                    <a:pt x="15" y="115"/>
                  </a:cubicBezTo>
                  <a:cubicBezTo>
                    <a:pt x="16" y="115"/>
                    <a:pt x="16" y="116"/>
                    <a:pt x="16" y="116"/>
                  </a:cubicBezTo>
                  <a:cubicBezTo>
                    <a:pt x="17" y="116"/>
                    <a:pt x="17" y="116"/>
                    <a:pt x="18" y="117"/>
                  </a:cubicBezTo>
                  <a:cubicBezTo>
                    <a:pt x="18" y="117"/>
                    <a:pt x="18" y="117"/>
                    <a:pt x="18" y="117"/>
                  </a:cubicBezTo>
                  <a:cubicBezTo>
                    <a:pt x="19" y="117"/>
                    <a:pt x="19" y="117"/>
                    <a:pt x="20" y="118"/>
                  </a:cubicBezTo>
                  <a:cubicBezTo>
                    <a:pt x="20" y="118"/>
                    <a:pt x="20" y="118"/>
                    <a:pt x="20" y="118"/>
                  </a:cubicBezTo>
                  <a:cubicBezTo>
                    <a:pt x="20" y="118"/>
                    <a:pt x="20" y="118"/>
                    <a:pt x="20" y="118"/>
                  </a:cubicBezTo>
                  <a:cubicBezTo>
                    <a:pt x="21" y="118"/>
                    <a:pt x="21" y="118"/>
                    <a:pt x="21" y="118"/>
                  </a:cubicBezTo>
                  <a:cubicBezTo>
                    <a:pt x="21" y="118"/>
                    <a:pt x="21" y="118"/>
                    <a:pt x="21" y="118"/>
                  </a:cubicBezTo>
                  <a:cubicBezTo>
                    <a:pt x="23" y="119"/>
                    <a:pt x="24" y="119"/>
                    <a:pt x="25" y="119"/>
                  </a:cubicBezTo>
                  <a:cubicBezTo>
                    <a:pt x="28" y="134"/>
                    <a:pt x="41" y="144"/>
                    <a:pt x="56" y="144"/>
                  </a:cubicBezTo>
                  <a:cubicBezTo>
                    <a:pt x="62" y="144"/>
                    <a:pt x="67" y="143"/>
                    <a:pt x="72" y="140"/>
                  </a:cubicBezTo>
                  <a:cubicBezTo>
                    <a:pt x="77" y="143"/>
                    <a:pt x="82" y="144"/>
                    <a:pt x="88" y="144"/>
                  </a:cubicBezTo>
                  <a:cubicBezTo>
                    <a:pt x="103" y="144"/>
                    <a:pt x="116" y="134"/>
                    <a:pt x="119" y="119"/>
                  </a:cubicBezTo>
                  <a:cubicBezTo>
                    <a:pt x="134" y="116"/>
                    <a:pt x="144" y="103"/>
                    <a:pt x="144" y="88"/>
                  </a:cubicBezTo>
                  <a:cubicBezTo>
                    <a:pt x="144" y="82"/>
                    <a:pt x="143" y="77"/>
                    <a:pt x="140" y="72"/>
                  </a:cubicBezTo>
                  <a:cubicBezTo>
                    <a:pt x="143" y="67"/>
                    <a:pt x="144" y="62"/>
                    <a:pt x="144" y="56"/>
                  </a:cubicBezTo>
                  <a:cubicBezTo>
                    <a:pt x="144" y="41"/>
                    <a:pt x="134" y="28"/>
                    <a:pt x="119" y="25"/>
                  </a:cubicBezTo>
                  <a:close/>
                  <a:moveTo>
                    <a:pt x="33" y="120"/>
                  </a:moveTo>
                  <a:cubicBezTo>
                    <a:pt x="37" y="120"/>
                    <a:pt x="40" y="119"/>
                    <a:pt x="44" y="118"/>
                  </a:cubicBezTo>
                  <a:cubicBezTo>
                    <a:pt x="43" y="117"/>
                    <a:pt x="43" y="117"/>
                    <a:pt x="43" y="117"/>
                  </a:cubicBezTo>
                  <a:cubicBezTo>
                    <a:pt x="44" y="118"/>
                    <a:pt x="44" y="118"/>
                    <a:pt x="44" y="118"/>
                  </a:cubicBezTo>
                  <a:cubicBezTo>
                    <a:pt x="45" y="117"/>
                    <a:pt x="47" y="117"/>
                    <a:pt x="49" y="117"/>
                  </a:cubicBezTo>
                  <a:cubicBezTo>
                    <a:pt x="51" y="118"/>
                    <a:pt x="53" y="119"/>
                    <a:pt x="54" y="121"/>
                  </a:cubicBezTo>
                  <a:cubicBezTo>
                    <a:pt x="61" y="116"/>
                    <a:pt x="61" y="116"/>
                    <a:pt x="61" y="116"/>
                  </a:cubicBezTo>
                  <a:cubicBezTo>
                    <a:pt x="58" y="113"/>
                    <a:pt x="55" y="110"/>
                    <a:pt x="51" y="109"/>
                  </a:cubicBezTo>
                  <a:cubicBezTo>
                    <a:pt x="51" y="109"/>
                    <a:pt x="50" y="109"/>
                    <a:pt x="50" y="109"/>
                  </a:cubicBezTo>
                  <a:cubicBezTo>
                    <a:pt x="51" y="106"/>
                    <a:pt x="52" y="103"/>
                    <a:pt x="52" y="100"/>
                  </a:cubicBezTo>
                  <a:cubicBezTo>
                    <a:pt x="52" y="96"/>
                    <a:pt x="51" y="93"/>
                    <a:pt x="49" y="90"/>
                  </a:cubicBezTo>
                  <a:cubicBezTo>
                    <a:pt x="42" y="94"/>
                    <a:pt x="42" y="94"/>
                    <a:pt x="42" y="94"/>
                  </a:cubicBezTo>
                  <a:cubicBezTo>
                    <a:pt x="43" y="96"/>
                    <a:pt x="44" y="98"/>
                    <a:pt x="44" y="100"/>
                  </a:cubicBezTo>
                  <a:cubicBezTo>
                    <a:pt x="44" y="106"/>
                    <a:pt x="39" y="112"/>
                    <a:pt x="33" y="112"/>
                  </a:cubicBezTo>
                  <a:cubicBezTo>
                    <a:pt x="31" y="112"/>
                    <a:pt x="30" y="112"/>
                    <a:pt x="29" y="112"/>
                  </a:cubicBezTo>
                  <a:cubicBezTo>
                    <a:pt x="29" y="112"/>
                    <a:pt x="29" y="112"/>
                    <a:pt x="29" y="112"/>
                  </a:cubicBezTo>
                  <a:cubicBezTo>
                    <a:pt x="29" y="112"/>
                    <a:pt x="28" y="112"/>
                    <a:pt x="28" y="112"/>
                  </a:cubicBezTo>
                  <a:cubicBezTo>
                    <a:pt x="27" y="111"/>
                    <a:pt x="26" y="111"/>
                    <a:pt x="25" y="111"/>
                  </a:cubicBezTo>
                  <a:cubicBezTo>
                    <a:pt x="24" y="111"/>
                    <a:pt x="24" y="111"/>
                    <a:pt x="23" y="110"/>
                  </a:cubicBezTo>
                  <a:cubicBezTo>
                    <a:pt x="23" y="110"/>
                    <a:pt x="22" y="110"/>
                    <a:pt x="21" y="109"/>
                  </a:cubicBezTo>
                  <a:cubicBezTo>
                    <a:pt x="21" y="109"/>
                    <a:pt x="20" y="109"/>
                    <a:pt x="20" y="109"/>
                  </a:cubicBezTo>
                  <a:cubicBezTo>
                    <a:pt x="19" y="108"/>
                    <a:pt x="18" y="108"/>
                    <a:pt x="18" y="107"/>
                  </a:cubicBezTo>
                  <a:cubicBezTo>
                    <a:pt x="17" y="107"/>
                    <a:pt x="17" y="107"/>
                    <a:pt x="17" y="106"/>
                  </a:cubicBezTo>
                  <a:cubicBezTo>
                    <a:pt x="16" y="106"/>
                    <a:pt x="15" y="105"/>
                    <a:pt x="14" y="104"/>
                  </a:cubicBezTo>
                  <a:cubicBezTo>
                    <a:pt x="14" y="104"/>
                    <a:pt x="14" y="104"/>
                    <a:pt x="14" y="103"/>
                  </a:cubicBezTo>
                  <a:cubicBezTo>
                    <a:pt x="13" y="103"/>
                    <a:pt x="12" y="102"/>
                    <a:pt x="12" y="101"/>
                  </a:cubicBezTo>
                  <a:cubicBezTo>
                    <a:pt x="12" y="101"/>
                    <a:pt x="12" y="101"/>
                    <a:pt x="12" y="100"/>
                  </a:cubicBezTo>
                  <a:cubicBezTo>
                    <a:pt x="11" y="100"/>
                    <a:pt x="11" y="100"/>
                    <a:pt x="11" y="99"/>
                  </a:cubicBezTo>
                  <a:cubicBezTo>
                    <a:pt x="10" y="98"/>
                    <a:pt x="10" y="98"/>
                    <a:pt x="10" y="97"/>
                  </a:cubicBezTo>
                  <a:cubicBezTo>
                    <a:pt x="10" y="96"/>
                    <a:pt x="9" y="96"/>
                    <a:pt x="9" y="95"/>
                  </a:cubicBezTo>
                  <a:cubicBezTo>
                    <a:pt x="9" y="94"/>
                    <a:pt x="9" y="94"/>
                    <a:pt x="9" y="93"/>
                  </a:cubicBezTo>
                  <a:cubicBezTo>
                    <a:pt x="8" y="92"/>
                    <a:pt x="8" y="92"/>
                    <a:pt x="8" y="91"/>
                  </a:cubicBezTo>
                  <a:cubicBezTo>
                    <a:pt x="8" y="90"/>
                    <a:pt x="8" y="90"/>
                    <a:pt x="8" y="89"/>
                  </a:cubicBezTo>
                  <a:cubicBezTo>
                    <a:pt x="8" y="89"/>
                    <a:pt x="8" y="89"/>
                    <a:pt x="8" y="88"/>
                  </a:cubicBezTo>
                  <a:cubicBezTo>
                    <a:pt x="8" y="88"/>
                    <a:pt x="8" y="87"/>
                    <a:pt x="8" y="87"/>
                  </a:cubicBezTo>
                  <a:cubicBezTo>
                    <a:pt x="8" y="87"/>
                    <a:pt x="8" y="86"/>
                    <a:pt x="8" y="86"/>
                  </a:cubicBezTo>
                  <a:cubicBezTo>
                    <a:pt x="8" y="85"/>
                    <a:pt x="8" y="85"/>
                    <a:pt x="8" y="85"/>
                  </a:cubicBezTo>
                  <a:cubicBezTo>
                    <a:pt x="8" y="84"/>
                    <a:pt x="8" y="84"/>
                    <a:pt x="8" y="83"/>
                  </a:cubicBezTo>
                  <a:cubicBezTo>
                    <a:pt x="9" y="83"/>
                    <a:pt x="9" y="83"/>
                    <a:pt x="9" y="82"/>
                  </a:cubicBezTo>
                  <a:cubicBezTo>
                    <a:pt x="9" y="82"/>
                    <a:pt x="9" y="82"/>
                    <a:pt x="9" y="81"/>
                  </a:cubicBezTo>
                  <a:cubicBezTo>
                    <a:pt x="9" y="81"/>
                    <a:pt x="9" y="81"/>
                    <a:pt x="9" y="80"/>
                  </a:cubicBezTo>
                  <a:cubicBezTo>
                    <a:pt x="10" y="79"/>
                    <a:pt x="10" y="79"/>
                    <a:pt x="10" y="78"/>
                  </a:cubicBezTo>
                  <a:cubicBezTo>
                    <a:pt x="10" y="78"/>
                    <a:pt x="11" y="77"/>
                    <a:pt x="11" y="77"/>
                  </a:cubicBezTo>
                  <a:cubicBezTo>
                    <a:pt x="11" y="76"/>
                    <a:pt x="11" y="76"/>
                    <a:pt x="12" y="75"/>
                  </a:cubicBezTo>
                  <a:cubicBezTo>
                    <a:pt x="15" y="71"/>
                    <a:pt x="19" y="67"/>
                    <a:pt x="24" y="65"/>
                  </a:cubicBezTo>
                  <a:cubicBezTo>
                    <a:pt x="21" y="58"/>
                    <a:pt x="21" y="58"/>
                    <a:pt x="21" y="58"/>
                  </a:cubicBezTo>
                  <a:cubicBezTo>
                    <a:pt x="17" y="60"/>
                    <a:pt x="13" y="62"/>
                    <a:pt x="10" y="65"/>
                  </a:cubicBezTo>
                  <a:cubicBezTo>
                    <a:pt x="9" y="62"/>
                    <a:pt x="8" y="59"/>
                    <a:pt x="8" y="56"/>
                  </a:cubicBezTo>
                  <a:cubicBezTo>
                    <a:pt x="8" y="46"/>
                    <a:pt x="15" y="37"/>
                    <a:pt x="24" y="33"/>
                  </a:cubicBezTo>
                  <a:cubicBezTo>
                    <a:pt x="24" y="36"/>
                    <a:pt x="24" y="38"/>
                    <a:pt x="25" y="40"/>
                  </a:cubicBezTo>
                  <a:cubicBezTo>
                    <a:pt x="27" y="48"/>
                    <a:pt x="32" y="54"/>
                    <a:pt x="38" y="58"/>
                  </a:cubicBezTo>
                  <a:cubicBezTo>
                    <a:pt x="36" y="62"/>
                    <a:pt x="35" y="66"/>
                    <a:pt x="35" y="70"/>
                  </a:cubicBezTo>
                  <a:cubicBezTo>
                    <a:pt x="43" y="70"/>
                    <a:pt x="43" y="70"/>
                    <a:pt x="43" y="70"/>
                  </a:cubicBezTo>
                  <a:cubicBezTo>
                    <a:pt x="43" y="66"/>
                    <a:pt x="45" y="61"/>
                    <a:pt x="47" y="58"/>
                  </a:cubicBezTo>
                  <a:cubicBezTo>
                    <a:pt x="49" y="55"/>
                    <a:pt x="51" y="53"/>
                    <a:pt x="54" y="51"/>
                  </a:cubicBezTo>
                  <a:cubicBezTo>
                    <a:pt x="50" y="45"/>
                    <a:pt x="50" y="45"/>
                    <a:pt x="50" y="45"/>
                  </a:cubicBezTo>
                  <a:cubicBezTo>
                    <a:pt x="47" y="46"/>
                    <a:pt x="44" y="49"/>
                    <a:pt x="42" y="51"/>
                  </a:cubicBezTo>
                  <a:cubicBezTo>
                    <a:pt x="38" y="48"/>
                    <a:pt x="34" y="44"/>
                    <a:pt x="33" y="38"/>
                  </a:cubicBezTo>
                  <a:cubicBezTo>
                    <a:pt x="32" y="35"/>
                    <a:pt x="32" y="33"/>
                    <a:pt x="32" y="30"/>
                  </a:cubicBezTo>
                  <a:cubicBezTo>
                    <a:pt x="32" y="29"/>
                    <a:pt x="32" y="29"/>
                    <a:pt x="32" y="29"/>
                  </a:cubicBezTo>
                  <a:cubicBezTo>
                    <a:pt x="32" y="28"/>
                    <a:pt x="33" y="27"/>
                    <a:pt x="33" y="26"/>
                  </a:cubicBezTo>
                  <a:cubicBezTo>
                    <a:pt x="33" y="26"/>
                    <a:pt x="33" y="26"/>
                    <a:pt x="33" y="26"/>
                  </a:cubicBezTo>
                  <a:cubicBezTo>
                    <a:pt x="34" y="23"/>
                    <a:pt x="35" y="20"/>
                    <a:pt x="37" y="18"/>
                  </a:cubicBezTo>
                  <a:cubicBezTo>
                    <a:pt x="37" y="18"/>
                    <a:pt x="37" y="17"/>
                    <a:pt x="38" y="17"/>
                  </a:cubicBezTo>
                  <a:cubicBezTo>
                    <a:pt x="38" y="16"/>
                    <a:pt x="39" y="15"/>
                    <a:pt x="39" y="15"/>
                  </a:cubicBezTo>
                  <a:cubicBezTo>
                    <a:pt x="40" y="14"/>
                    <a:pt x="40" y="14"/>
                    <a:pt x="41" y="14"/>
                  </a:cubicBezTo>
                  <a:cubicBezTo>
                    <a:pt x="41" y="13"/>
                    <a:pt x="42" y="13"/>
                    <a:pt x="43" y="12"/>
                  </a:cubicBezTo>
                  <a:cubicBezTo>
                    <a:pt x="43" y="12"/>
                    <a:pt x="44" y="11"/>
                    <a:pt x="44" y="11"/>
                  </a:cubicBezTo>
                  <a:cubicBezTo>
                    <a:pt x="45" y="11"/>
                    <a:pt x="46" y="10"/>
                    <a:pt x="46" y="10"/>
                  </a:cubicBezTo>
                  <a:cubicBezTo>
                    <a:pt x="47" y="10"/>
                    <a:pt x="48" y="9"/>
                    <a:pt x="49" y="9"/>
                  </a:cubicBezTo>
                  <a:cubicBezTo>
                    <a:pt x="51" y="8"/>
                    <a:pt x="53" y="8"/>
                    <a:pt x="56" y="8"/>
                  </a:cubicBezTo>
                  <a:cubicBezTo>
                    <a:pt x="60" y="8"/>
                    <a:pt x="64" y="9"/>
                    <a:pt x="68" y="11"/>
                  </a:cubicBezTo>
                  <a:cubicBezTo>
                    <a:pt x="68" y="133"/>
                    <a:pt x="68" y="133"/>
                    <a:pt x="68" y="133"/>
                  </a:cubicBezTo>
                  <a:cubicBezTo>
                    <a:pt x="64" y="135"/>
                    <a:pt x="60" y="136"/>
                    <a:pt x="56" y="136"/>
                  </a:cubicBezTo>
                  <a:cubicBezTo>
                    <a:pt x="46" y="136"/>
                    <a:pt x="37" y="129"/>
                    <a:pt x="33" y="120"/>
                  </a:cubicBezTo>
                  <a:close/>
                  <a:moveTo>
                    <a:pt x="115" y="112"/>
                  </a:moveTo>
                  <a:cubicBezTo>
                    <a:pt x="100" y="112"/>
                    <a:pt x="100" y="112"/>
                    <a:pt x="100" y="112"/>
                  </a:cubicBezTo>
                  <a:cubicBezTo>
                    <a:pt x="100" y="120"/>
                    <a:pt x="100" y="120"/>
                    <a:pt x="100" y="120"/>
                  </a:cubicBezTo>
                  <a:cubicBezTo>
                    <a:pt x="111" y="120"/>
                    <a:pt x="111" y="120"/>
                    <a:pt x="111" y="120"/>
                  </a:cubicBezTo>
                  <a:cubicBezTo>
                    <a:pt x="107" y="129"/>
                    <a:pt x="98" y="136"/>
                    <a:pt x="88" y="136"/>
                  </a:cubicBezTo>
                  <a:cubicBezTo>
                    <a:pt x="84" y="136"/>
                    <a:pt x="80" y="135"/>
                    <a:pt x="76" y="133"/>
                  </a:cubicBezTo>
                  <a:cubicBezTo>
                    <a:pt x="76" y="96"/>
                    <a:pt x="76" y="96"/>
                    <a:pt x="76" y="96"/>
                  </a:cubicBezTo>
                  <a:cubicBezTo>
                    <a:pt x="92" y="96"/>
                    <a:pt x="92" y="96"/>
                    <a:pt x="92" y="96"/>
                  </a:cubicBezTo>
                  <a:cubicBezTo>
                    <a:pt x="92" y="76"/>
                    <a:pt x="92" y="76"/>
                    <a:pt x="92" y="76"/>
                  </a:cubicBezTo>
                  <a:cubicBezTo>
                    <a:pt x="84" y="76"/>
                    <a:pt x="84" y="76"/>
                    <a:pt x="84" y="76"/>
                  </a:cubicBezTo>
                  <a:cubicBezTo>
                    <a:pt x="84" y="88"/>
                    <a:pt x="84" y="88"/>
                    <a:pt x="84" y="88"/>
                  </a:cubicBezTo>
                  <a:cubicBezTo>
                    <a:pt x="76" y="88"/>
                    <a:pt x="76" y="88"/>
                    <a:pt x="76" y="88"/>
                  </a:cubicBezTo>
                  <a:cubicBezTo>
                    <a:pt x="76" y="11"/>
                    <a:pt x="76" y="11"/>
                    <a:pt x="76" y="11"/>
                  </a:cubicBezTo>
                  <a:cubicBezTo>
                    <a:pt x="80" y="9"/>
                    <a:pt x="84" y="8"/>
                    <a:pt x="88" y="8"/>
                  </a:cubicBezTo>
                  <a:cubicBezTo>
                    <a:pt x="100" y="8"/>
                    <a:pt x="110" y="17"/>
                    <a:pt x="112" y="29"/>
                  </a:cubicBezTo>
                  <a:cubicBezTo>
                    <a:pt x="112" y="44"/>
                    <a:pt x="112" y="44"/>
                    <a:pt x="112" y="44"/>
                  </a:cubicBezTo>
                  <a:cubicBezTo>
                    <a:pt x="92" y="44"/>
                    <a:pt x="92" y="44"/>
                    <a:pt x="92" y="44"/>
                  </a:cubicBezTo>
                  <a:cubicBezTo>
                    <a:pt x="92" y="36"/>
                    <a:pt x="92" y="36"/>
                    <a:pt x="92" y="36"/>
                  </a:cubicBezTo>
                  <a:cubicBezTo>
                    <a:pt x="84" y="36"/>
                    <a:pt x="84" y="36"/>
                    <a:pt x="84" y="36"/>
                  </a:cubicBezTo>
                  <a:cubicBezTo>
                    <a:pt x="84" y="52"/>
                    <a:pt x="84" y="52"/>
                    <a:pt x="84" y="52"/>
                  </a:cubicBezTo>
                  <a:cubicBezTo>
                    <a:pt x="120" y="52"/>
                    <a:pt x="120" y="52"/>
                    <a:pt x="120" y="52"/>
                  </a:cubicBezTo>
                  <a:cubicBezTo>
                    <a:pt x="120" y="33"/>
                    <a:pt x="120" y="33"/>
                    <a:pt x="120" y="33"/>
                  </a:cubicBezTo>
                  <a:cubicBezTo>
                    <a:pt x="129" y="37"/>
                    <a:pt x="136" y="46"/>
                    <a:pt x="136" y="56"/>
                  </a:cubicBezTo>
                  <a:cubicBezTo>
                    <a:pt x="136" y="59"/>
                    <a:pt x="135" y="62"/>
                    <a:pt x="134" y="65"/>
                  </a:cubicBezTo>
                  <a:cubicBezTo>
                    <a:pt x="130" y="60"/>
                    <a:pt x="130" y="60"/>
                    <a:pt x="130" y="60"/>
                  </a:cubicBezTo>
                  <a:cubicBezTo>
                    <a:pt x="108" y="60"/>
                    <a:pt x="108" y="60"/>
                    <a:pt x="108" y="60"/>
                  </a:cubicBezTo>
                  <a:cubicBezTo>
                    <a:pt x="108" y="76"/>
                    <a:pt x="108" y="76"/>
                    <a:pt x="108" y="76"/>
                  </a:cubicBezTo>
                  <a:cubicBezTo>
                    <a:pt x="116" y="76"/>
                    <a:pt x="116" y="76"/>
                    <a:pt x="116" y="76"/>
                  </a:cubicBezTo>
                  <a:cubicBezTo>
                    <a:pt x="116" y="68"/>
                    <a:pt x="116" y="68"/>
                    <a:pt x="116" y="68"/>
                  </a:cubicBezTo>
                  <a:cubicBezTo>
                    <a:pt x="126" y="68"/>
                    <a:pt x="126" y="68"/>
                    <a:pt x="126" y="68"/>
                  </a:cubicBezTo>
                  <a:cubicBezTo>
                    <a:pt x="130" y="72"/>
                    <a:pt x="130" y="72"/>
                    <a:pt x="130" y="72"/>
                  </a:cubicBezTo>
                  <a:cubicBezTo>
                    <a:pt x="130" y="72"/>
                    <a:pt x="130" y="72"/>
                    <a:pt x="130" y="72"/>
                  </a:cubicBezTo>
                  <a:cubicBezTo>
                    <a:pt x="132" y="74"/>
                    <a:pt x="132" y="74"/>
                    <a:pt x="132" y="74"/>
                  </a:cubicBezTo>
                  <a:cubicBezTo>
                    <a:pt x="135" y="78"/>
                    <a:pt x="136" y="83"/>
                    <a:pt x="136" y="88"/>
                  </a:cubicBezTo>
                  <a:cubicBezTo>
                    <a:pt x="136" y="100"/>
                    <a:pt x="127" y="110"/>
                    <a:pt x="115"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Oval 18">
              <a:extLst>
                <a:ext uri="{FF2B5EF4-FFF2-40B4-BE49-F238E27FC236}">
                  <a16:creationId xmlns:a16="http://schemas.microsoft.com/office/drawing/2014/main" id="{6AF24C6A-5567-FC15-157A-41A2C596734E}"/>
                </a:ext>
              </a:extLst>
            </p:cNvPr>
            <p:cNvSpPr>
              <a:spLocks noChangeArrowheads="1"/>
            </p:cNvSpPr>
            <p:nvPr/>
          </p:nvSpPr>
          <p:spPr bwMode="auto">
            <a:xfrm>
              <a:off x="3869" y="2034"/>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Oval 19">
              <a:extLst>
                <a:ext uri="{FF2B5EF4-FFF2-40B4-BE49-F238E27FC236}">
                  <a16:creationId xmlns:a16="http://schemas.microsoft.com/office/drawing/2014/main" id="{4A05E954-8B5D-E7DE-3041-9C7A3B85F8BB}"/>
                </a:ext>
              </a:extLst>
            </p:cNvPr>
            <p:cNvSpPr>
              <a:spLocks noChangeArrowheads="1"/>
            </p:cNvSpPr>
            <p:nvPr/>
          </p:nvSpPr>
          <p:spPr bwMode="auto">
            <a:xfrm>
              <a:off x="3869" y="2131"/>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Oval 20">
              <a:extLst>
                <a:ext uri="{FF2B5EF4-FFF2-40B4-BE49-F238E27FC236}">
                  <a16:creationId xmlns:a16="http://schemas.microsoft.com/office/drawing/2014/main" id="{4B3D73B5-1A62-3FB2-6D2A-FC9832D0F9FF}"/>
                </a:ext>
              </a:extLst>
            </p:cNvPr>
            <p:cNvSpPr>
              <a:spLocks noChangeArrowheads="1"/>
            </p:cNvSpPr>
            <p:nvPr/>
          </p:nvSpPr>
          <p:spPr bwMode="auto">
            <a:xfrm>
              <a:off x="3927" y="2189"/>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Oval 21">
              <a:extLst>
                <a:ext uri="{FF2B5EF4-FFF2-40B4-BE49-F238E27FC236}">
                  <a16:creationId xmlns:a16="http://schemas.microsoft.com/office/drawing/2014/main" id="{7AA2A7F4-67F2-65AC-D08D-0E624A826AE2}"/>
                </a:ext>
              </a:extLst>
            </p:cNvPr>
            <p:cNvSpPr>
              <a:spLocks noChangeArrowheads="1"/>
            </p:cNvSpPr>
            <p:nvPr/>
          </p:nvSpPr>
          <p:spPr bwMode="auto">
            <a:xfrm>
              <a:off x="3869" y="2257"/>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TextBox 11">
            <a:extLst>
              <a:ext uri="{FF2B5EF4-FFF2-40B4-BE49-F238E27FC236}">
                <a16:creationId xmlns:a16="http://schemas.microsoft.com/office/drawing/2014/main" id="{3F50371E-94A5-26DF-E28B-DFB2BBFC6ADF}"/>
              </a:ext>
            </a:extLst>
          </p:cNvPr>
          <p:cNvSpPr txBox="1"/>
          <p:nvPr/>
        </p:nvSpPr>
        <p:spPr>
          <a:xfrm>
            <a:off x="4333520" y="3589866"/>
            <a:ext cx="1445177" cy="363176"/>
          </a:xfrm>
          <a:prstGeom prst="rect">
            <a:avLst/>
          </a:prstGeom>
          <a:noFill/>
        </p:spPr>
        <p:txBody>
          <a:bodyPr wrap="square" rtlCol="0">
            <a:spAutoFit/>
          </a:bodyPr>
          <a:lstStyle/>
          <a:p>
            <a:pPr algn="ctr">
              <a:lnSpc>
                <a:spcPct val="80000"/>
              </a:lnSpc>
            </a:pPr>
            <a:r>
              <a:rPr lang="en-US" sz="1100">
                <a:solidFill>
                  <a:schemeClr val="accent6"/>
                </a:solidFill>
              </a:rPr>
              <a:t>Enrich data</a:t>
            </a:r>
            <a:br>
              <a:rPr lang="en-US" sz="1100">
                <a:solidFill>
                  <a:schemeClr val="accent6"/>
                </a:solidFill>
              </a:rPr>
            </a:br>
            <a:r>
              <a:rPr lang="en-US" sz="1100">
                <a:solidFill>
                  <a:schemeClr val="accent6"/>
                </a:solidFill>
              </a:rPr>
              <a:t>with AI Models</a:t>
            </a:r>
          </a:p>
        </p:txBody>
      </p:sp>
      <p:grpSp>
        <p:nvGrpSpPr>
          <p:cNvPr id="268" name="Group 24">
            <a:extLst>
              <a:ext uri="{FF2B5EF4-FFF2-40B4-BE49-F238E27FC236}">
                <a16:creationId xmlns:a16="http://schemas.microsoft.com/office/drawing/2014/main" id="{57CF47BF-BE53-0600-5685-400CE332AD52}"/>
              </a:ext>
            </a:extLst>
          </p:cNvPr>
          <p:cNvGrpSpPr>
            <a:grpSpLocks noChangeAspect="1"/>
          </p:cNvGrpSpPr>
          <p:nvPr/>
        </p:nvGrpSpPr>
        <p:grpSpPr bwMode="auto">
          <a:xfrm>
            <a:off x="4830258" y="3119964"/>
            <a:ext cx="420362" cy="410082"/>
            <a:chOff x="3655" y="1979"/>
            <a:chExt cx="368" cy="359"/>
          </a:xfrm>
          <a:solidFill>
            <a:schemeClr val="bg1"/>
          </a:solidFill>
        </p:grpSpPr>
        <p:sp>
          <p:nvSpPr>
            <p:cNvPr id="269" name="Freeform 25">
              <a:extLst>
                <a:ext uri="{FF2B5EF4-FFF2-40B4-BE49-F238E27FC236}">
                  <a16:creationId xmlns:a16="http://schemas.microsoft.com/office/drawing/2014/main" id="{39E6E0AD-8302-EF53-9B59-F8D4073D9AC5}"/>
                </a:ext>
              </a:extLst>
            </p:cNvPr>
            <p:cNvSpPr>
              <a:spLocks/>
            </p:cNvSpPr>
            <p:nvPr/>
          </p:nvSpPr>
          <p:spPr bwMode="auto">
            <a:xfrm>
              <a:off x="3655" y="1979"/>
              <a:ext cx="368" cy="289"/>
            </a:xfrm>
            <a:custGeom>
              <a:avLst/>
              <a:gdLst>
                <a:gd name="T0" fmla="*/ 108 w 152"/>
                <a:gd name="T1" fmla="*/ 120 h 120"/>
                <a:gd name="T2" fmla="*/ 104 w 152"/>
                <a:gd name="T3" fmla="*/ 116 h 120"/>
                <a:gd name="T4" fmla="*/ 108 w 152"/>
                <a:gd name="T5" fmla="*/ 112 h 120"/>
                <a:gd name="T6" fmla="*/ 144 w 152"/>
                <a:gd name="T7" fmla="*/ 76 h 120"/>
                <a:gd name="T8" fmla="*/ 112 w 152"/>
                <a:gd name="T9" fmla="*/ 40 h 120"/>
                <a:gd name="T10" fmla="*/ 110 w 152"/>
                <a:gd name="T11" fmla="*/ 40 h 120"/>
                <a:gd name="T12" fmla="*/ 109 w 152"/>
                <a:gd name="T13" fmla="*/ 37 h 120"/>
                <a:gd name="T14" fmla="*/ 72 w 152"/>
                <a:gd name="T15" fmla="*/ 8 h 120"/>
                <a:gd name="T16" fmla="*/ 34 w 152"/>
                <a:gd name="T17" fmla="*/ 43 h 120"/>
                <a:gd name="T18" fmla="*/ 34 w 152"/>
                <a:gd name="T19" fmla="*/ 46 h 120"/>
                <a:gd name="T20" fmla="*/ 31 w 152"/>
                <a:gd name="T21" fmla="*/ 47 h 120"/>
                <a:gd name="T22" fmla="*/ 20 w 152"/>
                <a:gd name="T23" fmla="*/ 62 h 120"/>
                <a:gd name="T24" fmla="*/ 20 w 152"/>
                <a:gd name="T25" fmla="*/ 64 h 120"/>
                <a:gd name="T26" fmla="*/ 21 w 152"/>
                <a:gd name="T27" fmla="*/ 66 h 120"/>
                <a:gd name="T28" fmla="*/ 19 w 152"/>
                <a:gd name="T29" fmla="*/ 68 h 120"/>
                <a:gd name="T30" fmla="*/ 8 w 152"/>
                <a:gd name="T31" fmla="*/ 88 h 120"/>
                <a:gd name="T32" fmla="*/ 32 w 152"/>
                <a:gd name="T33" fmla="*/ 112 h 120"/>
                <a:gd name="T34" fmla="*/ 36 w 152"/>
                <a:gd name="T35" fmla="*/ 112 h 120"/>
                <a:gd name="T36" fmla="*/ 40 w 152"/>
                <a:gd name="T37" fmla="*/ 116 h 120"/>
                <a:gd name="T38" fmla="*/ 36 w 152"/>
                <a:gd name="T39" fmla="*/ 120 h 120"/>
                <a:gd name="T40" fmla="*/ 32 w 152"/>
                <a:gd name="T41" fmla="*/ 120 h 120"/>
                <a:gd name="T42" fmla="*/ 0 w 152"/>
                <a:gd name="T43" fmla="*/ 88 h 120"/>
                <a:gd name="T44" fmla="*/ 12 w 152"/>
                <a:gd name="T45" fmla="*/ 63 h 120"/>
                <a:gd name="T46" fmla="*/ 12 w 152"/>
                <a:gd name="T47" fmla="*/ 62 h 120"/>
                <a:gd name="T48" fmla="*/ 26 w 152"/>
                <a:gd name="T49" fmla="*/ 40 h 120"/>
                <a:gd name="T50" fmla="*/ 72 w 152"/>
                <a:gd name="T51" fmla="*/ 0 h 120"/>
                <a:gd name="T52" fmla="*/ 116 w 152"/>
                <a:gd name="T53" fmla="*/ 33 h 120"/>
                <a:gd name="T54" fmla="*/ 152 w 152"/>
                <a:gd name="T55" fmla="*/ 76 h 120"/>
                <a:gd name="T56" fmla="*/ 108 w 152"/>
                <a:gd name="T5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2" h="120">
                  <a:moveTo>
                    <a:pt x="108" y="120"/>
                  </a:moveTo>
                  <a:cubicBezTo>
                    <a:pt x="106" y="120"/>
                    <a:pt x="104" y="118"/>
                    <a:pt x="104" y="116"/>
                  </a:cubicBezTo>
                  <a:cubicBezTo>
                    <a:pt x="104" y="114"/>
                    <a:pt x="106" y="112"/>
                    <a:pt x="108" y="112"/>
                  </a:cubicBezTo>
                  <a:cubicBezTo>
                    <a:pt x="128" y="112"/>
                    <a:pt x="144" y="96"/>
                    <a:pt x="144" y="76"/>
                  </a:cubicBezTo>
                  <a:cubicBezTo>
                    <a:pt x="144" y="58"/>
                    <a:pt x="130" y="42"/>
                    <a:pt x="112" y="40"/>
                  </a:cubicBezTo>
                  <a:cubicBezTo>
                    <a:pt x="110" y="40"/>
                    <a:pt x="110" y="40"/>
                    <a:pt x="110" y="40"/>
                  </a:cubicBezTo>
                  <a:cubicBezTo>
                    <a:pt x="109" y="37"/>
                    <a:pt x="109" y="37"/>
                    <a:pt x="109" y="37"/>
                  </a:cubicBezTo>
                  <a:cubicBezTo>
                    <a:pt x="105" y="20"/>
                    <a:pt x="90" y="8"/>
                    <a:pt x="72" y="8"/>
                  </a:cubicBezTo>
                  <a:cubicBezTo>
                    <a:pt x="52" y="8"/>
                    <a:pt x="36" y="23"/>
                    <a:pt x="34" y="43"/>
                  </a:cubicBezTo>
                  <a:cubicBezTo>
                    <a:pt x="34" y="46"/>
                    <a:pt x="34" y="46"/>
                    <a:pt x="34" y="46"/>
                  </a:cubicBezTo>
                  <a:cubicBezTo>
                    <a:pt x="31" y="47"/>
                    <a:pt x="31" y="47"/>
                    <a:pt x="31" y="47"/>
                  </a:cubicBezTo>
                  <a:cubicBezTo>
                    <a:pt x="25" y="49"/>
                    <a:pt x="20" y="55"/>
                    <a:pt x="20" y="62"/>
                  </a:cubicBezTo>
                  <a:cubicBezTo>
                    <a:pt x="20" y="63"/>
                    <a:pt x="20" y="63"/>
                    <a:pt x="20" y="64"/>
                  </a:cubicBezTo>
                  <a:cubicBezTo>
                    <a:pt x="21" y="66"/>
                    <a:pt x="21" y="66"/>
                    <a:pt x="21" y="66"/>
                  </a:cubicBezTo>
                  <a:cubicBezTo>
                    <a:pt x="19" y="68"/>
                    <a:pt x="19" y="68"/>
                    <a:pt x="19" y="68"/>
                  </a:cubicBezTo>
                  <a:cubicBezTo>
                    <a:pt x="12" y="73"/>
                    <a:pt x="8" y="80"/>
                    <a:pt x="8" y="88"/>
                  </a:cubicBezTo>
                  <a:cubicBezTo>
                    <a:pt x="8" y="101"/>
                    <a:pt x="19" y="112"/>
                    <a:pt x="32" y="112"/>
                  </a:cubicBezTo>
                  <a:cubicBezTo>
                    <a:pt x="36" y="112"/>
                    <a:pt x="36" y="112"/>
                    <a:pt x="36" y="112"/>
                  </a:cubicBezTo>
                  <a:cubicBezTo>
                    <a:pt x="38" y="112"/>
                    <a:pt x="40" y="114"/>
                    <a:pt x="40" y="116"/>
                  </a:cubicBezTo>
                  <a:cubicBezTo>
                    <a:pt x="40" y="118"/>
                    <a:pt x="38" y="120"/>
                    <a:pt x="36" y="120"/>
                  </a:cubicBezTo>
                  <a:cubicBezTo>
                    <a:pt x="32" y="120"/>
                    <a:pt x="32" y="120"/>
                    <a:pt x="32" y="120"/>
                  </a:cubicBezTo>
                  <a:cubicBezTo>
                    <a:pt x="14" y="120"/>
                    <a:pt x="0" y="106"/>
                    <a:pt x="0" y="88"/>
                  </a:cubicBezTo>
                  <a:cubicBezTo>
                    <a:pt x="0" y="78"/>
                    <a:pt x="4" y="69"/>
                    <a:pt x="12" y="63"/>
                  </a:cubicBezTo>
                  <a:cubicBezTo>
                    <a:pt x="12" y="63"/>
                    <a:pt x="12" y="62"/>
                    <a:pt x="12" y="62"/>
                  </a:cubicBezTo>
                  <a:cubicBezTo>
                    <a:pt x="12" y="52"/>
                    <a:pt x="18" y="44"/>
                    <a:pt x="26" y="40"/>
                  </a:cubicBezTo>
                  <a:cubicBezTo>
                    <a:pt x="29" y="17"/>
                    <a:pt x="49" y="0"/>
                    <a:pt x="72" y="0"/>
                  </a:cubicBezTo>
                  <a:cubicBezTo>
                    <a:pt x="92" y="0"/>
                    <a:pt x="110" y="13"/>
                    <a:pt x="116" y="33"/>
                  </a:cubicBezTo>
                  <a:cubicBezTo>
                    <a:pt x="137" y="37"/>
                    <a:pt x="152" y="55"/>
                    <a:pt x="152" y="76"/>
                  </a:cubicBezTo>
                  <a:cubicBezTo>
                    <a:pt x="152" y="100"/>
                    <a:pt x="132" y="120"/>
                    <a:pt x="108"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26">
              <a:extLst>
                <a:ext uri="{FF2B5EF4-FFF2-40B4-BE49-F238E27FC236}">
                  <a16:creationId xmlns:a16="http://schemas.microsoft.com/office/drawing/2014/main" id="{BBE79E86-5FE4-515D-2E19-70C6B025732F}"/>
                </a:ext>
              </a:extLst>
            </p:cNvPr>
            <p:cNvSpPr>
              <a:spLocks noEditPoints="1"/>
            </p:cNvSpPr>
            <p:nvPr/>
          </p:nvSpPr>
          <p:spPr bwMode="auto">
            <a:xfrm>
              <a:off x="3732" y="2112"/>
              <a:ext cx="194" cy="226"/>
            </a:xfrm>
            <a:custGeom>
              <a:avLst/>
              <a:gdLst>
                <a:gd name="T0" fmla="*/ 97 w 194"/>
                <a:gd name="T1" fmla="*/ 0 h 226"/>
                <a:gd name="T2" fmla="*/ 0 w 194"/>
                <a:gd name="T3" fmla="*/ 55 h 226"/>
                <a:gd name="T4" fmla="*/ 0 w 194"/>
                <a:gd name="T5" fmla="*/ 171 h 226"/>
                <a:gd name="T6" fmla="*/ 97 w 194"/>
                <a:gd name="T7" fmla="*/ 226 h 226"/>
                <a:gd name="T8" fmla="*/ 194 w 194"/>
                <a:gd name="T9" fmla="*/ 171 h 226"/>
                <a:gd name="T10" fmla="*/ 194 w 194"/>
                <a:gd name="T11" fmla="*/ 55 h 226"/>
                <a:gd name="T12" fmla="*/ 97 w 194"/>
                <a:gd name="T13" fmla="*/ 0 h 226"/>
                <a:gd name="T14" fmla="*/ 165 w 194"/>
                <a:gd name="T15" fmla="*/ 60 h 226"/>
                <a:gd name="T16" fmla="*/ 97 w 194"/>
                <a:gd name="T17" fmla="*/ 96 h 226"/>
                <a:gd name="T18" fmla="*/ 29 w 194"/>
                <a:gd name="T19" fmla="*/ 60 h 226"/>
                <a:gd name="T20" fmla="*/ 97 w 194"/>
                <a:gd name="T21" fmla="*/ 24 h 226"/>
                <a:gd name="T22" fmla="*/ 165 w 194"/>
                <a:gd name="T23" fmla="*/ 60 h 226"/>
                <a:gd name="T24" fmla="*/ 20 w 194"/>
                <a:gd name="T25" fmla="*/ 77 h 226"/>
                <a:gd name="T26" fmla="*/ 87 w 194"/>
                <a:gd name="T27" fmla="*/ 113 h 226"/>
                <a:gd name="T28" fmla="*/ 87 w 194"/>
                <a:gd name="T29" fmla="*/ 198 h 226"/>
                <a:gd name="T30" fmla="*/ 20 w 194"/>
                <a:gd name="T31" fmla="*/ 161 h 226"/>
                <a:gd name="T32" fmla="*/ 20 w 194"/>
                <a:gd name="T33" fmla="*/ 77 h 226"/>
                <a:gd name="T34" fmla="*/ 107 w 194"/>
                <a:gd name="T35" fmla="*/ 198 h 226"/>
                <a:gd name="T36" fmla="*/ 107 w 194"/>
                <a:gd name="T37" fmla="*/ 113 h 226"/>
                <a:gd name="T38" fmla="*/ 174 w 194"/>
                <a:gd name="T39" fmla="*/ 77 h 226"/>
                <a:gd name="T40" fmla="*/ 174 w 194"/>
                <a:gd name="T41" fmla="*/ 161 h 226"/>
                <a:gd name="T42" fmla="*/ 107 w 194"/>
                <a:gd name="T43" fmla="*/ 19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4" h="226">
                  <a:moveTo>
                    <a:pt x="97" y="0"/>
                  </a:moveTo>
                  <a:lnTo>
                    <a:pt x="0" y="55"/>
                  </a:lnTo>
                  <a:lnTo>
                    <a:pt x="0" y="171"/>
                  </a:lnTo>
                  <a:lnTo>
                    <a:pt x="97" y="226"/>
                  </a:lnTo>
                  <a:lnTo>
                    <a:pt x="194" y="171"/>
                  </a:lnTo>
                  <a:lnTo>
                    <a:pt x="194" y="55"/>
                  </a:lnTo>
                  <a:lnTo>
                    <a:pt x="97" y="0"/>
                  </a:lnTo>
                  <a:close/>
                  <a:moveTo>
                    <a:pt x="165" y="60"/>
                  </a:moveTo>
                  <a:lnTo>
                    <a:pt x="97" y="96"/>
                  </a:lnTo>
                  <a:lnTo>
                    <a:pt x="29" y="60"/>
                  </a:lnTo>
                  <a:lnTo>
                    <a:pt x="97" y="24"/>
                  </a:lnTo>
                  <a:lnTo>
                    <a:pt x="165" y="60"/>
                  </a:lnTo>
                  <a:close/>
                  <a:moveTo>
                    <a:pt x="20" y="77"/>
                  </a:moveTo>
                  <a:lnTo>
                    <a:pt x="87" y="113"/>
                  </a:lnTo>
                  <a:lnTo>
                    <a:pt x="87" y="198"/>
                  </a:lnTo>
                  <a:lnTo>
                    <a:pt x="20" y="161"/>
                  </a:lnTo>
                  <a:lnTo>
                    <a:pt x="20" y="77"/>
                  </a:lnTo>
                  <a:close/>
                  <a:moveTo>
                    <a:pt x="107" y="198"/>
                  </a:moveTo>
                  <a:lnTo>
                    <a:pt x="107" y="113"/>
                  </a:lnTo>
                  <a:lnTo>
                    <a:pt x="174" y="77"/>
                  </a:lnTo>
                  <a:lnTo>
                    <a:pt x="174" y="161"/>
                  </a:lnTo>
                  <a:lnTo>
                    <a:pt x="107" y="1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Oval 27">
              <a:extLst>
                <a:ext uri="{FF2B5EF4-FFF2-40B4-BE49-F238E27FC236}">
                  <a16:creationId xmlns:a16="http://schemas.microsoft.com/office/drawing/2014/main" id="{BAC3CD01-DE20-5468-C188-DE250F9405BD}"/>
                </a:ext>
              </a:extLst>
            </p:cNvPr>
            <p:cNvSpPr>
              <a:spLocks noChangeArrowheads="1"/>
            </p:cNvSpPr>
            <p:nvPr/>
          </p:nvSpPr>
          <p:spPr bwMode="auto">
            <a:xfrm>
              <a:off x="3868" y="2075"/>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Oval 28">
              <a:extLst>
                <a:ext uri="{FF2B5EF4-FFF2-40B4-BE49-F238E27FC236}">
                  <a16:creationId xmlns:a16="http://schemas.microsoft.com/office/drawing/2014/main" id="{224E62AE-5466-05BB-54AE-1878843D9633}"/>
                </a:ext>
              </a:extLst>
            </p:cNvPr>
            <p:cNvSpPr>
              <a:spLocks noChangeArrowheads="1"/>
            </p:cNvSpPr>
            <p:nvPr/>
          </p:nvSpPr>
          <p:spPr bwMode="auto">
            <a:xfrm>
              <a:off x="3771" y="2075"/>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Oval 29">
              <a:extLst>
                <a:ext uri="{FF2B5EF4-FFF2-40B4-BE49-F238E27FC236}">
                  <a16:creationId xmlns:a16="http://schemas.microsoft.com/office/drawing/2014/main" id="{AAEBFE76-99D6-C589-54C8-7DF31BFBB99A}"/>
                </a:ext>
              </a:extLst>
            </p:cNvPr>
            <p:cNvSpPr>
              <a:spLocks noChangeArrowheads="1"/>
            </p:cNvSpPr>
            <p:nvPr/>
          </p:nvSpPr>
          <p:spPr bwMode="auto">
            <a:xfrm>
              <a:off x="3819" y="2075"/>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4" name="Freeform 48">
            <a:extLst>
              <a:ext uri="{FF2B5EF4-FFF2-40B4-BE49-F238E27FC236}">
                <a16:creationId xmlns:a16="http://schemas.microsoft.com/office/drawing/2014/main" id="{8599E53D-87DA-E534-B560-A32B230A8F61}"/>
              </a:ext>
            </a:extLst>
          </p:cNvPr>
          <p:cNvSpPr>
            <a:spLocks noChangeAspect="1" noEditPoints="1"/>
          </p:cNvSpPr>
          <p:nvPr/>
        </p:nvSpPr>
        <p:spPr bwMode="auto">
          <a:xfrm>
            <a:off x="1206903" y="2963056"/>
            <a:ext cx="469934" cy="377648"/>
          </a:xfrm>
          <a:custGeom>
            <a:avLst/>
            <a:gdLst>
              <a:gd name="T0" fmla="*/ 131 w 160"/>
              <a:gd name="T1" fmla="*/ 43 h 128"/>
              <a:gd name="T2" fmla="*/ 80 w 160"/>
              <a:gd name="T3" fmla="*/ 0 h 128"/>
              <a:gd name="T4" fmla="*/ 29 w 160"/>
              <a:gd name="T5" fmla="*/ 44 h 128"/>
              <a:gd name="T6" fmla="*/ 8 w 160"/>
              <a:gd name="T7" fmla="*/ 68 h 128"/>
              <a:gd name="T8" fmla="*/ 9 w 160"/>
              <a:gd name="T9" fmla="*/ 74 h 128"/>
              <a:gd name="T10" fmla="*/ 0 w 160"/>
              <a:gd name="T11" fmla="*/ 96 h 128"/>
              <a:gd name="T12" fmla="*/ 32 w 160"/>
              <a:gd name="T13" fmla="*/ 128 h 128"/>
              <a:gd name="T14" fmla="*/ 116 w 160"/>
              <a:gd name="T15" fmla="*/ 128 h 128"/>
              <a:gd name="T16" fmla="*/ 160 w 160"/>
              <a:gd name="T17" fmla="*/ 84 h 128"/>
              <a:gd name="T18" fmla="*/ 131 w 160"/>
              <a:gd name="T19" fmla="*/ 43 h 128"/>
              <a:gd name="T20" fmla="*/ 116 w 160"/>
              <a:gd name="T21" fmla="*/ 120 h 128"/>
              <a:gd name="T22" fmla="*/ 32 w 160"/>
              <a:gd name="T23" fmla="*/ 120 h 128"/>
              <a:gd name="T24" fmla="*/ 8 w 160"/>
              <a:gd name="T25" fmla="*/ 96 h 128"/>
              <a:gd name="T26" fmla="*/ 16 w 160"/>
              <a:gd name="T27" fmla="*/ 78 h 128"/>
              <a:gd name="T28" fmla="*/ 18 w 160"/>
              <a:gd name="T29" fmla="*/ 76 h 128"/>
              <a:gd name="T30" fmla="*/ 17 w 160"/>
              <a:gd name="T31" fmla="*/ 74 h 128"/>
              <a:gd name="T32" fmla="*/ 16 w 160"/>
              <a:gd name="T33" fmla="*/ 68 h 128"/>
              <a:gd name="T34" fmla="*/ 32 w 160"/>
              <a:gd name="T35" fmla="*/ 52 h 128"/>
              <a:gd name="T36" fmla="*/ 36 w 160"/>
              <a:gd name="T37" fmla="*/ 52 h 128"/>
              <a:gd name="T38" fmla="*/ 36 w 160"/>
              <a:gd name="T39" fmla="*/ 48 h 128"/>
              <a:gd name="T40" fmla="*/ 80 w 160"/>
              <a:gd name="T41" fmla="*/ 8 h 128"/>
              <a:gd name="T42" fmla="*/ 124 w 160"/>
              <a:gd name="T43" fmla="*/ 46 h 128"/>
              <a:gd name="T44" fmla="*/ 124 w 160"/>
              <a:gd name="T45" fmla="*/ 49 h 128"/>
              <a:gd name="T46" fmla="*/ 126 w 160"/>
              <a:gd name="T47" fmla="*/ 50 h 128"/>
              <a:gd name="T48" fmla="*/ 152 w 160"/>
              <a:gd name="T49" fmla="*/ 84 h 128"/>
              <a:gd name="T50" fmla="*/ 116 w 160"/>
              <a:gd name="T51"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28">
                <a:moveTo>
                  <a:pt x="131" y="43"/>
                </a:moveTo>
                <a:cubicBezTo>
                  <a:pt x="127" y="18"/>
                  <a:pt x="105" y="0"/>
                  <a:pt x="80" y="0"/>
                </a:cubicBezTo>
                <a:cubicBezTo>
                  <a:pt x="54" y="0"/>
                  <a:pt x="32" y="19"/>
                  <a:pt x="29" y="44"/>
                </a:cubicBezTo>
                <a:cubicBezTo>
                  <a:pt x="17" y="46"/>
                  <a:pt x="8" y="56"/>
                  <a:pt x="8" y="68"/>
                </a:cubicBezTo>
                <a:cubicBezTo>
                  <a:pt x="8" y="70"/>
                  <a:pt x="8" y="72"/>
                  <a:pt x="9" y="74"/>
                </a:cubicBezTo>
                <a:cubicBezTo>
                  <a:pt x="3" y="80"/>
                  <a:pt x="0" y="88"/>
                  <a:pt x="0" y="96"/>
                </a:cubicBezTo>
                <a:cubicBezTo>
                  <a:pt x="0" y="114"/>
                  <a:pt x="14" y="128"/>
                  <a:pt x="32" y="128"/>
                </a:cubicBezTo>
                <a:cubicBezTo>
                  <a:pt x="116" y="128"/>
                  <a:pt x="116" y="128"/>
                  <a:pt x="116" y="128"/>
                </a:cubicBezTo>
                <a:cubicBezTo>
                  <a:pt x="140" y="128"/>
                  <a:pt x="160" y="108"/>
                  <a:pt x="160" y="84"/>
                </a:cubicBezTo>
                <a:cubicBezTo>
                  <a:pt x="160" y="66"/>
                  <a:pt x="148" y="49"/>
                  <a:pt x="131" y="43"/>
                </a:cubicBezTo>
                <a:close/>
                <a:moveTo>
                  <a:pt x="116" y="120"/>
                </a:moveTo>
                <a:cubicBezTo>
                  <a:pt x="32" y="120"/>
                  <a:pt x="32" y="120"/>
                  <a:pt x="32" y="120"/>
                </a:cubicBezTo>
                <a:cubicBezTo>
                  <a:pt x="19" y="120"/>
                  <a:pt x="8" y="109"/>
                  <a:pt x="8" y="96"/>
                </a:cubicBezTo>
                <a:cubicBezTo>
                  <a:pt x="8" y="89"/>
                  <a:pt x="11" y="83"/>
                  <a:pt x="16" y="78"/>
                </a:cubicBezTo>
                <a:cubicBezTo>
                  <a:pt x="18" y="76"/>
                  <a:pt x="18" y="76"/>
                  <a:pt x="18" y="76"/>
                </a:cubicBezTo>
                <a:cubicBezTo>
                  <a:pt x="17" y="74"/>
                  <a:pt x="17" y="74"/>
                  <a:pt x="17" y="74"/>
                </a:cubicBezTo>
                <a:cubicBezTo>
                  <a:pt x="16" y="72"/>
                  <a:pt x="16" y="70"/>
                  <a:pt x="16" y="68"/>
                </a:cubicBezTo>
                <a:cubicBezTo>
                  <a:pt x="16" y="59"/>
                  <a:pt x="23" y="52"/>
                  <a:pt x="32" y="52"/>
                </a:cubicBezTo>
                <a:cubicBezTo>
                  <a:pt x="36" y="52"/>
                  <a:pt x="36" y="52"/>
                  <a:pt x="36" y="52"/>
                </a:cubicBezTo>
                <a:cubicBezTo>
                  <a:pt x="36" y="48"/>
                  <a:pt x="36" y="48"/>
                  <a:pt x="36" y="48"/>
                </a:cubicBezTo>
                <a:cubicBezTo>
                  <a:pt x="38" y="26"/>
                  <a:pt x="57" y="8"/>
                  <a:pt x="80" y="8"/>
                </a:cubicBezTo>
                <a:cubicBezTo>
                  <a:pt x="102" y="8"/>
                  <a:pt x="121" y="24"/>
                  <a:pt x="124" y="46"/>
                </a:cubicBezTo>
                <a:cubicBezTo>
                  <a:pt x="124" y="49"/>
                  <a:pt x="124" y="49"/>
                  <a:pt x="124" y="49"/>
                </a:cubicBezTo>
                <a:cubicBezTo>
                  <a:pt x="126" y="50"/>
                  <a:pt x="126" y="50"/>
                  <a:pt x="126" y="50"/>
                </a:cubicBezTo>
                <a:cubicBezTo>
                  <a:pt x="141" y="54"/>
                  <a:pt x="152" y="68"/>
                  <a:pt x="152" y="84"/>
                </a:cubicBezTo>
                <a:cubicBezTo>
                  <a:pt x="152" y="104"/>
                  <a:pt x="136" y="120"/>
                  <a:pt x="116" y="1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8" name="TextBox 287">
            <a:extLst>
              <a:ext uri="{FF2B5EF4-FFF2-40B4-BE49-F238E27FC236}">
                <a16:creationId xmlns:a16="http://schemas.microsoft.com/office/drawing/2014/main" id="{9E4B2D87-CCF3-C2AF-1EC8-800DD74BDF61}"/>
              </a:ext>
            </a:extLst>
          </p:cNvPr>
          <p:cNvSpPr txBox="1"/>
          <p:nvPr/>
        </p:nvSpPr>
        <p:spPr>
          <a:xfrm>
            <a:off x="705568" y="1306961"/>
            <a:ext cx="1512000" cy="276999"/>
          </a:xfrm>
          <a:prstGeom prst="rect">
            <a:avLst/>
          </a:prstGeom>
          <a:noFill/>
        </p:spPr>
        <p:txBody>
          <a:bodyPr wrap="square" lIns="0" rtlCol="0">
            <a:spAutoFit/>
          </a:bodyPr>
          <a:lstStyle/>
          <a:p>
            <a:r>
              <a:rPr lang="en-US" sz="1200" dirty="0" err="1">
                <a:solidFill>
                  <a:schemeClr val="bg1"/>
                </a:solidFill>
                <a:latin typeface="+mj-lt"/>
              </a:rPr>
              <a:t>Telemetria</a:t>
            </a:r>
            <a:endParaRPr lang="en-US" sz="1200" dirty="0">
              <a:solidFill>
                <a:schemeClr val="bg1"/>
              </a:solidFill>
              <a:latin typeface="+mj-lt"/>
            </a:endParaRPr>
          </a:p>
        </p:txBody>
      </p:sp>
      <p:sp>
        <p:nvSpPr>
          <p:cNvPr id="289" name="Freeform 29">
            <a:extLst>
              <a:ext uri="{FF2B5EF4-FFF2-40B4-BE49-F238E27FC236}">
                <a16:creationId xmlns:a16="http://schemas.microsoft.com/office/drawing/2014/main" id="{641E3B3A-2626-869B-905B-163CF835BF10}"/>
              </a:ext>
            </a:extLst>
          </p:cNvPr>
          <p:cNvSpPr>
            <a:spLocks noEditPoints="1"/>
          </p:cNvSpPr>
          <p:nvPr/>
        </p:nvSpPr>
        <p:spPr bwMode="auto">
          <a:xfrm>
            <a:off x="1651152" y="1882056"/>
            <a:ext cx="185738" cy="307182"/>
          </a:xfrm>
          <a:custGeom>
            <a:avLst/>
            <a:gdLst>
              <a:gd name="T0" fmla="*/ 76 w 96"/>
              <a:gd name="T1" fmla="*/ 160 h 160"/>
              <a:gd name="T2" fmla="*/ 96 w 96"/>
              <a:gd name="T3" fmla="*/ 140 h 160"/>
              <a:gd name="T4" fmla="*/ 96 w 96"/>
              <a:gd name="T5" fmla="*/ 20 h 160"/>
              <a:gd name="T6" fmla="*/ 76 w 96"/>
              <a:gd name="T7" fmla="*/ 0 h 160"/>
              <a:gd name="T8" fmla="*/ 20 w 96"/>
              <a:gd name="T9" fmla="*/ 0 h 160"/>
              <a:gd name="T10" fmla="*/ 0 w 96"/>
              <a:gd name="T11" fmla="*/ 20 h 160"/>
              <a:gd name="T12" fmla="*/ 0 w 96"/>
              <a:gd name="T13" fmla="*/ 140 h 160"/>
              <a:gd name="T14" fmla="*/ 20 w 96"/>
              <a:gd name="T15" fmla="*/ 160 h 160"/>
              <a:gd name="T16" fmla="*/ 76 w 96"/>
              <a:gd name="T17" fmla="*/ 160 h 160"/>
              <a:gd name="T18" fmla="*/ 8 w 96"/>
              <a:gd name="T19" fmla="*/ 140 h 160"/>
              <a:gd name="T20" fmla="*/ 8 w 96"/>
              <a:gd name="T21" fmla="*/ 20 h 160"/>
              <a:gd name="T22" fmla="*/ 20 w 96"/>
              <a:gd name="T23" fmla="*/ 8 h 160"/>
              <a:gd name="T24" fmla="*/ 76 w 96"/>
              <a:gd name="T25" fmla="*/ 8 h 160"/>
              <a:gd name="T26" fmla="*/ 88 w 96"/>
              <a:gd name="T27" fmla="*/ 20 h 160"/>
              <a:gd name="T28" fmla="*/ 88 w 96"/>
              <a:gd name="T29" fmla="*/ 140 h 160"/>
              <a:gd name="T30" fmla="*/ 76 w 96"/>
              <a:gd name="T31" fmla="*/ 152 h 160"/>
              <a:gd name="T32" fmla="*/ 20 w 96"/>
              <a:gd name="T33" fmla="*/ 152 h 160"/>
              <a:gd name="T34" fmla="*/ 8 w 96"/>
              <a:gd name="T35" fmla="*/ 14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160">
                <a:moveTo>
                  <a:pt x="76" y="160"/>
                </a:moveTo>
                <a:cubicBezTo>
                  <a:pt x="87" y="160"/>
                  <a:pt x="96" y="151"/>
                  <a:pt x="96" y="140"/>
                </a:cubicBezTo>
                <a:cubicBezTo>
                  <a:pt x="96" y="20"/>
                  <a:pt x="96" y="20"/>
                  <a:pt x="96" y="20"/>
                </a:cubicBezTo>
                <a:cubicBezTo>
                  <a:pt x="96" y="9"/>
                  <a:pt x="87" y="0"/>
                  <a:pt x="76" y="0"/>
                </a:cubicBezTo>
                <a:cubicBezTo>
                  <a:pt x="20" y="0"/>
                  <a:pt x="20" y="0"/>
                  <a:pt x="20" y="0"/>
                </a:cubicBezTo>
                <a:cubicBezTo>
                  <a:pt x="9" y="0"/>
                  <a:pt x="0" y="9"/>
                  <a:pt x="0" y="20"/>
                </a:cubicBezTo>
                <a:cubicBezTo>
                  <a:pt x="0" y="140"/>
                  <a:pt x="0" y="140"/>
                  <a:pt x="0" y="140"/>
                </a:cubicBezTo>
                <a:cubicBezTo>
                  <a:pt x="0" y="151"/>
                  <a:pt x="9" y="160"/>
                  <a:pt x="20" y="160"/>
                </a:cubicBezTo>
                <a:lnTo>
                  <a:pt x="76" y="160"/>
                </a:lnTo>
                <a:close/>
                <a:moveTo>
                  <a:pt x="8" y="140"/>
                </a:moveTo>
                <a:cubicBezTo>
                  <a:pt x="8" y="20"/>
                  <a:pt x="8" y="20"/>
                  <a:pt x="8" y="20"/>
                </a:cubicBezTo>
                <a:cubicBezTo>
                  <a:pt x="8" y="13"/>
                  <a:pt x="13" y="8"/>
                  <a:pt x="20" y="8"/>
                </a:cubicBezTo>
                <a:cubicBezTo>
                  <a:pt x="76" y="8"/>
                  <a:pt x="76" y="8"/>
                  <a:pt x="76" y="8"/>
                </a:cubicBezTo>
                <a:cubicBezTo>
                  <a:pt x="83" y="8"/>
                  <a:pt x="88" y="13"/>
                  <a:pt x="88" y="20"/>
                </a:cubicBezTo>
                <a:cubicBezTo>
                  <a:pt x="88" y="140"/>
                  <a:pt x="88" y="140"/>
                  <a:pt x="88" y="140"/>
                </a:cubicBezTo>
                <a:cubicBezTo>
                  <a:pt x="88" y="147"/>
                  <a:pt x="83" y="152"/>
                  <a:pt x="76" y="152"/>
                </a:cubicBezTo>
                <a:cubicBezTo>
                  <a:pt x="20" y="152"/>
                  <a:pt x="20" y="152"/>
                  <a:pt x="20" y="152"/>
                </a:cubicBezTo>
                <a:cubicBezTo>
                  <a:pt x="13" y="152"/>
                  <a:pt x="8" y="147"/>
                  <a:pt x="8" y="14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TextBox 22">
            <a:extLst>
              <a:ext uri="{FF2B5EF4-FFF2-40B4-BE49-F238E27FC236}">
                <a16:creationId xmlns:a16="http://schemas.microsoft.com/office/drawing/2014/main" id="{48511AA7-2FA7-E176-F9D7-21B400960770}"/>
              </a:ext>
            </a:extLst>
          </p:cNvPr>
          <p:cNvSpPr txBox="1"/>
          <p:nvPr/>
        </p:nvSpPr>
        <p:spPr>
          <a:xfrm>
            <a:off x="606675" y="5815469"/>
            <a:ext cx="4831534" cy="276999"/>
          </a:xfrm>
          <a:prstGeom prst="rect">
            <a:avLst/>
          </a:prstGeom>
          <a:noFill/>
        </p:spPr>
        <p:txBody>
          <a:bodyPr wrap="square" rtlCol="0">
            <a:spAutoFit/>
          </a:bodyPr>
          <a:lstStyle/>
          <a:p>
            <a:r>
              <a:rPr lang="es-ES" sz="1200" dirty="0">
                <a:solidFill>
                  <a:schemeClr val="bg1"/>
                </a:solidFill>
                <a:latin typeface="+mj-lt"/>
              </a:rPr>
              <a:t>Configuración, seguimiento, investigación y respuesta</a:t>
            </a:r>
            <a:endParaRPr lang="en-US" sz="1200" dirty="0">
              <a:solidFill>
                <a:schemeClr val="bg1"/>
              </a:solidFill>
              <a:latin typeface="+mj-lt"/>
            </a:endParaRPr>
          </a:p>
        </p:txBody>
      </p:sp>
      <p:sp>
        <p:nvSpPr>
          <p:cNvPr id="26" name="TextBox 25">
            <a:extLst>
              <a:ext uri="{FF2B5EF4-FFF2-40B4-BE49-F238E27FC236}">
                <a16:creationId xmlns:a16="http://schemas.microsoft.com/office/drawing/2014/main" id="{74D5DAA8-8C48-3B28-84ED-4857C81ECBB7}"/>
              </a:ext>
            </a:extLst>
          </p:cNvPr>
          <p:cNvSpPr txBox="1"/>
          <p:nvPr/>
        </p:nvSpPr>
        <p:spPr>
          <a:xfrm>
            <a:off x="606675" y="6035262"/>
            <a:ext cx="6569549" cy="261610"/>
          </a:xfrm>
          <a:prstGeom prst="rect">
            <a:avLst/>
          </a:prstGeom>
          <a:noFill/>
        </p:spPr>
        <p:txBody>
          <a:bodyPr wrap="square" rtlCol="0">
            <a:spAutoFit/>
          </a:bodyPr>
          <a:lstStyle/>
          <a:p>
            <a:r>
              <a:rPr lang="en-US" sz="1100" dirty="0" err="1">
                <a:solidFill>
                  <a:schemeClr val="accent5"/>
                </a:solidFill>
                <a:ea typeface="SimSun" panose="02010600030101010101" pitchFamily="2" charset="-122"/>
                <a:cs typeface="Times New Roman" panose="02020603050405020304" pitchFamily="18" charset="0"/>
              </a:rPr>
              <a:t>Autogestionado</a:t>
            </a:r>
            <a:r>
              <a:rPr lang="en-US" sz="1100" dirty="0">
                <a:solidFill>
                  <a:schemeClr val="accent5"/>
                </a:solidFill>
                <a:ea typeface="SimSun" panose="02010600030101010101" pitchFamily="2" charset="-122"/>
                <a:cs typeface="Times New Roman" panose="02020603050405020304" pitchFamily="18" charset="0"/>
              </a:rPr>
              <a:t>, </a:t>
            </a:r>
            <a:r>
              <a:rPr lang="en-US" sz="1100" dirty="0" err="1">
                <a:solidFill>
                  <a:schemeClr val="accent5"/>
                </a:solidFill>
                <a:ea typeface="SimSun" panose="02010600030101010101" pitchFamily="2" charset="-122"/>
                <a:cs typeface="Times New Roman" panose="02020603050405020304" pitchFamily="18" charset="0"/>
              </a:rPr>
              <a:t>gestionado</a:t>
            </a:r>
            <a:r>
              <a:rPr lang="en-US" sz="1100" dirty="0">
                <a:solidFill>
                  <a:schemeClr val="accent5"/>
                </a:solidFill>
                <a:ea typeface="SimSun" panose="02010600030101010101" pitchFamily="2" charset="-122"/>
                <a:cs typeface="Times New Roman" panose="02020603050405020304" pitchFamily="18" charset="0"/>
              </a:rPr>
              <a:t> </a:t>
            </a:r>
            <a:r>
              <a:rPr lang="en-US" sz="1100" dirty="0" err="1">
                <a:solidFill>
                  <a:schemeClr val="accent5"/>
                </a:solidFill>
                <a:ea typeface="SimSun" panose="02010600030101010101" pitchFamily="2" charset="-122"/>
                <a:cs typeface="Times New Roman" panose="02020603050405020304" pitchFamily="18" charset="0"/>
              </a:rPr>
              <a:t>por</a:t>
            </a:r>
            <a:r>
              <a:rPr lang="en-US" sz="1100" dirty="0">
                <a:solidFill>
                  <a:schemeClr val="accent5"/>
                </a:solidFill>
                <a:ea typeface="SimSun" panose="02010600030101010101" pitchFamily="2" charset="-122"/>
                <a:cs typeface="Times New Roman" panose="02020603050405020304" pitchFamily="18" charset="0"/>
              </a:rPr>
              <a:t> </a:t>
            </a:r>
            <a:r>
              <a:rPr lang="en-US" sz="1100" dirty="0" err="1">
                <a:solidFill>
                  <a:schemeClr val="accent5"/>
                </a:solidFill>
                <a:ea typeface="SimSun" panose="02010600030101010101" pitchFamily="2" charset="-122"/>
                <a:cs typeface="Times New Roman" panose="02020603050405020304" pitchFamily="18" charset="0"/>
              </a:rPr>
              <a:t>socios</a:t>
            </a:r>
            <a:r>
              <a:rPr lang="en-US" sz="1100" dirty="0">
                <a:solidFill>
                  <a:schemeClr val="accent5"/>
                </a:solidFill>
                <a:ea typeface="SimSun" panose="02010600030101010101" pitchFamily="2" charset="-122"/>
                <a:cs typeface="Times New Roman" panose="02020603050405020304" pitchFamily="18" charset="0"/>
              </a:rPr>
              <a:t>, co-</a:t>
            </a:r>
            <a:r>
              <a:rPr lang="en-US" sz="1100" dirty="0" err="1">
                <a:solidFill>
                  <a:schemeClr val="accent5"/>
                </a:solidFill>
                <a:ea typeface="SimSun" panose="02010600030101010101" pitchFamily="2" charset="-122"/>
                <a:cs typeface="Times New Roman" panose="02020603050405020304" pitchFamily="18" charset="0"/>
              </a:rPr>
              <a:t>monitoreado</a:t>
            </a:r>
            <a:r>
              <a:rPr lang="en-US" sz="1100" dirty="0">
                <a:solidFill>
                  <a:schemeClr val="accent5"/>
                </a:solidFill>
                <a:ea typeface="SimSun" panose="02010600030101010101" pitchFamily="2" charset="-122"/>
                <a:cs typeface="Times New Roman" panose="02020603050405020304" pitchFamily="18" charset="0"/>
              </a:rPr>
              <a:t> o </a:t>
            </a:r>
            <a:r>
              <a:rPr lang="en-US" sz="1100" dirty="0" err="1">
                <a:solidFill>
                  <a:schemeClr val="accent5"/>
                </a:solidFill>
                <a:ea typeface="SimSun" panose="02010600030101010101" pitchFamily="2" charset="-122"/>
                <a:cs typeface="Times New Roman" panose="02020603050405020304" pitchFamily="18" charset="0"/>
              </a:rPr>
              <a:t>totalmente</a:t>
            </a:r>
            <a:r>
              <a:rPr lang="en-US" sz="1100" dirty="0">
                <a:solidFill>
                  <a:schemeClr val="accent5"/>
                </a:solidFill>
                <a:ea typeface="SimSun" panose="02010600030101010101" pitchFamily="2" charset="-122"/>
                <a:cs typeface="Times New Roman" panose="02020603050405020304" pitchFamily="18" charset="0"/>
              </a:rPr>
              <a:t> </a:t>
            </a:r>
            <a:r>
              <a:rPr lang="en-US" sz="1100" dirty="0" err="1">
                <a:solidFill>
                  <a:schemeClr val="accent5"/>
                </a:solidFill>
                <a:ea typeface="SimSun" panose="02010600030101010101" pitchFamily="2" charset="-122"/>
                <a:cs typeface="Times New Roman" panose="02020603050405020304" pitchFamily="18" charset="0"/>
              </a:rPr>
              <a:t>gestionado</a:t>
            </a:r>
            <a:r>
              <a:rPr lang="en-US" sz="1100" dirty="0">
                <a:solidFill>
                  <a:schemeClr val="accent5"/>
                </a:solidFill>
                <a:ea typeface="SimSun" panose="02010600030101010101" pitchFamily="2" charset="-122"/>
                <a:cs typeface="Times New Roman" panose="02020603050405020304" pitchFamily="18" charset="0"/>
              </a:rPr>
              <a:t> </a:t>
            </a:r>
            <a:r>
              <a:rPr lang="en-US" sz="1100" dirty="0" err="1">
                <a:solidFill>
                  <a:schemeClr val="accent5"/>
                </a:solidFill>
                <a:ea typeface="SimSun" panose="02010600030101010101" pitchFamily="2" charset="-122"/>
                <a:cs typeface="Times New Roman" panose="02020603050405020304" pitchFamily="18" charset="0"/>
              </a:rPr>
              <a:t>por</a:t>
            </a:r>
            <a:r>
              <a:rPr lang="en-US" sz="1100" dirty="0">
                <a:solidFill>
                  <a:schemeClr val="accent5"/>
                </a:solidFill>
                <a:ea typeface="SimSun" panose="02010600030101010101" pitchFamily="2" charset="-122"/>
                <a:cs typeface="Times New Roman" panose="02020603050405020304" pitchFamily="18" charset="0"/>
              </a:rPr>
              <a:t> WithSecure</a:t>
            </a:r>
            <a:endParaRPr lang="en-US" sz="1100" dirty="0">
              <a:solidFill>
                <a:schemeClr val="bg1"/>
              </a:solidFill>
              <a:latin typeface="+mj-lt"/>
            </a:endParaRPr>
          </a:p>
        </p:txBody>
      </p:sp>
      <p:sp>
        <p:nvSpPr>
          <p:cNvPr id="35" name="Right Arrow 34">
            <a:extLst>
              <a:ext uri="{FF2B5EF4-FFF2-40B4-BE49-F238E27FC236}">
                <a16:creationId xmlns:a16="http://schemas.microsoft.com/office/drawing/2014/main" id="{83418EED-2C4F-C736-CA2F-7D48195C5CB8}"/>
              </a:ext>
            </a:extLst>
          </p:cNvPr>
          <p:cNvSpPr/>
          <p:nvPr/>
        </p:nvSpPr>
        <p:spPr>
          <a:xfrm>
            <a:off x="2184949" y="2568019"/>
            <a:ext cx="419898" cy="426798"/>
          </a:xfrm>
          <a:prstGeom prst="rightArrow">
            <a:avLst/>
          </a:prstGeom>
          <a:solidFill>
            <a:srgbClr val="1A2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14813007-43C7-D777-683F-8E2F62B0F262}"/>
              </a:ext>
            </a:extLst>
          </p:cNvPr>
          <p:cNvSpPr/>
          <p:nvPr/>
        </p:nvSpPr>
        <p:spPr>
          <a:xfrm>
            <a:off x="2189366" y="4666280"/>
            <a:ext cx="419898" cy="426798"/>
          </a:xfrm>
          <a:prstGeom prst="rightArrow">
            <a:avLst/>
          </a:prstGeom>
          <a:solidFill>
            <a:srgbClr val="1A2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5D6F5DE1-60D1-864E-C89B-29CAF78F6847}"/>
              </a:ext>
            </a:extLst>
          </p:cNvPr>
          <p:cNvSpPr/>
          <p:nvPr/>
        </p:nvSpPr>
        <p:spPr>
          <a:xfrm>
            <a:off x="3934495" y="3215601"/>
            <a:ext cx="419898" cy="426798"/>
          </a:xfrm>
          <a:prstGeom prst="rightArrow">
            <a:avLst/>
          </a:prstGeom>
          <a:solidFill>
            <a:srgbClr val="2A3D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a:extLst>
              <a:ext uri="{FF2B5EF4-FFF2-40B4-BE49-F238E27FC236}">
                <a16:creationId xmlns:a16="http://schemas.microsoft.com/office/drawing/2014/main" id="{73C6C547-217E-EF40-465C-012AE1748CD7}"/>
              </a:ext>
            </a:extLst>
          </p:cNvPr>
          <p:cNvSpPr/>
          <p:nvPr/>
        </p:nvSpPr>
        <p:spPr>
          <a:xfrm>
            <a:off x="5731764" y="3211659"/>
            <a:ext cx="419898" cy="426798"/>
          </a:xfrm>
          <a:prstGeom prst="rightArrow">
            <a:avLst/>
          </a:prstGeom>
          <a:solidFill>
            <a:srgbClr val="2A3D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a:extLst>
              <a:ext uri="{FF2B5EF4-FFF2-40B4-BE49-F238E27FC236}">
                <a16:creationId xmlns:a16="http://schemas.microsoft.com/office/drawing/2014/main" id="{843A487F-2EC9-E0FC-EBC6-7C9B4338617E}"/>
              </a:ext>
            </a:extLst>
          </p:cNvPr>
          <p:cNvSpPr/>
          <p:nvPr/>
        </p:nvSpPr>
        <p:spPr>
          <a:xfrm>
            <a:off x="7500220" y="2115038"/>
            <a:ext cx="419898" cy="426798"/>
          </a:xfrm>
          <a:prstGeom prst="rightArrow">
            <a:avLst/>
          </a:prstGeom>
          <a:solidFill>
            <a:srgbClr val="2A3D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a:extLst>
              <a:ext uri="{FF2B5EF4-FFF2-40B4-BE49-F238E27FC236}">
                <a16:creationId xmlns:a16="http://schemas.microsoft.com/office/drawing/2014/main" id="{0BF76796-37CB-1853-C871-33E45742D832}"/>
              </a:ext>
            </a:extLst>
          </p:cNvPr>
          <p:cNvSpPr/>
          <p:nvPr/>
        </p:nvSpPr>
        <p:spPr>
          <a:xfrm>
            <a:off x="7500220" y="4408645"/>
            <a:ext cx="419898" cy="426798"/>
          </a:xfrm>
          <a:prstGeom prst="rightArrow">
            <a:avLst/>
          </a:prstGeom>
          <a:solidFill>
            <a:srgbClr val="2A3D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E085D614-EFBF-A993-85A1-4A5E4CEEC995}"/>
              </a:ext>
            </a:extLst>
          </p:cNvPr>
          <p:cNvCxnSpPr>
            <a:cxnSpLocks/>
          </p:cNvCxnSpPr>
          <p:nvPr/>
        </p:nvCxnSpPr>
        <p:spPr>
          <a:xfrm flipV="1">
            <a:off x="705430" y="5712960"/>
            <a:ext cx="10742426" cy="23124"/>
          </a:xfrm>
          <a:prstGeom prst="straightConnector1">
            <a:avLst/>
          </a:prstGeom>
          <a:ln w="63500">
            <a:solidFill>
              <a:schemeClr val="accent3"/>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655901-843B-90D2-76BC-D051F212185D}"/>
              </a:ext>
            </a:extLst>
          </p:cNvPr>
          <p:cNvSpPr>
            <a:spLocks noGrp="1"/>
          </p:cNvSpPr>
          <p:nvPr>
            <p:ph idx="1"/>
          </p:nvPr>
        </p:nvSpPr>
        <p:spPr>
          <a:xfrm>
            <a:off x="695326" y="2419350"/>
            <a:ext cx="6115049" cy="3510280"/>
          </a:xfrm>
        </p:spPr>
        <p:txBody>
          <a:bodyPr/>
          <a:lstStyle/>
          <a:p>
            <a:pPr>
              <a:spcBef>
                <a:spcPts val="1800"/>
              </a:spcBef>
            </a:pPr>
            <a:r>
              <a:rPr lang="es-ES" b="1" dirty="0">
                <a:solidFill>
                  <a:schemeClr val="accent6"/>
                </a:solidFill>
              </a:rPr>
              <a:t>W/</a:t>
            </a:r>
            <a:r>
              <a:rPr lang="es-ES" b="1" dirty="0" err="1">
                <a:solidFill>
                  <a:schemeClr val="accent6"/>
                </a:solidFill>
              </a:rPr>
              <a:t>Luminen</a:t>
            </a:r>
            <a:r>
              <a:rPr lang="es-ES" dirty="0">
                <a:solidFill>
                  <a:schemeClr val="accent6"/>
                </a:solidFill>
              </a:rPr>
              <a:t> proporciona orientación contextual y práctica para que los defensores cibernéticos ocupados y con poco personal brillen al hacer que las tareas complejas de ciberseguridad sean fáciles, comprensibles y eficientes.</a:t>
            </a:r>
          </a:p>
          <a:p>
            <a:pPr>
              <a:spcBef>
                <a:spcPts val="1800"/>
              </a:spcBef>
            </a:pPr>
            <a:r>
              <a:rPr lang="es-ES" dirty="0">
                <a:solidFill>
                  <a:schemeClr val="accent6"/>
                </a:solidFill>
              </a:rPr>
              <a:t>La visión de </a:t>
            </a:r>
            <a:r>
              <a:rPr lang="es-ES" b="1" dirty="0" err="1">
                <a:solidFill>
                  <a:schemeClr val="accent6"/>
                </a:solidFill>
              </a:rPr>
              <a:t>Luminen</a:t>
            </a:r>
            <a:r>
              <a:rPr lang="es-ES" dirty="0">
                <a:solidFill>
                  <a:schemeClr val="accent6"/>
                </a:solidFill>
              </a:rPr>
              <a:t> es involucrarse con la tecnología en análisis más profundos, automatizar acciones, proporcionar un contexto más rico y conversar de manera flexible con los datos.</a:t>
            </a:r>
          </a:p>
          <a:p>
            <a:pPr>
              <a:spcBef>
                <a:spcPts val="1800"/>
              </a:spcBef>
            </a:pPr>
            <a:r>
              <a:rPr lang="es-ES" dirty="0">
                <a:solidFill>
                  <a:schemeClr val="accent6"/>
                </a:solidFill>
              </a:rPr>
              <a:t>Inicialmente, </a:t>
            </a:r>
            <a:r>
              <a:rPr lang="es-ES" b="1" dirty="0" err="1">
                <a:solidFill>
                  <a:schemeClr val="accent6"/>
                </a:solidFill>
              </a:rPr>
              <a:t>Luminen</a:t>
            </a:r>
            <a:r>
              <a:rPr lang="es-ES" dirty="0">
                <a:solidFill>
                  <a:schemeClr val="accent6"/>
                </a:solidFill>
              </a:rPr>
              <a:t> ofrece a los usuarios de Elements XDR explicaciones en lenguaje natural para cada Broad </a:t>
            </a:r>
            <a:r>
              <a:rPr lang="es-ES" dirty="0" err="1">
                <a:solidFill>
                  <a:schemeClr val="accent6"/>
                </a:solidFill>
              </a:rPr>
              <a:t>Context</a:t>
            </a:r>
            <a:r>
              <a:rPr lang="es-ES" dirty="0">
                <a:solidFill>
                  <a:schemeClr val="accent6"/>
                </a:solidFill>
              </a:rPr>
              <a:t> </a:t>
            </a:r>
            <a:r>
              <a:rPr lang="es-ES" dirty="0" err="1">
                <a:solidFill>
                  <a:schemeClr val="accent6"/>
                </a:solidFill>
              </a:rPr>
              <a:t>Inspection</a:t>
            </a:r>
            <a:r>
              <a:rPr lang="es-ES" dirty="0">
                <a:solidFill>
                  <a:schemeClr val="accent6"/>
                </a:solidFill>
              </a:rPr>
              <a:t>™ e informes resumidos multilingües basados ​​en eventos de seguridad.</a:t>
            </a:r>
            <a:endParaRPr lang="en-US" dirty="0">
              <a:solidFill>
                <a:schemeClr val="accent6"/>
              </a:solidFill>
            </a:endParaRPr>
          </a:p>
        </p:txBody>
      </p:sp>
      <p:sp>
        <p:nvSpPr>
          <p:cNvPr id="3" name="Title 2">
            <a:extLst>
              <a:ext uri="{FF2B5EF4-FFF2-40B4-BE49-F238E27FC236}">
                <a16:creationId xmlns:a16="http://schemas.microsoft.com/office/drawing/2014/main" id="{B2548532-7D25-7009-3EF3-C9C2D2F72B5D}"/>
              </a:ext>
            </a:extLst>
          </p:cNvPr>
          <p:cNvSpPr>
            <a:spLocks noGrp="1"/>
          </p:cNvSpPr>
          <p:nvPr>
            <p:ph type="title"/>
          </p:nvPr>
        </p:nvSpPr>
        <p:spPr/>
        <p:txBody>
          <a:bodyPr/>
          <a:lstStyle/>
          <a:p>
            <a:r>
              <a:rPr lang="en-US" sz="3600" dirty="0" err="1"/>
              <a:t>Conozca</a:t>
            </a:r>
            <a:r>
              <a:rPr lang="en-US" sz="3600" dirty="0"/>
              <a:t> la </a:t>
            </a:r>
            <a:r>
              <a:rPr lang="en-US" sz="3600" dirty="0" err="1"/>
              <a:t>experiencia</a:t>
            </a:r>
            <a:r>
              <a:rPr lang="en-US" sz="3600" dirty="0"/>
              <a:t> de IA </a:t>
            </a:r>
            <a:r>
              <a:rPr lang="en-US" sz="3600" dirty="0" err="1"/>
              <a:t>generativa</a:t>
            </a:r>
            <a:r>
              <a:rPr lang="en-US" sz="3600" dirty="0"/>
              <a:t> de WithSecure para Elements XDR</a:t>
            </a:r>
            <a:endParaRPr lang="en-FI" sz="3600" dirty="0">
              <a:solidFill>
                <a:schemeClr val="bg1"/>
              </a:solidFill>
            </a:endParaRPr>
          </a:p>
        </p:txBody>
      </p:sp>
      <p:grpSp>
        <p:nvGrpSpPr>
          <p:cNvPr id="5" name="Group 4">
            <a:extLst>
              <a:ext uri="{FF2B5EF4-FFF2-40B4-BE49-F238E27FC236}">
                <a16:creationId xmlns:a16="http://schemas.microsoft.com/office/drawing/2014/main" id="{F8AACD73-6BC1-44FC-19D5-CA9D309C1B68}"/>
              </a:ext>
            </a:extLst>
          </p:cNvPr>
          <p:cNvGrpSpPr/>
          <p:nvPr/>
        </p:nvGrpSpPr>
        <p:grpSpPr>
          <a:xfrm>
            <a:off x="7820025" y="2066178"/>
            <a:ext cx="3022214" cy="3620523"/>
            <a:chOff x="7820025" y="2066178"/>
            <a:chExt cx="3022214" cy="3620523"/>
          </a:xfrm>
        </p:grpSpPr>
        <p:pic>
          <p:nvPicPr>
            <p:cNvPr id="1026" name="Picture 2">
              <a:extLst>
                <a:ext uri="{FF2B5EF4-FFF2-40B4-BE49-F238E27FC236}">
                  <a16:creationId xmlns:a16="http://schemas.microsoft.com/office/drawing/2014/main" id="{F8AE848A-987D-A816-9295-D448DF4BBB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231"/>
            <a:stretch/>
          </p:blipFill>
          <p:spPr bwMode="auto">
            <a:xfrm>
              <a:off x="7820025" y="2066178"/>
              <a:ext cx="3022214" cy="31447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B7734102-7816-9356-A71D-7D48586D46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864" r="61535" b="44809"/>
            <a:stretch/>
          </p:blipFill>
          <p:spPr bwMode="auto">
            <a:xfrm>
              <a:off x="8374645" y="5267601"/>
              <a:ext cx="1912974" cy="4191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467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8F57B4-0023-4D12-F6F3-1997C35F415E}"/>
              </a:ext>
            </a:extLst>
          </p:cNvPr>
          <p:cNvSpPr>
            <a:spLocks noGrp="1"/>
          </p:cNvSpPr>
          <p:nvPr>
            <p:ph type="title"/>
          </p:nvPr>
        </p:nvSpPr>
        <p:spPr>
          <a:xfrm>
            <a:off x="695325" y="875490"/>
            <a:ext cx="6886575" cy="2553510"/>
          </a:xfrm>
        </p:spPr>
        <p:txBody>
          <a:bodyPr/>
          <a:lstStyle/>
          <a:p>
            <a:r>
              <a:rPr lang="en-US" dirty="0" err="1"/>
              <a:t>Presentando</a:t>
            </a:r>
            <a:r>
              <a:rPr lang="en-US" dirty="0"/>
              <a:t> </a:t>
            </a:r>
            <a:r>
              <a:rPr lang="en-US" dirty="0">
                <a:solidFill>
                  <a:schemeClr val="bg1"/>
                </a:solidFill>
              </a:rPr>
              <a:t>Elements Endpoint Security</a:t>
            </a:r>
          </a:p>
        </p:txBody>
      </p:sp>
      <p:sp>
        <p:nvSpPr>
          <p:cNvPr id="5" name="Subtitle 4">
            <a:extLst>
              <a:ext uri="{FF2B5EF4-FFF2-40B4-BE49-F238E27FC236}">
                <a16:creationId xmlns:a16="http://schemas.microsoft.com/office/drawing/2014/main" id="{804CBED5-D030-1ECB-5FA1-7622D7A9F8D8}"/>
              </a:ext>
            </a:extLst>
          </p:cNvPr>
          <p:cNvSpPr>
            <a:spLocks noGrp="1"/>
          </p:cNvSpPr>
          <p:nvPr>
            <p:ph type="subTitle" idx="1"/>
          </p:nvPr>
        </p:nvSpPr>
        <p:spPr/>
        <p:txBody>
          <a:bodyPr/>
          <a:lstStyle/>
          <a:p>
            <a:r>
              <a:rPr lang="es-ES" dirty="0"/>
              <a:t>Proteja, detecte y responda en estaciones de trabajo, dispositivos móviles y servidores</a:t>
            </a:r>
            <a:endParaRPr lang="en-US" dirty="0"/>
          </a:p>
        </p:txBody>
      </p:sp>
      <p:sp>
        <p:nvSpPr>
          <p:cNvPr id="6" name="Picture Placeholder 5">
            <a:extLst>
              <a:ext uri="{FF2B5EF4-FFF2-40B4-BE49-F238E27FC236}">
                <a16:creationId xmlns:a16="http://schemas.microsoft.com/office/drawing/2014/main" id="{ED36123C-FE84-9B03-139F-86D3B337BF34}"/>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273069461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B8876BB-F774-028F-6C92-AF0742E5BF08}"/>
              </a:ext>
            </a:extLst>
          </p:cNvPr>
          <p:cNvSpPr>
            <a:spLocks noGrp="1"/>
          </p:cNvSpPr>
          <p:nvPr>
            <p:ph type="pic" sz="quarter" idx="13"/>
          </p:nvPr>
        </p:nvSpPr>
        <p:spPr/>
        <p:txBody>
          <a:bodyPr/>
          <a:lstStyle/>
          <a:p>
            <a:endParaRPr lang="en-US"/>
          </a:p>
        </p:txBody>
      </p:sp>
      <p:sp>
        <p:nvSpPr>
          <p:cNvPr id="2" name="Content Placeholder 1">
            <a:extLst>
              <a:ext uri="{FF2B5EF4-FFF2-40B4-BE49-F238E27FC236}">
                <a16:creationId xmlns:a16="http://schemas.microsoft.com/office/drawing/2014/main" id="{A86107B9-3DF2-D770-A6B8-A32C3B833A47}"/>
              </a:ext>
            </a:extLst>
          </p:cNvPr>
          <p:cNvSpPr>
            <a:spLocks noGrp="1"/>
          </p:cNvSpPr>
          <p:nvPr>
            <p:ph idx="1"/>
          </p:nvPr>
        </p:nvSpPr>
        <p:spPr>
          <a:xfrm>
            <a:off x="732572" y="5785736"/>
            <a:ext cx="6730234" cy="660024"/>
          </a:xfrm>
        </p:spPr>
        <p:txBody>
          <a:bodyPr/>
          <a:lstStyle/>
          <a:p>
            <a:pPr marL="0" indent="0">
              <a:buNone/>
            </a:pPr>
            <a:r>
              <a:rPr lang="en-US" sz="1100" b="1" dirty="0"/>
              <a:t>WithSecure Elements Endpoint Security </a:t>
            </a:r>
            <a:r>
              <a:rPr lang="en-US" sz="1100" dirty="0" err="1"/>
              <a:t>incluye</a:t>
            </a:r>
            <a:r>
              <a:rPr lang="en-US" sz="1100" dirty="0"/>
              <a:t> </a:t>
            </a:r>
            <a:r>
              <a:rPr lang="en-US" sz="1100" dirty="0" err="1"/>
              <a:t>los</a:t>
            </a:r>
            <a:r>
              <a:rPr lang="en-US" sz="1100" dirty="0"/>
              <a:t> </a:t>
            </a:r>
            <a:r>
              <a:rPr lang="en-US" sz="1100" dirty="0" err="1"/>
              <a:t>siguientes</a:t>
            </a:r>
            <a:r>
              <a:rPr lang="en-US" sz="1100" dirty="0"/>
              <a:t> </a:t>
            </a:r>
            <a:r>
              <a:rPr lang="en-US" sz="1100" dirty="0" err="1"/>
              <a:t>módulos</a:t>
            </a:r>
            <a:r>
              <a:rPr lang="en-US" sz="1100" dirty="0"/>
              <a:t> de Elements: Endpoint Protection (EPP) y </a:t>
            </a:r>
            <a:r>
              <a:rPr lang="en-US" sz="1100" dirty="0" err="1"/>
              <a:t>EndpointDetection</a:t>
            </a:r>
            <a:r>
              <a:rPr lang="en-US" sz="1100" dirty="0"/>
              <a:t> and Response (EDR), </a:t>
            </a:r>
            <a:r>
              <a:rPr lang="en-US" sz="1100" dirty="0" err="1"/>
              <a:t>estaciones</a:t>
            </a:r>
            <a:r>
              <a:rPr lang="en-US" sz="1100" dirty="0"/>
              <a:t> de </a:t>
            </a:r>
            <a:r>
              <a:rPr lang="en-US" sz="1100" dirty="0" err="1"/>
              <a:t>trabajo</a:t>
            </a:r>
            <a:r>
              <a:rPr lang="en-US" sz="1100" dirty="0"/>
              <a:t> Windows/macOS/Linux y </a:t>
            </a:r>
            <a:r>
              <a:rPr lang="en-US" sz="1100" dirty="0" err="1"/>
              <a:t>servidores</a:t>
            </a:r>
            <a:r>
              <a:rPr lang="en-US" sz="1100" dirty="0"/>
              <a:t> Windows/Linux, y Mobile Protection para </a:t>
            </a:r>
            <a:r>
              <a:rPr lang="en-US" sz="1100" dirty="0" err="1"/>
              <a:t>dispositivos</a:t>
            </a:r>
            <a:r>
              <a:rPr lang="en-US" sz="1100" dirty="0"/>
              <a:t> </a:t>
            </a:r>
            <a:r>
              <a:rPr lang="en-US" sz="1100" dirty="0" err="1"/>
              <a:t>móviles</a:t>
            </a:r>
            <a:r>
              <a:rPr lang="en-US" sz="1100" dirty="0"/>
              <a:t> iOS/Android.</a:t>
            </a:r>
          </a:p>
        </p:txBody>
      </p:sp>
      <p:sp>
        <p:nvSpPr>
          <p:cNvPr id="3" name="Title 2">
            <a:extLst>
              <a:ext uri="{FF2B5EF4-FFF2-40B4-BE49-F238E27FC236}">
                <a16:creationId xmlns:a16="http://schemas.microsoft.com/office/drawing/2014/main" id="{93E7DA88-D69E-7E25-9B76-5BE79A1A3D7C}"/>
              </a:ext>
            </a:extLst>
          </p:cNvPr>
          <p:cNvSpPr>
            <a:spLocks noGrp="1"/>
          </p:cNvSpPr>
          <p:nvPr>
            <p:ph type="title"/>
          </p:nvPr>
        </p:nvSpPr>
        <p:spPr>
          <a:xfrm>
            <a:off x="1308919" y="485775"/>
            <a:ext cx="10273481" cy="1150938"/>
          </a:xfrm>
        </p:spPr>
        <p:txBody>
          <a:bodyPr/>
          <a:lstStyle/>
          <a:p>
            <a:r>
              <a:rPr lang="en-US"/>
              <a:t>Elements Endpoint Security</a:t>
            </a:r>
          </a:p>
        </p:txBody>
      </p:sp>
      <p:sp>
        <p:nvSpPr>
          <p:cNvPr id="15" name="Snip and Round Single Corner of Rectangle 10">
            <a:extLst>
              <a:ext uri="{FF2B5EF4-FFF2-40B4-BE49-F238E27FC236}">
                <a16:creationId xmlns:a16="http://schemas.microsoft.com/office/drawing/2014/main" id="{B65BE528-1134-CBFF-D2F1-CD338109C57D}"/>
              </a:ext>
            </a:extLst>
          </p:cNvPr>
          <p:cNvSpPr/>
          <p:nvPr/>
        </p:nvSpPr>
        <p:spPr>
          <a:xfrm>
            <a:off x="720522" y="2166408"/>
            <a:ext cx="3423360" cy="1567391"/>
          </a:xfrm>
          <a:prstGeom prst="snipRoundRect">
            <a:avLst>
              <a:gd name="adj1" fmla="val 0"/>
              <a:gd name="adj2" fmla="val 16667"/>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19" name="TextBox 18">
            <a:extLst>
              <a:ext uri="{FF2B5EF4-FFF2-40B4-BE49-F238E27FC236}">
                <a16:creationId xmlns:a16="http://schemas.microsoft.com/office/drawing/2014/main" id="{528DF69C-060A-CDE2-FC3B-B32AEF7B7692}"/>
              </a:ext>
            </a:extLst>
          </p:cNvPr>
          <p:cNvSpPr txBox="1"/>
          <p:nvPr/>
        </p:nvSpPr>
        <p:spPr>
          <a:xfrm>
            <a:off x="1223592" y="2188233"/>
            <a:ext cx="2031860" cy="415498"/>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accent6"/>
                </a:solidFill>
                <a:effectLst/>
                <a:uLnTx/>
                <a:uFillTx/>
                <a:latin typeface="+mj-lt"/>
                <a:ea typeface="+mn-ea"/>
                <a:cs typeface="Archivo" pitchFamily="2" charset="77"/>
              </a:rPr>
              <a:t>Base </a:t>
            </a:r>
            <a:r>
              <a:rPr kumimoji="0" lang="en-US" sz="1100" i="0" u="none" strike="noStrike" kern="1200" cap="none" spc="0" normalizeH="0" baseline="0" noProof="0" dirty="0" err="1">
                <a:ln>
                  <a:noFill/>
                </a:ln>
                <a:solidFill>
                  <a:schemeClr val="accent6"/>
                </a:solidFill>
                <a:effectLst/>
                <a:uLnTx/>
                <a:uFillTx/>
                <a:latin typeface="+mj-lt"/>
                <a:ea typeface="+mn-ea"/>
                <a:cs typeface="Archivo" pitchFamily="2" charset="77"/>
              </a:rPr>
              <a:t>sólida</a:t>
            </a:r>
            <a:endParaRPr kumimoji="0" lang="en-FI" sz="1100" i="0" u="none" strike="noStrike" kern="1200" cap="none" spc="0" normalizeH="0" baseline="0" noProof="0" dirty="0">
              <a:ln>
                <a:noFill/>
              </a:ln>
              <a:solidFill>
                <a:schemeClr val="accent6"/>
              </a:solidFill>
              <a:effectLst/>
              <a:uLnTx/>
              <a:uFillTx/>
              <a:latin typeface="+mj-lt"/>
              <a:ea typeface="+mn-ea"/>
              <a:cs typeface="Archivo" pitchFamily="2" charset="77"/>
            </a:endParaRPr>
          </a:p>
        </p:txBody>
      </p:sp>
      <p:sp>
        <p:nvSpPr>
          <p:cNvPr id="24" name="Snip and Round Single Corner of Rectangle 10">
            <a:extLst>
              <a:ext uri="{FF2B5EF4-FFF2-40B4-BE49-F238E27FC236}">
                <a16:creationId xmlns:a16="http://schemas.microsoft.com/office/drawing/2014/main" id="{88D883C0-795D-41E6-1636-F4A042287927}"/>
              </a:ext>
            </a:extLst>
          </p:cNvPr>
          <p:cNvSpPr/>
          <p:nvPr/>
        </p:nvSpPr>
        <p:spPr>
          <a:xfrm>
            <a:off x="4291890" y="3959809"/>
            <a:ext cx="3423360" cy="1567391"/>
          </a:xfrm>
          <a:prstGeom prst="snipRoundRect">
            <a:avLst>
              <a:gd name="adj1" fmla="val 0"/>
              <a:gd name="adj2" fmla="val 16667"/>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25" name="TextBox 24">
            <a:extLst>
              <a:ext uri="{FF2B5EF4-FFF2-40B4-BE49-F238E27FC236}">
                <a16:creationId xmlns:a16="http://schemas.microsoft.com/office/drawing/2014/main" id="{EDCB4D5E-6995-F02B-E6C7-60C856DC8413}"/>
              </a:ext>
            </a:extLst>
          </p:cNvPr>
          <p:cNvSpPr txBox="1"/>
          <p:nvPr/>
        </p:nvSpPr>
        <p:spPr>
          <a:xfrm>
            <a:off x="4790669" y="3980983"/>
            <a:ext cx="2293395" cy="569387"/>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err="1">
                <a:ln>
                  <a:noFill/>
                </a:ln>
                <a:solidFill>
                  <a:schemeClr val="accent6"/>
                </a:solidFill>
                <a:effectLst/>
                <a:uLnTx/>
                <a:uFillTx/>
                <a:latin typeface="+mj-lt"/>
                <a:ea typeface="+mn-ea"/>
                <a:cs typeface="Archivo" pitchFamily="2" charset="77"/>
              </a:rPr>
              <a:t>Probado</a:t>
            </a:r>
            <a:r>
              <a:rPr kumimoji="0" lang="en-US" sz="1100" i="0" u="none" strike="noStrike" kern="1200" cap="none" spc="0" normalizeH="0" baseline="0" noProof="0" dirty="0">
                <a:ln>
                  <a:noFill/>
                </a:ln>
                <a:solidFill>
                  <a:schemeClr val="accent6"/>
                </a:solidFill>
                <a:effectLst/>
                <a:uLnTx/>
                <a:uFillTx/>
                <a:latin typeface="+mj-lt"/>
                <a:ea typeface="+mn-ea"/>
                <a:cs typeface="Archivo" pitchFamily="2" charset="77"/>
              </a:rPr>
              <a:t> </a:t>
            </a:r>
            <a:r>
              <a:rPr kumimoji="0" lang="en-US" sz="1100" i="0" u="none" strike="noStrike" kern="1200" cap="none" spc="0" normalizeH="0" baseline="0" noProof="0" dirty="0" err="1">
                <a:ln>
                  <a:noFill/>
                </a:ln>
                <a:solidFill>
                  <a:schemeClr val="accent6"/>
                </a:solidFill>
                <a:effectLst/>
                <a:uLnTx/>
                <a:uFillTx/>
                <a:latin typeface="+mj-lt"/>
                <a:ea typeface="+mn-ea"/>
                <a:cs typeface="Archivo" pitchFamily="2" charset="77"/>
              </a:rPr>
              <a:t>independientemente</a:t>
            </a:r>
            <a:endParaRPr kumimoji="0" lang="en-FI" sz="1100" i="0" u="none" strike="noStrike" kern="1200" cap="none" spc="0" normalizeH="0" baseline="0" noProof="0" dirty="0">
              <a:ln>
                <a:noFill/>
              </a:ln>
              <a:solidFill>
                <a:schemeClr val="accent6"/>
              </a:solidFill>
              <a:effectLst/>
              <a:uLnTx/>
              <a:uFillTx/>
              <a:latin typeface="+mj-lt"/>
              <a:ea typeface="+mn-ea"/>
              <a:cs typeface="Archivo" pitchFamily="2" charset="77"/>
            </a:endParaRPr>
          </a:p>
        </p:txBody>
      </p:sp>
      <p:sp>
        <p:nvSpPr>
          <p:cNvPr id="27" name="Snip and Round Single Corner of Rectangle 10">
            <a:extLst>
              <a:ext uri="{FF2B5EF4-FFF2-40B4-BE49-F238E27FC236}">
                <a16:creationId xmlns:a16="http://schemas.microsoft.com/office/drawing/2014/main" id="{B957B225-FC76-E6AA-D49B-A793EBA2963C}"/>
              </a:ext>
            </a:extLst>
          </p:cNvPr>
          <p:cNvSpPr/>
          <p:nvPr/>
        </p:nvSpPr>
        <p:spPr>
          <a:xfrm>
            <a:off x="4291890" y="2166408"/>
            <a:ext cx="3419002" cy="1567391"/>
          </a:xfrm>
          <a:prstGeom prst="snipRoundRect">
            <a:avLst>
              <a:gd name="adj1" fmla="val 0"/>
              <a:gd name="adj2" fmla="val 16667"/>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33" name="TextBox 32">
            <a:extLst>
              <a:ext uri="{FF2B5EF4-FFF2-40B4-BE49-F238E27FC236}">
                <a16:creationId xmlns:a16="http://schemas.microsoft.com/office/drawing/2014/main" id="{8896AC52-B303-7C96-30D5-EFECBAC80B64}"/>
              </a:ext>
            </a:extLst>
          </p:cNvPr>
          <p:cNvSpPr txBox="1"/>
          <p:nvPr/>
        </p:nvSpPr>
        <p:spPr>
          <a:xfrm>
            <a:off x="4783907" y="2192320"/>
            <a:ext cx="2831179" cy="400110"/>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err="1">
                <a:ln>
                  <a:noFill/>
                </a:ln>
                <a:solidFill>
                  <a:schemeClr val="accent6"/>
                </a:solidFill>
                <a:effectLst/>
                <a:uLnTx/>
                <a:uFillTx/>
                <a:latin typeface="+mj-lt"/>
                <a:ea typeface="+mn-ea"/>
                <a:cs typeface="Archivo" pitchFamily="2" charset="77"/>
              </a:rPr>
              <a:t>Protección</a:t>
            </a:r>
            <a:r>
              <a:rPr kumimoji="0" lang="en-US" sz="1100" i="0" u="none" strike="noStrike" kern="1200" cap="none" spc="0" normalizeH="0" baseline="0" noProof="0" dirty="0">
                <a:ln>
                  <a:noFill/>
                </a:ln>
                <a:solidFill>
                  <a:schemeClr val="accent6"/>
                </a:solidFill>
                <a:effectLst/>
                <a:uLnTx/>
                <a:uFillTx/>
                <a:latin typeface="+mj-lt"/>
                <a:ea typeface="+mn-ea"/>
                <a:cs typeface="Archivo" pitchFamily="2" charset="77"/>
              </a:rPr>
              <a:t> </a:t>
            </a:r>
            <a:r>
              <a:rPr kumimoji="0" lang="en-US" sz="1100" i="0" u="none" strike="noStrike" kern="1200" cap="none" spc="0" normalizeH="0" baseline="0" noProof="0" dirty="0" err="1">
                <a:ln>
                  <a:noFill/>
                </a:ln>
                <a:solidFill>
                  <a:schemeClr val="accent6"/>
                </a:solidFill>
                <a:effectLst/>
                <a:uLnTx/>
                <a:uFillTx/>
                <a:latin typeface="+mj-lt"/>
                <a:ea typeface="+mn-ea"/>
                <a:cs typeface="Archivo" pitchFamily="2" charset="77"/>
              </a:rPr>
              <a:t>avanzada</a:t>
            </a:r>
            <a:endParaRPr kumimoji="0" lang="en-FI" sz="1100" i="0" u="none" strike="noStrike" kern="1200" cap="none" spc="0" normalizeH="0" baseline="0" noProof="0" dirty="0">
              <a:ln>
                <a:noFill/>
              </a:ln>
              <a:solidFill>
                <a:schemeClr val="accent6"/>
              </a:solidFill>
              <a:effectLst/>
              <a:uLnTx/>
              <a:uFillTx/>
              <a:latin typeface="+mj-lt"/>
              <a:ea typeface="+mn-ea"/>
              <a:cs typeface="Archivo" pitchFamily="2" charset="77"/>
            </a:endParaRPr>
          </a:p>
        </p:txBody>
      </p:sp>
      <p:sp>
        <p:nvSpPr>
          <p:cNvPr id="36" name="Snip and Round Single Corner of Rectangle 10">
            <a:extLst>
              <a:ext uri="{FF2B5EF4-FFF2-40B4-BE49-F238E27FC236}">
                <a16:creationId xmlns:a16="http://schemas.microsoft.com/office/drawing/2014/main" id="{674C86C0-4BAB-1865-FD18-749AEF8D0C17}"/>
              </a:ext>
            </a:extLst>
          </p:cNvPr>
          <p:cNvSpPr/>
          <p:nvPr/>
        </p:nvSpPr>
        <p:spPr>
          <a:xfrm>
            <a:off x="720522" y="3959809"/>
            <a:ext cx="3419002" cy="1567391"/>
          </a:xfrm>
          <a:prstGeom prst="snipRoundRect">
            <a:avLst>
              <a:gd name="adj1" fmla="val 0"/>
              <a:gd name="adj2" fmla="val 16667"/>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37" name="TextBox 36">
            <a:extLst>
              <a:ext uri="{FF2B5EF4-FFF2-40B4-BE49-F238E27FC236}">
                <a16:creationId xmlns:a16="http://schemas.microsoft.com/office/drawing/2014/main" id="{7C8E5EC0-3AA9-BB78-547D-64F0186A4D93}"/>
              </a:ext>
            </a:extLst>
          </p:cNvPr>
          <p:cNvSpPr txBox="1"/>
          <p:nvPr/>
        </p:nvSpPr>
        <p:spPr>
          <a:xfrm>
            <a:off x="1200760" y="3999297"/>
            <a:ext cx="2831179" cy="400110"/>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accent6"/>
                </a:solidFill>
                <a:effectLst/>
                <a:uLnTx/>
                <a:uFillTx/>
                <a:latin typeface="+mj-lt"/>
                <a:ea typeface="+mn-ea"/>
                <a:cs typeface="Archivo" pitchFamily="2" charset="77"/>
              </a:rPr>
              <a:t>Broad Context Detection™ </a:t>
            </a:r>
            <a:endParaRPr kumimoji="0" lang="en-FI" sz="1100" i="0" u="none" strike="noStrike" kern="1200" cap="none" spc="0" normalizeH="0" baseline="0" noProof="0" dirty="0">
              <a:ln>
                <a:noFill/>
              </a:ln>
              <a:solidFill>
                <a:schemeClr val="accent6"/>
              </a:solidFill>
              <a:effectLst/>
              <a:uLnTx/>
              <a:uFillTx/>
              <a:latin typeface="+mj-lt"/>
              <a:ea typeface="+mn-ea"/>
              <a:cs typeface="Archivo" pitchFamily="2" charset="77"/>
            </a:endParaRPr>
          </a:p>
        </p:txBody>
      </p:sp>
      <p:sp>
        <p:nvSpPr>
          <p:cNvPr id="39" name="TextBox 38">
            <a:extLst>
              <a:ext uri="{FF2B5EF4-FFF2-40B4-BE49-F238E27FC236}">
                <a16:creationId xmlns:a16="http://schemas.microsoft.com/office/drawing/2014/main" id="{82C9F967-C7C7-A257-0991-BF42D67D48EC}"/>
              </a:ext>
            </a:extLst>
          </p:cNvPr>
          <p:cNvSpPr txBox="1"/>
          <p:nvPr/>
        </p:nvSpPr>
        <p:spPr>
          <a:xfrm>
            <a:off x="862542" y="2787767"/>
            <a:ext cx="3166032" cy="938719"/>
          </a:xfrm>
          <a:prstGeom prst="rect">
            <a:avLst/>
          </a:prstGeom>
          <a:noFill/>
        </p:spPr>
        <p:txBody>
          <a:bodyPr wrap="square" rtlCol="0">
            <a:spAutoFit/>
          </a:bodyPr>
          <a:lstStyle/>
          <a:p>
            <a:r>
              <a:rPr lang="es-ES" sz="1100" dirty="0">
                <a:solidFill>
                  <a:schemeClr val="bg1"/>
                </a:solidFill>
              </a:rPr>
              <a:t>Las sólidas capacidades proactivas de protección de </a:t>
            </a:r>
            <a:r>
              <a:rPr lang="es-ES" sz="1100" dirty="0" err="1">
                <a:solidFill>
                  <a:schemeClr val="bg1"/>
                </a:solidFill>
              </a:rPr>
              <a:t>endpoints</a:t>
            </a:r>
            <a:r>
              <a:rPr lang="es-ES" sz="1100" dirty="0">
                <a:solidFill>
                  <a:schemeClr val="bg1"/>
                </a:solidFill>
              </a:rPr>
              <a:t> son la base de Elements XDR para bloquear o revertir ransomware, otro malware o incluso ataques sin archivos, y permitir que XDR sea efectivo.</a:t>
            </a:r>
            <a:endParaRPr lang="en-US" sz="1100" dirty="0">
              <a:solidFill>
                <a:schemeClr val="bg1"/>
              </a:solidFill>
            </a:endParaRPr>
          </a:p>
        </p:txBody>
      </p:sp>
      <p:sp>
        <p:nvSpPr>
          <p:cNvPr id="40" name="TextBox 39">
            <a:extLst>
              <a:ext uri="{FF2B5EF4-FFF2-40B4-BE49-F238E27FC236}">
                <a16:creationId xmlns:a16="http://schemas.microsoft.com/office/drawing/2014/main" id="{A3AF2A19-CC76-D107-7BFF-4C8BDDACFEEE}"/>
              </a:ext>
            </a:extLst>
          </p:cNvPr>
          <p:cNvSpPr txBox="1"/>
          <p:nvPr/>
        </p:nvSpPr>
        <p:spPr>
          <a:xfrm>
            <a:off x="4461449" y="4568304"/>
            <a:ext cx="3047681" cy="938719"/>
          </a:xfrm>
          <a:prstGeom prst="rect">
            <a:avLst/>
          </a:prstGeom>
          <a:noFill/>
        </p:spPr>
        <p:txBody>
          <a:bodyPr wrap="square" rtlCol="0">
            <a:spAutoFit/>
          </a:bodyPr>
          <a:lstStyle/>
          <a:p>
            <a:r>
              <a:rPr lang="es-ES" sz="1100" dirty="0">
                <a:solidFill>
                  <a:schemeClr val="bg1"/>
                </a:solidFill>
              </a:rPr>
              <a:t>Los puntos finales están protegidos con una seguridad avanzada galardonada que es probada continuamente por las organizaciones de pruebas independientes más acreditadas.</a:t>
            </a:r>
            <a:endParaRPr lang="en-US" sz="1100" dirty="0">
              <a:solidFill>
                <a:schemeClr val="bg1"/>
              </a:solidFill>
            </a:endParaRPr>
          </a:p>
        </p:txBody>
      </p:sp>
      <p:sp>
        <p:nvSpPr>
          <p:cNvPr id="41" name="TextBox 40">
            <a:extLst>
              <a:ext uri="{FF2B5EF4-FFF2-40B4-BE49-F238E27FC236}">
                <a16:creationId xmlns:a16="http://schemas.microsoft.com/office/drawing/2014/main" id="{1AC3CD07-DE47-E69E-4927-28A0CEA1F17D}"/>
              </a:ext>
            </a:extLst>
          </p:cNvPr>
          <p:cNvSpPr txBox="1"/>
          <p:nvPr/>
        </p:nvSpPr>
        <p:spPr>
          <a:xfrm>
            <a:off x="4461449" y="2764618"/>
            <a:ext cx="2944207" cy="938719"/>
          </a:xfrm>
          <a:prstGeom prst="rect">
            <a:avLst/>
          </a:prstGeom>
          <a:noFill/>
        </p:spPr>
        <p:txBody>
          <a:bodyPr wrap="square" rtlCol="0">
            <a:spAutoFit/>
          </a:bodyPr>
          <a:lstStyle/>
          <a:p>
            <a:r>
              <a:rPr lang="es-ES" sz="1100" dirty="0">
                <a:solidFill>
                  <a:schemeClr val="bg1"/>
                </a:solidFill>
              </a:rPr>
              <a:t>Las capacidades de protección avanzada, como el control de aplicaciones, se complementan con el control de dispositivos, la seguridad de navegación y la gestión automatizada de parches.</a:t>
            </a:r>
            <a:endParaRPr lang="en-US" sz="1100" dirty="0">
              <a:solidFill>
                <a:schemeClr val="bg1"/>
              </a:solidFill>
            </a:endParaRPr>
          </a:p>
        </p:txBody>
      </p:sp>
      <p:sp>
        <p:nvSpPr>
          <p:cNvPr id="42" name="TextBox 41">
            <a:extLst>
              <a:ext uri="{FF2B5EF4-FFF2-40B4-BE49-F238E27FC236}">
                <a16:creationId xmlns:a16="http://schemas.microsoft.com/office/drawing/2014/main" id="{EA525A54-D839-1526-7DC8-FA23AD69C2AB}"/>
              </a:ext>
            </a:extLst>
          </p:cNvPr>
          <p:cNvSpPr txBox="1"/>
          <p:nvPr/>
        </p:nvSpPr>
        <p:spPr>
          <a:xfrm>
            <a:off x="847908" y="4568304"/>
            <a:ext cx="3308052" cy="938719"/>
          </a:xfrm>
          <a:prstGeom prst="rect">
            <a:avLst/>
          </a:prstGeom>
          <a:noFill/>
        </p:spPr>
        <p:txBody>
          <a:bodyPr wrap="square" rtlCol="0">
            <a:spAutoFit/>
          </a:bodyPr>
          <a:lstStyle/>
          <a:p>
            <a:r>
              <a:rPr lang="es-ES" sz="1100" dirty="0">
                <a:solidFill>
                  <a:schemeClr val="bg1"/>
                </a:solidFill>
              </a:rPr>
              <a:t>Broad </a:t>
            </a:r>
            <a:r>
              <a:rPr lang="es-ES" sz="1100" dirty="0" err="1">
                <a:solidFill>
                  <a:schemeClr val="bg1"/>
                </a:solidFill>
              </a:rPr>
              <a:t>ContextDetection</a:t>
            </a:r>
            <a:r>
              <a:rPr lang="es-ES" sz="1100" dirty="0">
                <a:solidFill>
                  <a:schemeClr val="bg1"/>
                </a:solidFill>
              </a:rPr>
              <a:t>™ actúa como el núcleo de las capacidades de EDR para detectar incluso las amenazas más avanzadas. </a:t>
            </a:r>
            <a:r>
              <a:rPr lang="es-ES" sz="1100" dirty="0" err="1">
                <a:solidFill>
                  <a:schemeClr val="bg1"/>
                </a:solidFill>
              </a:rPr>
              <a:t>Identity</a:t>
            </a:r>
            <a:r>
              <a:rPr lang="es-ES" sz="1100" dirty="0">
                <a:solidFill>
                  <a:schemeClr val="bg1"/>
                </a:solidFill>
              </a:rPr>
              <a:t> Security extiende Broad </a:t>
            </a:r>
            <a:r>
              <a:rPr lang="es-ES" sz="1100" dirty="0" err="1">
                <a:solidFill>
                  <a:schemeClr val="bg1"/>
                </a:solidFill>
              </a:rPr>
              <a:t>ContextDetection</a:t>
            </a:r>
            <a:r>
              <a:rPr lang="es-ES" sz="1100" dirty="0">
                <a:solidFill>
                  <a:schemeClr val="bg1"/>
                </a:solidFill>
              </a:rPr>
              <a:t>™ a amenazas basadas en identidad.</a:t>
            </a:r>
            <a:endParaRPr lang="en-US" sz="1100" dirty="0">
              <a:solidFill>
                <a:schemeClr val="bg1"/>
              </a:solidFill>
            </a:endParaRPr>
          </a:p>
        </p:txBody>
      </p:sp>
      <p:pic>
        <p:nvPicPr>
          <p:cNvPr id="43" name="Graphic 42">
            <a:extLst>
              <a:ext uri="{FF2B5EF4-FFF2-40B4-BE49-F238E27FC236}">
                <a16:creationId xmlns:a16="http://schemas.microsoft.com/office/drawing/2014/main" id="{FD8F0509-0CA9-1468-C420-81F019E69C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544" y="684074"/>
            <a:ext cx="640080" cy="640080"/>
          </a:xfrm>
          <a:prstGeom prst="rect">
            <a:avLst/>
          </a:prstGeom>
        </p:spPr>
      </p:pic>
      <p:grpSp>
        <p:nvGrpSpPr>
          <p:cNvPr id="44" name="Group 4">
            <a:extLst>
              <a:ext uri="{FF2B5EF4-FFF2-40B4-BE49-F238E27FC236}">
                <a16:creationId xmlns:a16="http://schemas.microsoft.com/office/drawing/2014/main" id="{8E079CD5-B2B7-6A55-8404-BC0301584338}"/>
              </a:ext>
            </a:extLst>
          </p:cNvPr>
          <p:cNvGrpSpPr>
            <a:grpSpLocks noChangeAspect="1"/>
          </p:cNvGrpSpPr>
          <p:nvPr/>
        </p:nvGrpSpPr>
        <p:grpSpPr bwMode="auto">
          <a:xfrm>
            <a:off x="4464336" y="2257108"/>
            <a:ext cx="381590" cy="478294"/>
            <a:chOff x="3694" y="1977"/>
            <a:chExt cx="292" cy="366"/>
          </a:xfrm>
          <a:solidFill>
            <a:schemeClr val="accent6"/>
          </a:solidFill>
        </p:grpSpPr>
        <p:sp>
          <p:nvSpPr>
            <p:cNvPr id="45" name="Rectangle 5">
              <a:extLst>
                <a:ext uri="{FF2B5EF4-FFF2-40B4-BE49-F238E27FC236}">
                  <a16:creationId xmlns:a16="http://schemas.microsoft.com/office/drawing/2014/main" id="{C2C9ABB5-AF1A-BE99-CD8B-B159530B6AAF}"/>
                </a:ext>
              </a:extLst>
            </p:cNvPr>
            <p:cNvSpPr>
              <a:spLocks noChangeArrowheads="1"/>
            </p:cNvSpPr>
            <p:nvPr/>
          </p:nvSpPr>
          <p:spPr bwMode="auto">
            <a:xfrm>
              <a:off x="3762" y="2150"/>
              <a:ext cx="78"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6">
              <a:extLst>
                <a:ext uri="{FF2B5EF4-FFF2-40B4-BE49-F238E27FC236}">
                  <a16:creationId xmlns:a16="http://schemas.microsoft.com/office/drawing/2014/main" id="{B8F0D42F-793B-1DF7-7B47-92A157E1C02A}"/>
                </a:ext>
              </a:extLst>
            </p:cNvPr>
            <p:cNvSpPr>
              <a:spLocks noEditPoints="1"/>
            </p:cNvSpPr>
            <p:nvPr/>
          </p:nvSpPr>
          <p:spPr bwMode="auto">
            <a:xfrm>
              <a:off x="3694" y="1977"/>
              <a:ext cx="292" cy="366"/>
            </a:xfrm>
            <a:custGeom>
              <a:avLst/>
              <a:gdLst>
                <a:gd name="T0" fmla="*/ 118 w 120"/>
                <a:gd name="T1" fmla="*/ 1 h 152"/>
                <a:gd name="T2" fmla="*/ 114 w 120"/>
                <a:gd name="T3" fmla="*/ 1 h 152"/>
                <a:gd name="T4" fmla="*/ 60 w 120"/>
                <a:gd name="T5" fmla="*/ 31 h 152"/>
                <a:gd name="T6" fmla="*/ 6 w 120"/>
                <a:gd name="T7" fmla="*/ 1 h 152"/>
                <a:gd name="T8" fmla="*/ 2 w 120"/>
                <a:gd name="T9" fmla="*/ 1 h 152"/>
                <a:gd name="T10" fmla="*/ 0 w 120"/>
                <a:gd name="T11" fmla="*/ 4 h 152"/>
                <a:gd name="T12" fmla="*/ 0 w 120"/>
                <a:gd name="T13" fmla="*/ 104 h 152"/>
                <a:gd name="T14" fmla="*/ 5 w 120"/>
                <a:gd name="T15" fmla="*/ 122 h 152"/>
                <a:gd name="T16" fmla="*/ 10 w 120"/>
                <a:gd name="T17" fmla="*/ 128 h 152"/>
                <a:gd name="T18" fmla="*/ 58 w 120"/>
                <a:gd name="T19" fmla="*/ 152 h 152"/>
                <a:gd name="T20" fmla="*/ 62 w 120"/>
                <a:gd name="T21" fmla="*/ 152 h 152"/>
                <a:gd name="T22" fmla="*/ 110 w 120"/>
                <a:gd name="T23" fmla="*/ 128 h 152"/>
                <a:gd name="T24" fmla="*/ 115 w 120"/>
                <a:gd name="T25" fmla="*/ 122 h 152"/>
                <a:gd name="T26" fmla="*/ 120 w 120"/>
                <a:gd name="T27" fmla="*/ 104 h 152"/>
                <a:gd name="T28" fmla="*/ 120 w 120"/>
                <a:gd name="T29" fmla="*/ 4 h 152"/>
                <a:gd name="T30" fmla="*/ 118 w 120"/>
                <a:gd name="T31" fmla="*/ 1 h 152"/>
                <a:gd name="T32" fmla="*/ 112 w 120"/>
                <a:gd name="T33" fmla="*/ 104 h 152"/>
                <a:gd name="T34" fmla="*/ 109 w 120"/>
                <a:gd name="T35" fmla="*/ 118 h 152"/>
                <a:gd name="T36" fmla="*/ 107 w 120"/>
                <a:gd name="T37" fmla="*/ 120 h 152"/>
                <a:gd name="T38" fmla="*/ 106 w 120"/>
                <a:gd name="T39" fmla="*/ 120 h 152"/>
                <a:gd name="T40" fmla="*/ 106 w 120"/>
                <a:gd name="T41" fmla="*/ 120 h 152"/>
                <a:gd name="T42" fmla="*/ 60 w 120"/>
                <a:gd name="T43" fmla="*/ 144 h 152"/>
                <a:gd name="T44" fmla="*/ 14 w 120"/>
                <a:gd name="T45" fmla="*/ 120 h 152"/>
                <a:gd name="T46" fmla="*/ 13 w 120"/>
                <a:gd name="T47" fmla="*/ 120 h 152"/>
                <a:gd name="T48" fmla="*/ 8 w 120"/>
                <a:gd name="T49" fmla="*/ 104 h 152"/>
                <a:gd name="T50" fmla="*/ 8 w 120"/>
                <a:gd name="T51" fmla="*/ 11 h 152"/>
                <a:gd name="T52" fmla="*/ 58 w 120"/>
                <a:gd name="T53" fmla="*/ 39 h 152"/>
                <a:gd name="T54" fmla="*/ 62 w 120"/>
                <a:gd name="T55" fmla="*/ 39 h 152"/>
                <a:gd name="T56" fmla="*/ 112 w 120"/>
                <a:gd name="T57" fmla="*/ 11 h 152"/>
                <a:gd name="T58" fmla="*/ 112 w 120"/>
                <a:gd name="T59" fmla="*/ 10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 h="152">
                  <a:moveTo>
                    <a:pt x="118" y="1"/>
                  </a:moveTo>
                  <a:cubicBezTo>
                    <a:pt x="117" y="0"/>
                    <a:pt x="115" y="0"/>
                    <a:pt x="114" y="1"/>
                  </a:cubicBezTo>
                  <a:cubicBezTo>
                    <a:pt x="60" y="31"/>
                    <a:pt x="60" y="31"/>
                    <a:pt x="60" y="31"/>
                  </a:cubicBezTo>
                  <a:cubicBezTo>
                    <a:pt x="6" y="1"/>
                    <a:pt x="6" y="1"/>
                    <a:pt x="6" y="1"/>
                  </a:cubicBezTo>
                  <a:cubicBezTo>
                    <a:pt x="5" y="0"/>
                    <a:pt x="3" y="0"/>
                    <a:pt x="2" y="1"/>
                  </a:cubicBezTo>
                  <a:cubicBezTo>
                    <a:pt x="1" y="1"/>
                    <a:pt x="0" y="3"/>
                    <a:pt x="0" y="4"/>
                  </a:cubicBezTo>
                  <a:cubicBezTo>
                    <a:pt x="0" y="104"/>
                    <a:pt x="0" y="104"/>
                    <a:pt x="0" y="104"/>
                  </a:cubicBezTo>
                  <a:cubicBezTo>
                    <a:pt x="0" y="113"/>
                    <a:pt x="2" y="119"/>
                    <a:pt x="5" y="122"/>
                  </a:cubicBezTo>
                  <a:cubicBezTo>
                    <a:pt x="7" y="126"/>
                    <a:pt x="10" y="127"/>
                    <a:pt x="10" y="128"/>
                  </a:cubicBezTo>
                  <a:cubicBezTo>
                    <a:pt x="58" y="152"/>
                    <a:pt x="58" y="152"/>
                    <a:pt x="58" y="152"/>
                  </a:cubicBezTo>
                  <a:cubicBezTo>
                    <a:pt x="59" y="152"/>
                    <a:pt x="61" y="152"/>
                    <a:pt x="62" y="152"/>
                  </a:cubicBezTo>
                  <a:cubicBezTo>
                    <a:pt x="110" y="128"/>
                    <a:pt x="110" y="128"/>
                    <a:pt x="110" y="128"/>
                  </a:cubicBezTo>
                  <a:cubicBezTo>
                    <a:pt x="110" y="127"/>
                    <a:pt x="113" y="126"/>
                    <a:pt x="115" y="122"/>
                  </a:cubicBezTo>
                  <a:cubicBezTo>
                    <a:pt x="118" y="119"/>
                    <a:pt x="120" y="113"/>
                    <a:pt x="120" y="104"/>
                  </a:cubicBezTo>
                  <a:cubicBezTo>
                    <a:pt x="120" y="4"/>
                    <a:pt x="120" y="4"/>
                    <a:pt x="120" y="4"/>
                  </a:cubicBezTo>
                  <a:cubicBezTo>
                    <a:pt x="120" y="3"/>
                    <a:pt x="119" y="1"/>
                    <a:pt x="118" y="1"/>
                  </a:cubicBezTo>
                  <a:close/>
                  <a:moveTo>
                    <a:pt x="112" y="104"/>
                  </a:moveTo>
                  <a:cubicBezTo>
                    <a:pt x="112" y="111"/>
                    <a:pt x="110" y="115"/>
                    <a:pt x="109" y="118"/>
                  </a:cubicBezTo>
                  <a:cubicBezTo>
                    <a:pt x="108" y="119"/>
                    <a:pt x="107" y="120"/>
                    <a:pt x="107" y="120"/>
                  </a:cubicBezTo>
                  <a:cubicBezTo>
                    <a:pt x="106" y="120"/>
                    <a:pt x="106" y="120"/>
                    <a:pt x="106" y="120"/>
                  </a:cubicBezTo>
                  <a:cubicBezTo>
                    <a:pt x="106" y="120"/>
                    <a:pt x="106" y="120"/>
                    <a:pt x="106" y="120"/>
                  </a:cubicBezTo>
                  <a:cubicBezTo>
                    <a:pt x="60" y="144"/>
                    <a:pt x="60" y="144"/>
                    <a:pt x="60" y="144"/>
                  </a:cubicBezTo>
                  <a:cubicBezTo>
                    <a:pt x="14" y="120"/>
                    <a:pt x="14" y="120"/>
                    <a:pt x="14" y="120"/>
                  </a:cubicBezTo>
                  <a:cubicBezTo>
                    <a:pt x="14" y="120"/>
                    <a:pt x="14" y="120"/>
                    <a:pt x="13" y="120"/>
                  </a:cubicBezTo>
                  <a:cubicBezTo>
                    <a:pt x="11" y="118"/>
                    <a:pt x="8" y="114"/>
                    <a:pt x="8" y="104"/>
                  </a:cubicBezTo>
                  <a:cubicBezTo>
                    <a:pt x="8" y="11"/>
                    <a:pt x="8" y="11"/>
                    <a:pt x="8" y="11"/>
                  </a:cubicBezTo>
                  <a:cubicBezTo>
                    <a:pt x="58" y="39"/>
                    <a:pt x="58" y="39"/>
                    <a:pt x="58" y="39"/>
                  </a:cubicBezTo>
                  <a:cubicBezTo>
                    <a:pt x="59" y="40"/>
                    <a:pt x="61" y="40"/>
                    <a:pt x="62" y="39"/>
                  </a:cubicBezTo>
                  <a:cubicBezTo>
                    <a:pt x="112" y="11"/>
                    <a:pt x="112" y="11"/>
                    <a:pt x="112" y="11"/>
                  </a:cubicBezTo>
                  <a:lnTo>
                    <a:pt x="112"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7">
              <a:extLst>
                <a:ext uri="{FF2B5EF4-FFF2-40B4-BE49-F238E27FC236}">
                  <a16:creationId xmlns:a16="http://schemas.microsoft.com/office/drawing/2014/main" id="{D9C011C4-26E6-9C76-0E3A-C73BC5655086}"/>
                </a:ext>
              </a:extLst>
            </p:cNvPr>
            <p:cNvSpPr>
              <a:spLocks noChangeArrowheads="1"/>
            </p:cNvSpPr>
            <p:nvPr/>
          </p:nvSpPr>
          <p:spPr bwMode="auto">
            <a:xfrm>
              <a:off x="3762" y="2189"/>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1" name="Group 50">
            <a:extLst>
              <a:ext uri="{FF2B5EF4-FFF2-40B4-BE49-F238E27FC236}">
                <a16:creationId xmlns:a16="http://schemas.microsoft.com/office/drawing/2014/main" id="{7C0A07C2-51C1-C9D9-CFDC-0CCA447DF3E0}"/>
              </a:ext>
            </a:extLst>
          </p:cNvPr>
          <p:cNvGrpSpPr/>
          <p:nvPr/>
        </p:nvGrpSpPr>
        <p:grpSpPr>
          <a:xfrm>
            <a:off x="873069" y="2264112"/>
            <a:ext cx="452158" cy="452158"/>
            <a:chOff x="1861240" y="594049"/>
            <a:chExt cx="549275" cy="549275"/>
          </a:xfrm>
          <a:solidFill>
            <a:schemeClr val="accent6"/>
          </a:solidFill>
        </p:grpSpPr>
        <p:sp>
          <p:nvSpPr>
            <p:cNvPr id="49" name="Freeform 40">
              <a:extLst>
                <a:ext uri="{FF2B5EF4-FFF2-40B4-BE49-F238E27FC236}">
                  <a16:creationId xmlns:a16="http://schemas.microsoft.com/office/drawing/2014/main" id="{67CD6D56-C8E8-96F3-4BD7-9E2AA0C4AA15}"/>
                </a:ext>
              </a:extLst>
            </p:cNvPr>
            <p:cNvSpPr>
              <a:spLocks noEditPoints="1"/>
            </p:cNvSpPr>
            <p:nvPr/>
          </p:nvSpPr>
          <p:spPr bwMode="auto">
            <a:xfrm>
              <a:off x="1983478" y="701999"/>
              <a:ext cx="276225" cy="322263"/>
            </a:xfrm>
            <a:custGeom>
              <a:avLst/>
              <a:gdLst>
                <a:gd name="T0" fmla="*/ 36 w 72"/>
                <a:gd name="T1" fmla="*/ 84 h 84"/>
                <a:gd name="T2" fmla="*/ 59 w 72"/>
                <a:gd name="T3" fmla="*/ 68 h 84"/>
                <a:gd name="T4" fmla="*/ 72 w 72"/>
                <a:gd name="T5" fmla="*/ 68 h 84"/>
                <a:gd name="T6" fmla="*/ 72 w 72"/>
                <a:gd name="T7" fmla="*/ 60 h 84"/>
                <a:gd name="T8" fmla="*/ 60 w 72"/>
                <a:gd name="T9" fmla="*/ 60 h 84"/>
                <a:gd name="T10" fmla="*/ 60 w 72"/>
                <a:gd name="T11" fmla="*/ 52 h 84"/>
                <a:gd name="T12" fmla="*/ 72 w 72"/>
                <a:gd name="T13" fmla="*/ 52 h 84"/>
                <a:gd name="T14" fmla="*/ 72 w 72"/>
                <a:gd name="T15" fmla="*/ 44 h 84"/>
                <a:gd name="T16" fmla="*/ 60 w 72"/>
                <a:gd name="T17" fmla="*/ 44 h 84"/>
                <a:gd name="T18" fmla="*/ 60 w 72"/>
                <a:gd name="T19" fmla="*/ 36 h 84"/>
                <a:gd name="T20" fmla="*/ 72 w 72"/>
                <a:gd name="T21" fmla="*/ 36 h 84"/>
                <a:gd name="T22" fmla="*/ 72 w 72"/>
                <a:gd name="T23" fmla="*/ 28 h 84"/>
                <a:gd name="T24" fmla="*/ 60 w 72"/>
                <a:gd name="T25" fmla="*/ 28 h 84"/>
                <a:gd name="T26" fmla="*/ 56 w 72"/>
                <a:gd name="T27" fmla="*/ 28 h 84"/>
                <a:gd name="T28" fmla="*/ 53 w 72"/>
                <a:gd name="T29" fmla="*/ 21 h 84"/>
                <a:gd name="T30" fmla="*/ 60 w 72"/>
                <a:gd name="T31" fmla="*/ 14 h 84"/>
                <a:gd name="T32" fmla="*/ 60 w 72"/>
                <a:gd name="T33" fmla="*/ 0 h 84"/>
                <a:gd name="T34" fmla="*/ 52 w 72"/>
                <a:gd name="T35" fmla="*/ 0 h 84"/>
                <a:gd name="T36" fmla="*/ 52 w 72"/>
                <a:gd name="T37" fmla="*/ 10 h 84"/>
                <a:gd name="T38" fmla="*/ 47 w 72"/>
                <a:gd name="T39" fmla="*/ 15 h 84"/>
                <a:gd name="T40" fmla="*/ 36 w 72"/>
                <a:gd name="T41" fmla="*/ 12 h 84"/>
                <a:gd name="T42" fmla="*/ 25 w 72"/>
                <a:gd name="T43" fmla="*/ 15 h 84"/>
                <a:gd name="T44" fmla="*/ 20 w 72"/>
                <a:gd name="T45" fmla="*/ 10 h 84"/>
                <a:gd name="T46" fmla="*/ 20 w 72"/>
                <a:gd name="T47" fmla="*/ 0 h 84"/>
                <a:gd name="T48" fmla="*/ 12 w 72"/>
                <a:gd name="T49" fmla="*/ 0 h 84"/>
                <a:gd name="T50" fmla="*/ 12 w 72"/>
                <a:gd name="T51" fmla="*/ 14 h 84"/>
                <a:gd name="T52" fmla="*/ 19 w 72"/>
                <a:gd name="T53" fmla="*/ 21 h 84"/>
                <a:gd name="T54" fmla="*/ 16 w 72"/>
                <a:gd name="T55" fmla="*/ 28 h 84"/>
                <a:gd name="T56" fmla="*/ 12 w 72"/>
                <a:gd name="T57" fmla="*/ 28 h 84"/>
                <a:gd name="T58" fmla="*/ 0 w 72"/>
                <a:gd name="T59" fmla="*/ 28 h 84"/>
                <a:gd name="T60" fmla="*/ 0 w 72"/>
                <a:gd name="T61" fmla="*/ 36 h 84"/>
                <a:gd name="T62" fmla="*/ 12 w 72"/>
                <a:gd name="T63" fmla="*/ 36 h 84"/>
                <a:gd name="T64" fmla="*/ 12 w 72"/>
                <a:gd name="T65" fmla="*/ 44 h 84"/>
                <a:gd name="T66" fmla="*/ 0 w 72"/>
                <a:gd name="T67" fmla="*/ 44 h 84"/>
                <a:gd name="T68" fmla="*/ 0 w 72"/>
                <a:gd name="T69" fmla="*/ 52 h 84"/>
                <a:gd name="T70" fmla="*/ 12 w 72"/>
                <a:gd name="T71" fmla="*/ 52 h 84"/>
                <a:gd name="T72" fmla="*/ 12 w 72"/>
                <a:gd name="T73" fmla="*/ 60 h 84"/>
                <a:gd name="T74" fmla="*/ 0 w 72"/>
                <a:gd name="T75" fmla="*/ 60 h 84"/>
                <a:gd name="T76" fmla="*/ 0 w 72"/>
                <a:gd name="T77" fmla="*/ 68 h 84"/>
                <a:gd name="T78" fmla="*/ 13 w 72"/>
                <a:gd name="T79" fmla="*/ 68 h 84"/>
                <a:gd name="T80" fmla="*/ 36 w 72"/>
                <a:gd name="T81" fmla="*/ 84 h 84"/>
                <a:gd name="T82" fmla="*/ 52 w 72"/>
                <a:gd name="T83" fmla="*/ 60 h 84"/>
                <a:gd name="T84" fmla="*/ 36 w 72"/>
                <a:gd name="T85" fmla="*/ 76 h 84"/>
                <a:gd name="T86" fmla="*/ 20 w 72"/>
                <a:gd name="T87" fmla="*/ 60 h 84"/>
                <a:gd name="T88" fmla="*/ 20 w 72"/>
                <a:gd name="T89" fmla="*/ 36 h 84"/>
                <a:gd name="T90" fmla="*/ 52 w 72"/>
                <a:gd name="T91" fmla="*/ 36 h 84"/>
                <a:gd name="T92" fmla="*/ 52 w 72"/>
                <a:gd name="T93" fmla="*/ 60 h 84"/>
                <a:gd name="T94" fmla="*/ 36 w 72"/>
                <a:gd name="T95" fmla="*/ 20 h 84"/>
                <a:gd name="T96" fmla="*/ 47 w 72"/>
                <a:gd name="T97" fmla="*/ 28 h 84"/>
                <a:gd name="T98" fmla="*/ 25 w 72"/>
                <a:gd name="T99" fmla="*/ 28 h 84"/>
                <a:gd name="T100" fmla="*/ 36 w 72"/>
                <a:gd name="T101"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 h="84">
                  <a:moveTo>
                    <a:pt x="36" y="84"/>
                  </a:moveTo>
                  <a:cubicBezTo>
                    <a:pt x="46" y="84"/>
                    <a:pt x="55" y="77"/>
                    <a:pt x="59" y="68"/>
                  </a:cubicBezTo>
                  <a:cubicBezTo>
                    <a:pt x="72" y="68"/>
                    <a:pt x="72" y="68"/>
                    <a:pt x="72" y="68"/>
                  </a:cubicBezTo>
                  <a:cubicBezTo>
                    <a:pt x="72" y="60"/>
                    <a:pt x="72" y="60"/>
                    <a:pt x="72" y="60"/>
                  </a:cubicBezTo>
                  <a:cubicBezTo>
                    <a:pt x="60" y="60"/>
                    <a:pt x="60" y="60"/>
                    <a:pt x="60" y="60"/>
                  </a:cubicBezTo>
                  <a:cubicBezTo>
                    <a:pt x="60" y="52"/>
                    <a:pt x="60" y="52"/>
                    <a:pt x="60" y="52"/>
                  </a:cubicBezTo>
                  <a:cubicBezTo>
                    <a:pt x="72" y="52"/>
                    <a:pt x="72" y="52"/>
                    <a:pt x="72" y="52"/>
                  </a:cubicBezTo>
                  <a:cubicBezTo>
                    <a:pt x="72" y="44"/>
                    <a:pt x="72" y="44"/>
                    <a:pt x="72" y="44"/>
                  </a:cubicBezTo>
                  <a:cubicBezTo>
                    <a:pt x="60" y="44"/>
                    <a:pt x="60" y="44"/>
                    <a:pt x="60" y="44"/>
                  </a:cubicBezTo>
                  <a:cubicBezTo>
                    <a:pt x="60" y="36"/>
                    <a:pt x="60" y="36"/>
                    <a:pt x="60" y="36"/>
                  </a:cubicBezTo>
                  <a:cubicBezTo>
                    <a:pt x="72" y="36"/>
                    <a:pt x="72" y="36"/>
                    <a:pt x="72" y="36"/>
                  </a:cubicBezTo>
                  <a:cubicBezTo>
                    <a:pt x="72" y="28"/>
                    <a:pt x="72" y="28"/>
                    <a:pt x="72" y="28"/>
                  </a:cubicBezTo>
                  <a:cubicBezTo>
                    <a:pt x="60" y="28"/>
                    <a:pt x="60" y="28"/>
                    <a:pt x="60" y="28"/>
                  </a:cubicBezTo>
                  <a:cubicBezTo>
                    <a:pt x="56" y="28"/>
                    <a:pt x="56" y="28"/>
                    <a:pt x="56" y="28"/>
                  </a:cubicBezTo>
                  <a:cubicBezTo>
                    <a:pt x="55" y="25"/>
                    <a:pt x="54" y="23"/>
                    <a:pt x="53" y="21"/>
                  </a:cubicBezTo>
                  <a:cubicBezTo>
                    <a:pt x="60" y="14"/>
                    <a:pt x="60" y="14"/>
                    <a:pt x="60" y="14"/>
                  </a:cubicBezTo>
                  <a:cubicBezTo>
                    <a:pt x="60" y="0"/>
                    <a:pt x="60" y="0"/>
                    <a:pt x="60" y="0"/>
                  </a:cubicBezTo>
                  <a:cubicBezTo>
                    <a:pt x="52" y="0"/>
                    <a:pt x="52" y="0"/>
                    <a:pt x="52" y="0"/>
                  </a:cubicBezTo>
                  <a:cubicBezTo>
                    <a:pt x="52" y="10"/>
                    <a:pt x="52" y="10"/>
                    <a:pt x="52" y="10"/>
                  </a:cubicBezTo>
                  <a:cubicBezTo>
                    <a:pt x="47" y="15"/>
                    <a:pt x="47" y="15"/>
                    <a:pt x="47" y="15"/>
                  </a:cubicBezTo>
                  <a:cubicBezTo>
                    <a:pt x="44" y="13"/>
                    <a:pt x="40" y="12"/>
                    <a:pt x="36" y="12"/>
                  </a:cubicBezTo>
                  <a:cubicBezTo>
                    <a:pt x="32" y="12"/>
                    <a:pt x="28" y="13"/>
                    <a:pt x="25" y="15"/>
                  </a:cubicBezTo>
                  <a:cubicBezTo>
                    <a:pt x="20" y="10"/>
                    <a:pt x="20" y="10"/>
                    <a:pt x="20" y="10"/>
                  </a:cubicBezTo>
                  <a:cubicBezTo>
                    <a:pt x="20" y="0"/>
                    <a:pt x="20" y="0"/>
                    <a:pt x="20" y="0"/>
                  </a:cubicBezTo>
                  <a:cubicBezTo>
                    <a:pt x="12" y="0"/>
                    <a:pt x="12" y="0"/>
                    <a:pt x="12" y="0"/>
                  </a:cubicBezTo>
                  <a:cubicBezTo>
                    <a:pt x="12" y="14"/>
                    <a:pt x="12" y="14"/>
                    <a:pt x="12" y="14"/>
                  </a:cubicBezTo>
                  <a:cubicBezTo>
                    <a:pt x="19" y="21"/>
                    <a:pt x="19" y="21"/>
                    <a:pt x="19" y="21"/>
                  </a:cubicBezTo>
                  <a:cubicBezTo>
                    <a:pt x="18" y="23"/>
                    <a:pt x="17" y="25"/>
                    <a:pt x="16" y="28"/>
                  </a:cubicBezTo>
                  <a:cubicBezTo>
                    <a:pt x="12" y="28"/>
                    <a:pt x="12" y="28"/>
                    <a:pt x="12" y="28"/>
                  </a:cubicBezTo>
                  <a:cubicBezTo>
                    <a:pt x="0" y="28"/>
                    <a:pt x="0" y="28"/>
                    <a:pt x="0" y="28"/>
                  </a:cubicBezTo>
                  <a:cubicBezTo>
                    <a:pt x="0" y="36"/>
                    <a:pt x="0" y="36"/>
                    <a:pt x="0" y="36"/>
                  </a:cubicBezTo>
                  <a:cubicBezTo>
                    <a:pt x="12" y="36"/>
                    <a:pt x="12" y="36"/>
                    <a:pt x="12" y="36"/>
                  </a:cubicBezTo>
                  <a:cubicBezTo>
                    <a:pt x="12" y="44"/>
                    <a:pt x="12" y="44"/>
                    <a:pt x="12" y="44"/>
                  </a:cubicBezTo>
                  <a:cubicBezTo>
                    <a:pt x="0" y="44"/>
                    <a:pt x="0" y="44"/>
                    <a:pt x="0" y="44"/>
                  </a:cubicBezTo>
                  <a:cubicBezTo>
                    <a:pt x="0" y="52"/>
                    <a:pt x="0" y="52"/>
                    <a:pt x="0" y="52"/>
                  </a:cubicBezTo>
                  <a:cubicBezTo>
                    <a:pt x="12" y="52"/>
                    <a:pt x="12" y="52"/>
                    <a:pt x="12" y="52"/>
                  </a:cubicBezTo>
                  <a:cubicBezTo>
                    <a:pt x="12" y="60"/>
                    <a:pt x="12" y="60"/>
                    <a:pt x="12" y="60"/>
                  </a:cubicBezTo>
                  <a:cubicBezTo>
                    <a:pt x="0" y="60"/>
                    <a:pt x="0" y="60"/>
                    <a:pt x="0" y="60"/>
                  </a:cubicBezTo>
                  <a:cubicBezTo>
                    <a:pt x="0" y="68"/>
                    <a:pt x="0" y="68"/>
                    <a:pt x="0" y="68"/>
                  </a:cubicBezTo>
                  <a:cubicBezTo>
                    <a:pt x="13" y="68"/>
                    <a:pt x="13" y="68"/>
                    <a:pt x="13" y="68"/>
                  </a:cubicBezTo>
                  <a:cubicBezTo>
                    <a:pt x="17" y="77"/>
                    <a:pt x="26" y="84"/>
                    <a:pt x="36" y="84"/>
                  </a:cubicBezTo>
                  <a:close/>
                  <a:moveTo>
                    <a:pt x="52" y="60"/>
                  </a:moveTo>
                  <a:cubicBezTo>
                    <a:pt x="52" y="69"/>
                    <a:pt x="45" y="76"/>
                    <a:pt x="36" y="76"/>
                  </a:cubicBezTo>
                  <a:cubicBezTo>
                    <a:pt x="27" y="76"/>
                    <a:pt x="20" y="69"/>
                    <a:pt x="20" y="60"/>
                  </a:cubicBezTo>
                  <a:cubicBezTo>
                    <a:pt x="20" y="36"/>
                    <a:pt x="20" y="36"/>
                    <a:pt x="20" y="36"/>
                  </a:cubicBezTo>
                  <a:cubicBezTo>
                    <a:pt x="52" y="36"/>
                    <a:pt x="52" y="36"/>
                    <a:pt x="52" y="36"/>
                  </a:cubicBezTo>
                  <a:lnTo>
                    <a:pt x="52" y="60"/>
                  </a:lnTo>
                  <a:close/>
                  <a:moveTo>
                    <a:pt x="36" y="20"/>
                  </a:moveTo>
                  <a:cubicBezTo>
                    <a:pt x="41" y="20"/>
                    <a:pt x="46" y="23"/>
                    <a:pt x="47" y="28"/>
                  </a:cubicBezTo>
                  <a:cubicBezTo>
                    <a:pt x="25" y="28"/>
                    <a:pt x="25" y="28"/>
                    <a:pt x="25" y="28"/>
                  </a:cubicBezTo>
                  <a:cubicBezTo>
                    <a:pt x="26" y="23"/>
                    <a:pt x="31" y="20"/>
                    <a:pt x="36"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1">
              <a:extLst>
                <a:ext uri="{FF2B5EF4-FFF2-40B4-BE49-F238E27FC236}">
                  <a16:creationId xmlns:a16="http://schemas.microsoft.com/office/drawing/2014/main" id="{EEEED866-B656-6AD8-7830-F22C6A138E70}"/>
                </a:ext>
              </a:extLst>
            </p:cNvPr>
            <p:cNvSpPr>
              <a:spLocks noEditPoints="1"/>
            </p:cNvSpPr>
            <p:nvPr/>
          </p:nvSpPr>
          <p:spPr bwMode="auto">
            <a:xfrm>
              <a:off x="1861240" y="594049"/>
              <a:ext cx="549275" cy="549275"/>
            </a:xfrm>
            <a:custGeom>
              <a:avLst/>
              <a:gdLst>
                <a:gd name="T0" fmla="*/ 68 w 143"/>
                <a:gd name="T1" fmla="*/ 136 h 143"/>
                <a:gd name="T2" fmla="*/ 113 w 143"/>
                <a:gd name="T3" fmla="*/ 119 h 143"/>
                <a:gd name="T4" fmla="*/ 137 w 143"/>
                <a:gd name="T5" fmla="*/ 143 h 143"/>
                <a:gd name="T6" fmla="*/ 143 w 143"/>
                <a:gd name="T7" fmla="*/ 137 h 143"/>
                <a:gd name="T8" fmla="*/ 119 w 143"/>
                <a:gd name="T9" fmla="*/ 113 h 143"/>
                <a:gd name="T10" fmla="*/ 136 w 143"/>
                <a:gd name="T11" fmla="*/ 68 h 143"/>
                <a:gd name="T12" fmla="*/ 68 w 143"/>
                <a:gd name="T13" fmla="*/ 0 h 143"/>
                <a:gd name="T14" fmla="*/ 0 w 143"/>
                <a:gd name="T15" fmla="*/ 68 h 143"/>
                <a:gd name="T16" fmla="*/ 68 w 143"/>
                <a:gd name="T17" fmla="*/ 136 h 143"/>
                <a:gd name="T18" fmla="*/ 68 w 143"/>
                <a:gd name="T19" fmla="*/ 8 h 143"/>
                <a:gd name="T20" fmla="*/ 128 w 143"/>
                <a:gd name="T21" fmla="*/ 68 h 143"/>
                <a:gd name="T22" fmla="*/ 68 w 143"/>
                <a:gd name="T23" fmla="*/ 128 h 143"/>
                <a:gd name="T24" fmla="*/ 8 w 143"/>
                <a:gd name="T25" fmla="*/ 68 h 143"/>
                <a:gd name="T26" fmla="*/ 68 w 143"/>
                <a:gd name="T27" fmla="*/ 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43">
                  <a:moveTo>
                    <a:pt x="68" y="136"/>
                  </a:moveTo>
                  <a:cubicBezTo>
                    <a:pt x="85" y="136"/>
                    <a:pt x="101" y="129"/>
                    <a:pt x="113" y="119"/>
                  </a:cubicBezTo>
                  <a:cubicBezTo>
                    <a:pt x="137" y="143"/>
                    <a:pt x="137" y="143"/>
                    <a:pt x="137" y="143"/>
                  </a:cubicBezTo>
                  <a:cubicBezTo>
                    <a:pt x="143" y="137"/>
                    <a:pt x="143" y="137"/>
                    <a:pt x="143" y="137"/>
                  </a:cubicBezTo>
                  <a:cubicBezTo>
                    <a:pt x="119" y="113"/>
                    <a:pt x="119" y="113"/>
                    <a:pt x="119" y="113"/>
                  </a:cubicBezTo>
                  <a:cubicBezTo>
                    <a:pt x="129" y="101"/>
                    <a:pt x="136" y="85"/>
                    <a:pt x="136" y="68"/>
                  </a:cubicBezTo>
                  <a:cubicBezTo>
                    <a:pt x="136" y="31"/>
                    <a:pt x="105" y="0"/>
                    <a:pt x="68" y="0"/>
                  </a:cubicBezTo>
                  <a:cubicBezTo>
                    <a:pt x="31" y="0"/>
                    <a:pt x="0" y="31"/>
                    <a:pt x="0" y="68"/>
                  </a:cubicBezTo>
                  <a:cubicBezTo>
                    <a:pt x="0" y="105"/>
                    <a:pt x="31" y="136"/>
                    <a:pt x="68" y="136"/>
                  </a:cubicBezTo>
                  <a:close/>
                  <a:moveTo>
                    <a:pt x="68" y="8"/>
                  </a:moveTo>
                  <a:cubicBezTo>
                    <a:pt x="101" y="8"/>
                    <a:pt x="128" y="35"/>
                    <a:pt x="128" y="68"/>
                  </a:cubicBezTo>
                  <a:cubicBezTo>
                    <a:pt x="128" y="101"/>
                    <a:pt x="101" y="128"/>
                    <a:pt x="68" y="128"/>
                  </a:cubicBezTo>
                  <a:cubicBezTo>
                    <a:pt x="35" y="128"/>
                    <a:pt x="8" y="101"/>
                    <a:pt x="8" y="68"/>
                  </a:cubicBezTo>
                  <a:cubicBezTo>
                    <a:pt x="8" y="35"/>
                    <a:pt x="35" y="8"/>
                    <a:pt x="6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2" name="Group 389">
            <a:extLst>
              <a:ext uri="{FF2B5EF4-FFF2-40B4-BE49-F238E27FC236}">
                <a16:creationId xmlns:a16="http://schemas.microsoft.com/office/drawing/2014/main" id="{B5243202-C6B4-8CC0-7120-7331B4C1E73E}"/>
              </a:ext>
            </a:extLst>
          </p:cNvPr>
          <p:cNvGrpSpPr>
            <a:grpSpLocks noChangeAspect="1"/>
          </p:cNvGrpSpPr>
          <p:nvPr/>
        </p:nvGrpSpPr>
        <p:grpSpPr bwMode="auto">
          <a:xfrm>
            <a:off x="822784" y="4065328"/>
            <a:ext cx="454772" cy="454772"/>
            <a:chOff x="3666" y="1986"/>
            <a:chExt cx="348" cy="348"/>
          </a:xfrm>
          <a:solidFill>
            <a:schemeClr val="accent6"/>
          </a:solidFill>
        </p:grpSpPr>
        <p:sp>
          <p:nvSpPr>
            <p:cNvPr id="53" name="Freeform 392">
              <a:extLst>
                <a:ext uri="{FF2B5EF4-FFF2-40B4-BE49-F238E27FC236}">
                  <a16:creationId xmlns:a16="http://schemas.microsoft.com/office/drawing/2014/main" id="{A2A8277A-3685-8E90-ADE4-DA27E3BA688A}"/>
                </a:ext>
              </a:extLst>
            </p:cNvPr>
            <p:cNvSpPr>
              <a:spLocks/>
            </p:cNvSpPr>
            <p:nvPr/>
          </p:nvSpPr>
          <p:spPr bwMode="auto">
            <a:xfrm>
              <a:off x="3741" y="2237"/>
              <a:ext cx="198" cy="66"/>
            </a:xfrm>
            <a:custGeom>
              <a:avLst/>
              <a:gdLst>
                <a:gd name="T0" fmla="*/ 6 w 82"/>
                <a:gd name="T1" fmla="*/ 27 h 27"/>
                <a:gd name="T2" fmla="*/ 0 w 82"/>
                <a:gd name="T3" fmla="*/ 22 h 27"/>
                <a:gd name="T4" fmla="*/ 41 w 82"/>
                <a:gd name="T5" fmla="*/ 0 h 27"/>
                <a:gd name="T6" fmla="*/ 82 w 82"/>
                <a:gd name="T7" fmla="*/ 22 h 27"/>
                <a:gd name="T8" fmla="*/ 76 w 82"/>
                <a:gd name="T9" fmla="*/ 27 h 27"/>
                <a:gd name="T10" fmla="*/ 41 w 82"/>
                <a:gd name="T11" fmla="*/ 8 h 27"/>
                <a:gd name="T12" fmla="*/ 6 w 82"/>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82" h="27">
                  <a:moveTo>
                    <a:pt x="6" y="27"/>
                  </a:moveTo>
                  <a:cubicBezTo>
                    <a:pt x="0" y="22"/>
                    <a:pt x="0" y="22"/>
                    <a:pt x="0" y="22"/>
                  </a:cubicBezTo>
                  <a:cubicBezTo>
                    <a:pt x="9" y="8"/>
                    <a:pt x="24" y="0"/>
                    <a:pt x="41" y="0"/>
                  </a:cubicBezTo>
                  <a:cubicBezTo>
                    <a:pt x="58" y="0"/>
                    <a:pt x="73" y="8"/>
                    <a:pt x="82" y="22"/>
                  </a:cubicBezTo>
                  <a:cubicBezTo>
                    <a:pt x="76" y="27"/>
                    <a:pt x="76" y="27"/>
                    <a:pt x="76" y="27"/>
                  </a:cubicBezTo>
                  <a:cubicBezTo>
                    <a:pt x="68" y="15"/>
                    <a:pt x="55" y="8"/>
                    <a:pt x="41" y="8"/>
                  </a:cubicBezTo>
                  <a:cubicBezTo>
                    <a:pt x="27" y="8"/>
                    <a:pt x="14" y="15"/>
                    <a:pt x="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90">
              <a:extLst>
                <a:ext uri="{FF2B5EF4-FFF2-40B4-BE49-F238E27FC236}">
                  <a16:creationId xmlns:a16="http://schemas.microsoft.com/office/drawing/2014/main" id="{FC9FB8D5-8716-A073-E437-ECE0CA30EEBD}"/>
                </a:ext>
              </a:extLst>
            </p:cNvPr>
            <p:cNvSpPr>
              <a:spLocks noEditPoints="1"/>
            </p:cNvSpPr>
            <p:nvPr/>
          </p:nvSpPr>
          <p:spPr bwMode="auto">
            <a:xfrm>
              <a:off x="3782" y="2063"/>
              <a:ext cx="116" cy="145"/>
            </a:xfrm>
            <a:custGeom>
              <a:avLst/>
              <a:gdLst>
                <a:gd name="T0" fmla="*/ 24 w 48"/>
                <a:gd name="T1" fmla="*/ 0 h 60"/>
                <a:gd name="T2" fmla="*/ 0 w 48"/>
                <a:gd name="T3" fmla="*/ 24 h 60"/>
                <a:gd name="T4" fmla="*/ 13 w 48"/>
                <a:gd name="T5" fmla="*/ 56 h 60"/>
                <a:gd name="T6" fmla="*/ 24 w 48"/>
                <a:gd name="T7" fmla="*/ 60 h 60"/>
                <a:gd name="T8" fmla="*/ 35 w 48"/>
                <a:gd name="T9" fmla="*/ 56 h 60"/>
                <a:gd name="T10" fmla="*/ 48 w 48"/>
                <a:gd name="T11" fmla="*/ 24 h 60"/>
                <a:gd name="T12" fmla="*/ 24 w 48"/>
                <a:gd name="T13" fmla="*/ 0 h 60"/>
                <a:gd name="T14" fmla="*/ 29 w 48"/>
                <a:gd name="T15" fmla="*/ 50 h 60"/>
                <a:gd name="T16" fmla="*/ 19 w 48"/>
                <a:gd name="T17" fmla="*/ 50 h 60"/>
                <a:gd name="T18" fmla="*/ 8 w 48"/>
                <a:gd name="T19" fmla="*/ 24 h 60"/>
                <a:gd name="T20" fmla="*/ 24 w 48"/>
                <a:gd name="T21" fmla="*/ 8 h 60"/>
                <a:gd name="T22" fmla="*/ 40 w 48"/>
                <a:gd name="T23" fmla="*/ 24 h 60"/>
                <a:gd name="T24" fmla="*/ 29 w 48"/>
                <a:gd name="T25"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60">
                  <a:moveTo>
                    <a:pt x="24" y="0"/>
                  </a:moveTo>
                  <a:cubicBezTo>
                    <a:pt x="11" y="0"/>
                    <a:pt x="0" y="11"/>
                    <a:pt x="0" y="24"/>
                  </a:cubicBezTo>
                  <a:cubicBezTo>
                    <a:pt x="0" y="36"/>
                    <a:pt x="5" y="47"/>
                    <a:pt x="13" y="56"/>
                  </a:cubicBezTo>
                  <a:cubicBezTo>
                    <a:pt x="16" y="59"/>
                    <a:pt x="20" y="60"/>
                    <a:pt x="24" y="60"/>
                  </a:cubicBezTo>
                  <a:cubicBezTo>
                    <a:pt x="28" y="60"/>
                    <a:pt x="32" y="59"/>
                    <a:pt x="35" y="56"/>
                  </a:cubicBezTo>
                  <a:cubicBezTo>
                    <a:pt x="43" y="47"/>
                    <a:pt x="48" y="36"/>
                    <a:pt x="48" y="24"/>
                  </a:cubicBezTo>
                  <a:cubicBezTo>
                    <a:pt x="48" y="11"/>
                    <a:pt x="37" y="0"/>
                    <a:pt x="24" y="0"/>
                  </a:cubicBezTo>
                  <a:close/>
                  <a:moveTo>
                    <a:pt x="29" y="50"/>
                  </a:moveTo>
                  <a:cubicBezTo>
                    <a:pt x="26" y="53"/>
                    <a:pt x="22" y="53"/>
                    <a:pt x="19" y="50"/>
                  </a:cubicBezTo>
                  <a:cubicBezTo>
                    <a:pt x="12" y="43"/>
                    <a:pt x="8" y="34"/>
                    <a:pt x="8" y="24"/>
                  </a:cubicBezTo>
                  <a:cubicBezTo>
                    <a:pt x="8" y="15"/>
                    <a:pt x="15" y="8"/>
                    <a:pt x="24" y="8"/>
                  </a:cubicBezTo>
                  <a:cubicBezTo>
                    <a:pt x="33" y="8"/>
                    <a:pt x="40" y="15"/>
                    <a:pt x="40" y="24"/>
                  </a:cubicBezTo>
                  <a:cubicBezTo>
                    <a:pt x="40" y="34"/>
                    <a:pt x="36" y="43"/>
                    <a:pt x="2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91">
              <a:extLst>
                <a:ext uri="{FF2B5EF4-FFF2-40B4-BE49-F238E27FC236}">
                  <a16:creationId xmlns:a16="http://schemas.microsoft.com/office/drawing/2014/main" id="{2244BB2A-9A8F-0075-2029-794EF91A9703}"/>
                </a:ext>
              </a:extLst>
            </p:cNvPr>
            <p:cNvSpPr>
              <a:spLocks noEditPoints="1"/>
            </p:cNvSpPr>
            <p:nvPr/>
          </p:nvSpPr>
          <p:spPr bwMode="auto">
            <a:xfrm>
              <a:off x="3666" y="1986"/>
              <a:ext cx="348" cy="348"/>
            </a:xfrm>
            <a:custGeom>
              <a:avLst/>
              <a:gdLst>
                <a:gd name="T0" fmla="*/ 144 w 144"/>
                <a:gd name="T1" fmla="*/ 68 h 144"/>
                <a:gd name="T2" fmla="*/ 76 w 144"/>
                <a:gd name="T3" fmla="*/ 0 h 144"/>
                <a:gd name="T4" fmla="*/ 76 w 144"/>
                <a:gd name="T5" fmla="*/ 0 h 144"/>
                <a:gd name="T6" fmla="*/ 68 w 144"/>
                <a:gd name="T7" fmla="*/ 0 h 144"/>
                <a:gd name="T8" fmla="*/ 68 w 144"/>
                <a:gd name="T9" fmla="*/ 0 h 144"/>
                <a:gd name="T10" fmla="*/ 0 w 144"/>
                <a:gd name="T11" fmla="*/ 68 h 144"/>
                <a:gd name="T12" fmla="*/ 0 w 144"/>
                <a:gd name="T13" fmla="*/ 68 h 144"/>
                <a:gd name="T14" fmla="*/ 0 w 144"/>
                <a:gd name="T15" fmla="*/ 76 h 144"/>
                <a:gd name="T16" fmla="*/ 0 w 144"/>
                <a:gd name="T17" fmla="*/ 76 h 144"/>
                <a:gd name="T18" fmla="*/ 68 w 144"/>
                <a:gd name="T19" fmla="*/ 144 h 144"/>
                <a:gd name="T20" fmla="*/ 68 w 144"/>
                <a:gd name="T21" fmla="*/ 144 h 144"/>
                <a:gd name="T22" fmla="*/ 76 w 144"/>
                <a:gd name="T23" fmla="*/ 144 h 144"/>
                <a:gd name="T24" fmla="*/ 76 w 144"/>
                <a:gd name="T25" fmla="*/ 144 h 144"/>
                <a:gd name="T26" fmla="*/ 144 w 144"/>
                <a:gd name="T27" fmla="*/ 76 h 144"/>
                <a:gd name="T28" fmla="*/ 144 w 144"/>
                <a:gd name="T29" fmla="*/ 76 h 144"/>
                <a:gd name="T30" fmla="*/ 144 w 144"/>
                <a:gd name="T31" fmla="*/ 68 h 144"/>
                <a:gd name="T32" fmla="*/ 76 w 144"/>
                <a:gd name="T33" fmla="*/ 136 h 144"/>
                <a:gd name="T34" fmla="*/ 76 w 144"/>
                <a:gd name="T35" fmla="*/ 124 h 144"/>
                <a:gd name="T36" fmla="*/ 68 w 144"/>
                <a:gd name="T37" fmla="*/ 124 h 144"/>
                <a:gd name="T38" fmla="*/ 68 w 144"/>
                <a:gd name="T39" fmla="*/ 136 h 144"/>
                <a:gd name="T40" fmla="*/ 8 w 144"/>
                <a:gd name="T41" fmla="*/ 76 h 144"/>
                <a:gd name="T42" fmla="*/ 20 w 144"/>
                <a:gd name="T43" fmla="*/ 76 h 144"/>
                <a:gd name="T44" fmla="*/ 20 w 144"/>
                <a:gd name="T45" fmla="*/ 68 h 144"/>
                <a:gd name="T46" fmla="*/ 8 w 144"/>
                <a:gd name="T47" fmla="*/ 68 h 144"/>
                <a:gd name="T48" fmla="*/ 68 w 144"/>
                <a:gd name="T49" fmla="*/ 8 h 144"/>
                <a:gd name="T50" fmla="*/ 68 w 144"/>
                <a:gd name="T51" fmla="*/ 20 h 144"/>
                <a:gd name="T52" fmla="*/ 76 w 144"/>
                <a:gd name="T53" fmla="*/ 20 h 144"/>
                <a:gd name="T54" fmla="*/ 76 w 144"/>
                <a:gd name="T55" fmla="*/ 8 h 144"/>
                <a:gd name="T56" fmla="*/ 136 w 144"/>
                <a:gd name="T57" fmla="*/ 68 h 144"/>
                <a:gd name="T58" fmla="*/ 124 w 144"/>
                <a:gd name="T59" fmla="*/ 68 h 144"/>
                <a:gd name="T60" fmla="*/ 124 w 144"/>
                <a:gd name="T61" fmla="*/ 76 h 144"/>
                <a:gd name="T62" fmla="*/ 136 w 144"/>
                <a:gd name="T63" fmla="*/ 76 h 144"/>
                <a:gd name="T64" fmla="*/ 76 w 144"/>
                <a:gd name="T65"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44">
                  <a:moveTo>
                    <a:pt x="144" y="68"/>
                  </a:moveTo>
                  <a:cubicBezTo>
                    <a:pt x="142" y="31"/>
                    <a:pt x="113" y="2"/>
                    <a:pt x="76" y="0"/>
                  </a:cubicBezTo>
                  <a:cubicBezTo>
                    <a:pt x="76" y="0"/>
                    <a:pt x="76" y="0"/>
                    <a:pt x="76" y="0"/>
                  </a:cubicBezTo>
                  <a:cubicBezTo>
                    <a:pt x="68" y="0"/>
                    <a:pt x="68" y="0"/>
                    <a:pt x="68" y="0"/>
                  </a:cubicBezTo>
                  <a:cubicBezTo>
                    <a:pt x="68" y="0"/>
                    <a:pt x="68" y="0"/>
                    <a:pt x="68" y="0"/>
                  </a:cubicBezTo>
                  <a:cubicBezTo>
                    <a:pt x="31" y="2"/>
                    <a:pt x="2" y="31"/>
                    <a:pt x="0" y="68"/>
                  </a:cubicBezTo>
                  <a:cubicBezTo>
                    <a:pt x="0" y="68"/>
                    <a:pt x="0" y="68"/>
                    <a:pt x="0" y="68"/>
                  </a:cubicBezTo>
                  <a:cubicBezTo>
                    <a:pt x="0" y="76"/>
                    <a:pt x="0" y="76"/>
                    <a:pt x="0" y="76"/>
                  </a:cubicBezTo>
                  <a:cubicBezTo>
                    <a:pt x="0" y="76"/>
                    <a:pt x="0" y="76"/>
                    <a:pt x="0" y="76"/>
                  </a:cubicBezTo>
                  <a:cubicBezTo>
                    <a:pt x="2" y="113"/>
                    <a:pt x="31" y="142"/>
                    <a:pt x="68" y="144"/>
                  </a:cubicBezTo>
                  <a:cubicBezTo>
                    <a:pt x="68" y="144"/>
                    <a:pt x="68" y="144"/>
                    <a:pt x="68" y="144"/>
                  </a:cubicBezTo>
                  <a:cubicBezTo>
                    <a:pt x="76" y="144"/>
                    <a:pt x="76" y="144"/>
                    <a:pt x="76" y="144"/>
                  </a:cubicBezTo>
                  <a:cubicBezTo>
                    <a:pt x="76" y="144"/>
                    <a:pt x="76" y="144"/>
                    <a:pt x="76" y="144"/>
                  </a:cubicBezTo>
                  <a:cubicBezTo>
                    <a:pt x="113" y="142"/>
                    <a:pt x="142" y="113"/>
                    <a:pt x="144" y="76"/>
                  </a:cubicBezTo>
                  <a:cubicBezTo>
                    <a:pt x="144" y="76"/>
                    <a:pt x="144" y="76"/>
                    <a:pt x="144" y="76"/>
                  </a:cubicBezTo>
                  <a:cubicBezTo>
                    <a:pt x="144" y="68"/>
                    <a:pt x="144" y="68"/>
                    <a:pt x="144" y="68"/>
                  </a:cubicBezTo>
                  <a:close/>
                  <a:moveTo>
                    <a:pt x="76" y="136"/>
                  </a:moveTo>
                  <a:cubicBezTo>
                    <a:pt x="76" y="124"/>
                    <a:pt x="76" y="124"/>
                    <a:pt x="76" y="124"/>
                  </a:cubicBezTo>
                  <a:cubicBezTo>
                    <a:pt x="68" y="124"/>
                    <a:pt x="68" y="124"/>
                    <a:pt x="68" y="124"/>
                  </a:cubicBezTo>
                  <a:cubicBezTo>
                    <a:pt x="68" y="136"/>
                    <a:pt x="68" y="136"/>
                    <a:pt x="68" y="136"/>
                  </a:cubicBezTo>
                  <a:cubicBezTo>
                    <a:pt x="36" y="134"/>
                    <a:pt x="10" y="108"/>
                    <a:pt x="8" y="76"/>
                  </a:cubicBezTo>
                  <a:cubicBezTo>
                    <a:pt x="20" y="76"/>
                    <a:pt x="20" y="76"/>
                    <a:pt x="20" y="76"/>
                  </a:cubicBezTo>
                  <a:cubicBezTo>
                    <a:pt x="20" y="68"/>
                    <a:pt x="20" y="68"/>
                    <a:pt x="20" y="68"/>
                  </a:cubicBezTo>
                  <a:cubicBezTo>
                    <a:pt x="8" y="68"/>
                    <a:pt x="8" y="68"/>
                    <a:pt x="8" y="68"/>
                  </a:cubicBezTo>
                  <a:cubicBezTo>
                    <a:pt x="10" y="36"/>
                    <a:pt x="36" y="10"/>
                    <a:pt x="68" y="8"/>
                  </a:cubicBezTo>
                  <a:cubicBezTo>
                    <a:pt x="68" y="20"/>
                    <a:pt x="68" y="20"/>
                    <a:pt x="68" y="20"/>
                  </a:cubicBezTo>
                  <a:cubicBezTo>
                    <a:pt x="76" y="20"/>
                    <a:pt x="76" y="20"/>
                    <a:pt x="76" y="20"/>
                  </a:cubicBezTo>
                  <a:cubicBezTo>
                    <a:pt x="76" y="8"/>
                    <a:pt x="76" y="8"/>
                    <a:pt x="76" y="8"/>
                  </a:cubicBezTo>
                  <a:cubicBezTo>
                    <a:pt x="108" y="10"/>
                    <a:pt x="134" y="36"/>
                    <a:pt x="136" y="68"/>
                  </a:cubicBezTo>
                  <a:cubicBezTo>
                    <a:pt x="124" y="68"/>
                    <a:pt x="124" y="68"/>
                    <a:pt x="124" y="68"/>
                  </a:cubicBezTo>
                  <a:cubicBezTo>
                    <a:pt x="124" y="76"/>
                    <a:pt x="124" y="76"/>
                    <a:pt x="124" y="76"/>
                  </a:cubicBezTo>
                  <a:cubicBezTo>
                    <a:pt x="136" y="76"/>
                    <a:pt x="136" y="76"/>
                    <a:pt x="136" y="76"/>
                  </a:cubicBezTo>
                  <a:cubicBezTo>
                    <a:pt x="134" y="108"/>
                    <a:pt x="108" y="134"/>
                    <a:pt x="76"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Group 38">
            <a:extLst>
              <a:ext uri="{FF2B5EF4-FFF2-40B4-BE49-F238E27FC236}">
                <a16:creationId xmlns:a16="http://schemas.microsoft.com/office/drawing/2014/main" id="{8C56AB89-E87E-889F-5966-20DBD929A7E1}"/>
              </a:ext>
            </a:extLst>
          </p:cNvPr>
          <p:cNvGrpSpPr>
            <a:grpSpLocks noChangeAspect="1"/>
          </p:cNvGrpSpPr>
          <p:nvPr/>
        </p:nvGrpSpPr>
        <p:grpSpPr bwMode="auto">
          <a:xfrm>
            <a:off x="4461450" y="4074983"/>
            <a:ext cx="352389" cy="441055"/>
            <a:chOff x="2885" y="1966"/>
            <a:chExt cx="310" cy="388"/>
          </a:xfrm>
          <a:solidFill>
            <a:schemeClr val="accent6"/>
          </a:solidFill>
        </p:grpSpPr>
        <p:sp>
          <p:nvSpPr>
            <p:cNvPr id="57" name="Freeform 39">
              <a:extLst>
                <a:ext uri="{FF2B5EF4-FFF2-40B4-BE49-F238E27FC236}">
                  <a16:creationId xmlns:a16="http://schemas.microsoft.com/office/drawing/2014/main" id="{4A5C88BF-B3C1-E913-97BA-EC6EADE67BC3}"/>
                </a:ext>
              </a:extLst>
            </p:cNvPr>
            <p:cNvSpPr>
              <a:spLocks noEditPoints="1"/>
            </p:cNvSpPr>
            <p:nvPr/>
          </p:nvSpPr>
          <p:spPr bwMode="auto">
            <a:xfrm>
              <a:off x="2885" y="1966"/>
              <a:ext cx="310" cy="388"/>
            </a:xfrm>
            <a:custGeom>
              <a:avLst/>
              <a:gdLst>
                <a:gd name="T0" fmla="*/ 28 w 128"/>
                <a:gd name="T1" fmla="*/ 72 h 160"/>
                <a:gd name="T2" fmla="*/ 48 w 128"/>
                <a:gd name="T3" fmla="*/ 104 h 160"/>
                <a:gd name="T4" fmla="*/ 48 w 128"/>
                <a:gd name="T5" fmla="*/ 108 h 160"/>
                <a:gd name="T6" fmla="*/ 20 w 128"/>
                <a:gd name="T7" fmla="*/ 136 h 160"/>
                <a:gd name="T8" fmla="*/ 16 w 128"/>
                <a:gd name="T9" fmla="*/ 136 h 160"/>
                <a:gd name="T10" fmla="*/ 16 w 128"/>
                <a:gd name="T11" fmla="*/ 160 h 160"/>
                <a:gd name="T12" fmla="*/ 64 w 128"/>
                <a:gd name="T13" fmla="*/ 160 h 160"/>
                <a:gd name="T14" fmla="*/ 112 w 128"/>
                <a:gd name="T15" fmla="*/ 160 h 160"/>
                <a:gd name="T16" fmla="*/ 112 w 128"/>
                <a:gd name="T17" fmla="*/ 136 h 160"/>
                <a:gd name="T18" fmla="*/ 108 w 128"/>
                <a:gd name="T19" fmla="*/ 136 h 160"/>
                <a:gd name="T20" fmla="*/ 80 w 128"/>
                <a:gd name="T21" fmla="*/ 108 h 160"/>
                <a:gd name="T22" fmla="*/ 80 w 128"/>
                <a:gd name="T23" fmla="*/ 104 h 160"/>
                <a:gd name="T24" fmla="*/ 100 w 128"/>
                <a:gd name="T25" fmla="*/ 72 h 160"/>
                <a:gd name="T26" fmla="*/ 108 w 128"/>
                <a:gd name="T27" fmla="*/ 64 h 160"/>
                <a:gd name="T28" fmla="*/ 128 w 128"/>
                <a:gd name="T29" fmla="*/ 44 h 160"/>
                <a:gd name="T30" fmla="*/ 128 w 128"/>
                <a:gd name="T31" fmla="*/ 8 h 160"/>
                <a:gd name="T32" fmla="*/ 100 w 128"/>
                <a:gd name="T33" fmla="*/ 8 h 160"/>
                <a:gd name="T34" fmla="*/ 100 w 128"/>
                <a:gd name="T35" fmla="*/ 0 h 160"/>
                <a:gd name="T36" fmla="*/ 28 w 128"/>
                <a:gd name="T37" fmla="*/ 0 h 160"/>
                <a:gd name="T38" fmla="*/ 28 w 128"/>
                <a:gd name="T39" fmla="*/ 8 h 160"/>
                <a:gd name="T40" fmla="*/ 0 w 128"/>
                <a:gd name="T41" fmla="*/ 8 h 160"/>
                <a:gd name="T42" fmla="*/ 0 w 128"/>
                <a:gd name="T43" fmla="*/ 44 h 160"/>
                <a:gd name="T44" fmla="*/ 20 w 128"/>
                <a:gd name="T45" fmla="*/ 64 h 160"/>
                <a:gd name="T46" fmla="*/ 28 w 128"/>
                <a:gd name="T47" fmla="*/ 72 h 160"/>
                <a:gd name="T48" fmla="*/ 104 w 128"/>
                <a:gd name="T49" fmla="*/ 144 h 160"/>
                <a:gd name="T50" fmla="*/ 104 w 128"/>
                <a:gd name="T51" fmla="*/ 152 h 160"/>
                <a:gd name="T52" fmla="*/ 64 w 128"/>
                <a:gd name="T53" fmla="*/ 152 h 160"/>
                <a:gd name="T54" fmla="*/ 24 w 128"/>
                <a:gd name="T55" fmla="*/ 152 h 160"/>
                <a:gd name="T56" fmla="*/ 24 w 128"/>
                <a:gd name="T57" fmla="*/ 144 h 160"/>
                <a:gd name="T58" fmla="*/ 56 w 128"/>
                <a:gd name="T59" fmla="*/ 108 h 160"/>
                <a:gd name="T60" fmla="*/ 56 w 128"/>
                <a:gd name="T61" fmla="*/ 107 h 160"/>
                <a:gd name="T62" fmla="*/ 64 w 128"/>
                <a:gd name="T63" fmla="*/ 108 h 160"/>
                <a:gd name="T64" fmla="*/ 72 w 128"/>
                <a:gd name="T65" fmla="*/ 107 h 160"/>
                <a:gd name="T66" fmla="*/ 72 w 128"/>
                <a:gd name="T67" fmla="*/ 108 h 160"/>
                <a:gd name="T68" fmla="*/ 104 w 128"/>
                <a:gd name="T69" fmla="*/ 144 h 160"/>
                <a:gd name="T70" fmla="*/ 120 w 128"/>
                <a:gd name="T71" fmla="*/ 16 h 160"/>
                <a:gd name="T72" fmla="*/ 120 w 128"/>
                <a:gd name="T73" fmla="*/ 44 h 160"/>
                <a:gd name="T74" fmla="*/ 108 w 128"/>
                <a:gd name="T75" fmla="*/ 56 h 160"/>
                <a:gd name="T76" fmla="*/ 100 w 128"/>
                <a:gd name="T77" fmla="*/ 58 h 160"/>
                <a:gd name="T78" fmla="*/ 100 w 128"/>
                <a:gd name="T79" fmla="*/ 16 h 160"/>
                <a:gd name="T80" fmla="*/ 120 w 128"/>
                <a:gd name="T81" fmla="*/ 16 h 160"/>
                <a:gd name="T82" fmla="*/ 36 w 128"/>
                <a:gd name="T83" fmla="*/ 8 h 160"/>
                <a:gd name="T84" fmla="*/ 92 w 128"/>
                <a:gd name="T85" fmla="*/ 8 h 160"/>
                <a:gd name="T86" fmla="*/ 92 w 128"/>
                <a:gd name="T87" fmla="*/ 72 h 160"/>
                <a:gd name="T88" fmla="*/ 64 w 128"/>
                <a:gd name="T89" fmla="*/ 100 h 160"/>
                <a:gd name="T90" fmla="*/ 36 w 128"/>
                <a:gd name="T91" fmla="*/ 72 h 160"/>
                <a:gd name="T92" fmla="*/ 36 w 128"/>
                <a:gd name="T93" fmla="*/ 8 h 160"/>
                <a:gd name="T94" fmla="*/ 8 w 128"/>
                <a:gd name="T95" fmla="*/ 44 h 160"/>
                <a:gd name="T96" fmla="*/ 8 w 128"/>
                <a:gd name="T97" fmla="*/ 16 h 160"/>
                <a:gd name="T98" fmla="*/ 28 w 128"/>
                <a:gd name="T99" fmla="*/ 16 h 160"/>
                <a:gd name="T100" fmla="*/ 28 w 128"/>
                <a:gd name="T101" fmla="*/ 58 h 160"/>
                <a:gd name="T102" fmla="*/ 20 w 128"/>
                <a:gd name="T103" fmla="*/ 56 h 160"/>
                <a:gd name="T104" fmla="*/ 8 w 128"/>
                <a:gd name="T105" fmla="*/ 4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60">
                  <a:moveTo>
                    <a:pt x="28" y="72"/>
                  </a:moveTo>
                  <a:cubicBezTo>
                    <a:pt x="28" y="86"/>
                    <a:pt x="36" y="98"/>
                    <a:pt x="48" y="104"/>
                  </a:cubicBezTo>
                  <a:cubicBezTo>
                    <a:pt x="48" y="108"/>
                    <a:pt x="48" y="108"/>
                    <a:pt x="48" y="108"/>
                  </a:cubicBezTo>
                  <a:cubicBezTo>
                    <a:pt x="48" y="123"/>
                    <a:pt x="35" y="136"/>
                    <a:pt x="20" y="136"/>
                  </a:cubicBezTo>
                  <a:cubicBezTo>
                    <a:pt x="16" y="136"/>
                    <a:pt x="16" y="136"/>
                    <a:pt x="16" y="136"/>
                  </a:cubicBezTo>
                  <a:cubicBezTo>
                    <a:pt x="16" y="160"/>
                    <a:pt x="16" y="160"/>
                    <a:pt x="16" y="160"/>
                  </a:cubicBezTo>
                  <a:cubicBezTo>
                    <a:pt x="64" y="160"/>
                    <a:pt x="64" y="160"/>
                    <a:pt x="64" y="160"/>
                  </a:cubicBezTo>
                  <a:cubicBezTo>
                    <a:pt x="112" y="160"/>
                    <a:pt x="112" y="160"/>
                    <a:pt x="112" y="160"/>
                  </a:cubicBezTo>
                  <a:cubicBezTo>
                    <a:pt x="112" y="136"/>
                    <a:pt x="112" y="136"/>
                    <a:pt x="112" y="136"/>
                  </a:cubicBezTo>
                  <a:cubicBezTo>
                    <a:pt x="108" y="136"/>
                    <a:pt x="108" y="136"/>
                    <a:pt x="108" y="136"/>
                  </a:cubicBezTo>
                  <a:cubicBezTo>
                    <a:pt x="93" y="136"/>
                    <a:pt x="80" y="123"/>
                    <a:pt x="80" y="108"/>
                  </a:cubicBezTo>
                  <a:cubicBezTo>
                    <a:pt x="80" y="104"/>
                    <a:pt x="80" y="104"/>
                    <a:pt x="80" y="104"/>
                  </a:cubicBezTo>
                  <a:cubicBezTo>
                    <a:pt x="92" y="98"/>
                    <a:pt x="100" y="86"/>
                    <a:pt x="100" y="72"/>
                  </a:cubicBezTo>
                  <a:cubicBezTo>
                    <a:pt x="100" y="68"/>
                    <a:pt x="104" y="64"/>
                    <a:pt x="108" y="64"/>
                  </a:cubicBezTo>
                  <a:cubicBezTo>
                    <a:pt x="119" y="64"/>
                    <a:pt x="128" y="55"/>
                    <a:pt x="128" y="44"/>
                  </a:cubicBezTo>
                  <a:cubicBezTo>
                    <a:pt x="128" y="8"/>
                    <a:pt x="128" y="8"/>
                    <a:pt x="128" y="8"/>
                  </a:cubicBezTo>
                  <a:cubicBezTo>
                    <a:pt x="100" y="8"/>
                    <a:pt x="100" y="8"/>
                    <a:pt x="100" y="8"/>
                  </a:cubicBezTo>
                  <a:cubicBezTo>
                    <a:pt x="100" y="0"/>
                    <a:pt x="100" y="0"/>
                    <a:pt x="100" y="0"/>
                  </a:cubicBezTo>
                  <a:cubicBezTo>
                    <a:pt x="28" y="0"/>
                    <a:pt x="28" y="0"/>
                    <a:pt x="28" y="0"/>
                  </a:cubicBezTo>
                  <a:cubicBezTo>
                    <a:pt x="28" y="8"/>
                    <a:pt x="28" y="8"/>
                    <a:pt x="28" y="8"/>
                  </a:cubicBezTo>
                  <a:cubicBezTo>
                    <a:pt x="0" y="8"/>
                    <a:pt x="0" y="8"/>
                    <a:pt x="0" y="8"/>
                  </a:cubicBezTo>
                  <a:cubicBezTo>
                    <a:pt x="0" y="44"/>
                    <a:pt x="0" y="44"/>
                    <a:pt x="0" y="44"/>
                  </a:cubicBezTo>
                  <a:cubicBezTo>
                    <a:pt x="0" y="55"/>
                    <a:pt x="9" y="64"/>
                    <a:pt x="20" y="64"/>
                  </a:cubicBezTo>
                  <a:cubicBezTo>
                    <a:pt x="24" y="64"/>
                    <a:pt x="28" y="68"/>
                    <a:pt x="28" y="72"/>
                  </a:cubicBezTo>
                  <a:close/>
                  <a:moveTo>
                    <a:pt x="104" y="144"/>
                  </a:moveTo>
                  <a:cubicBezTo>
                    <a:pt x="104" y="152"/>
                    <a:pt x="104" y="152"/>
                    <a:pt x="104" y="152"/>
                  </a:cubicBezTo>
                  <a:cubicBezTo>
                    <a:pt x="64" y="152"/>
                    <a:pt x="64" y="152"/>
                    <a:pt x="64" y="152"/>
                  </a:cubicBezTo>
                  <a:cubicBezTo>
                    <a:pt x="24" y="152"/>
                    <a:pt x="24" y="152"/>
                    <a:pt x="24" y="152"/>
                  </a:cubicBezTo>
                  <a:cubicBezTo>
                    <a:pt x="24" y="144"/>
                    <a:pt x="24" y="144"/>
                    <a:pt x="24" y="144"/>
                  </a:cubicBezTo>
                  <a:cubicBezTo>
                    <a:pt x="42" y="142"/>
                    <a:pt x="56" y="127"/>
                    <a:pt x="56" y="108"/>
                  </a:cubicBezTo>
                  <a:cubicBezTo>
                    <a:pt x="56" y="107"/>
                    <a:pt x="56" y="107"/>
                    <a:pt x="56" y="107"/>
                  </a:cubicBezTo>
                  <a:cubicBezTo>
                    <a:pt x="59" y="108"/>
                    <a:pt x="61" y="108"/>
                    <a:pt x="64" y="108"/>
                  </a:cubicBezTo>
                  <a:cubicBezTo>
                    <a:pt x="67" y="108"/>
                    <a:pt x="69" y="108"/>
                    <a:pt x="72" y="107"/>
                  </a:cubicBezTo>
                  <a:cubicBezTo>
                    <a:pt x="72" y="108"/>
                    <a:pt x="72" y="108"/>
                    <a:pt x="72" y="108"/>
                  </a:cubicBezTo>
                  <a:cubicBezTo>
                    <a:pt x="72" y="127"/>
                    <a:pt x="86" y="142"/>
                    <a:pt x="104" y="144"/>
                  </a:cubicBezTo>
                  <a:close/>
                  <a:moveTo>
                    <a:pt x="120" y="16"/>
                  </a:moveTo>
                  <a:cubicBezTo>
                    <a:pt x="120" y="44"/>
                    <a:pt x="120" y="44"/>
                    <a:pt x="120" y="44"/>
                  </a:cubicBezTo>
                  <a:cubicBezTo>
                    <a:pt x="120" y="51"/>
                    <a:pt x="115" y="56"/>
                    <a:pt x="108" y="56"/>
                  </a:cubicBezTo>
                  <a:cubicBezTo>
                    <a:pt x="105" y="56"/>
                    <a:pt x="102" y="57"/>
                    <a:pt x="100" y="58"/>
                  </a:cubicBezTo>
                  <a:cubicBezTo>
                    <a:pt x="100" y="16"/>
                    <a:pt x="100" y="16"/>
                    <a:pt x="100" y="16"/>
                  </a:cubicBezTo>
                  <a:lnTo>
                    <a:pt x="120" y="16"/>
                  </a:lnTo>
                  <a:close/>
                  <a:moveTo>
                    <a:pt x="36" y="8"/>
                  </a:moveTo>
                  <a:cubicBezTo>
                    <a:pt x="92" y="8"/>
                    <a:pt x="92" y="8"/>
                    <a:pt x="92" y="8"/>
                  </a:cubicBezTo>
                  <a:cubicBezTo>
                    <a:pt x="92" y="72"/>
                    <a:pt x="92" y="72"/>
                    <a:pt x="92" y="72"/>
                  </a:cubicBezTo>
                  <a:cubicBezTo>
                    <a:pt x="92" y="87"/>
                    <a:pt x="79" y="100"/>
                    <a:pt x="64" y="100"/>
                  </a:cubicBezTo>
                  <a:cubicBezTo>
                    <a:pt x="49" y="100"/>
                    <a:pt x="36" y="87"/>
                    <a:pt x="36" y="72"/>
                  </a:cubicBezTo>
                  <a:lnTo>
                    <a:pt x="36" y="8"/>
                  </a:lnTo>
                  <a:close/>
                  <a:moveTo>
                    <a:pt x="8" y="44"/>
                  </a:moveTo>
                  <a:cubicBezTo>
                    <a:pt x="8" y="16"/>
                    <a:pt x="8" y="16"/>
                    <a:pt x="8" y="16"/>
                  </a:cubicBezTo>
                  <a:cubicBezTo>
                    <a:pt x="28" y="16"/>
                    <a:pt x="28" y="16"/>
                    <a:pt x="28" y="16"/>
                  </a:cubicBezTo>
                  <a:cubicBezTo>
                    <a:pt x="28" y="58"/>
                    <a:pt x="28" y="58"/>
                    <a:pt x="28" y="58"/>
                  </a:cubicBezTo>
                  <a:cubicBezTo>
                    <a:pt x="26" y="57"/>
                    <a:pt x="23" y="56"/>
                    <a:pt x="20" y="56"/>
                  </a:cubicBezTo>
                  <a:cubicBezTo>
                    <a:pt x="13" y="56"/>
                    <a:pt x="8" y="51"/>
                    <a:pt x="8"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40">
              <a:extLst>
                <a:ext uri="{FF2B5EF4-FFF2-40B4-BE49-F238E27FC236}">
                  <a16:creationId xmlns:a16="http://schemas.microsoft.com/office/drawing/2014/main" id="{A7539120-F2F0-43F9-7E46-DE2D74DF02C6}"/>
                </a:ext>
              </a:extLst>
            </p:cNvPr>
            <p:cNvSpPr>
              <a:spLocks noChangeArrowheads="1"/>
            </p:cNvSpPr>
            <p:nvPr/>
          </p:nvSpPr>
          <p:spPr bwMode="auto">
            <a:xfrm>
              <a:off x="3030" y="2295"/>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4450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3F9CAC-721A-B440-BAD7-29E531ED4D63}"/>
              </a:ext>
            </a:extLst>
          </p:cNvPr>
          <p:cNvSpPr>
            <a:spLocks noGrp="1"/>
          </p:cNvSpPr>
          <p:nvPr>
            <p:ph type="title"/>
          </p:nvPr>
        </p:nvSpPr>
        <p:spPr>
          <a:xfrm>
            <a:off x="695324" y="333375"/>
            <a:ext cx="11496675" cy="1150938"/>
          </a:xfrm>
        </p:spPr>
        <p:txBody>
          <a:bodyPr/>
          <a:lstStyle/>
          <a:p>
            <a:r>
              <a:rPr lang="en-FI" sz="3600"/>
              <a:t>WithSecure Elements Endpoint </a:t>
            </a:r>
            <a:r>
              <a:rPr lang="fi-FI" sz="3600"/>
              <a:t>Security</a:t>
            </a:r>
            <a:endParaRPr lang="en-FI" sz="3600"/>
          </a:p>
        </p:txBody>
      </p:sp>
      <p:sp>
        <p:nvSpPr>
          <p:cNvPr id="10" name="TextBox 9">
            <a:extLst>
              <a:ext uri="{FF2B5EF4-FFF2-40B4-BE49-F238E27FC236}">
                <a16:creationId xmlns:a16="http://schemas.microsoft.com/office/drawing/2014/main" id="{B89A2121-3CE3-A342-8272-AA9021815619}"/>
              </a:ext>
            </a:extLst>
          </p:cNvPr>
          <p:cNvSpPr txBox="1"/>
          <p:nvPr/>
        </p:nvSpPr>
        <p:spPr>
          <a:xfrm>
            <a:off x="663661" y="2208352"/>
            <a:ext cx="249684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363636"/>
                </a:solidFill>
                <a:effectLst/>
                <a:uLnTx/>
                <a:uFillTx/>
                <a:ea typeface="+mn-ea"/>
                <a:cs typeface="+mn-cs"/>
              </a:rPr>
              <a:t>Protección basada en IA </a:t>
            </a:r>
            <a:r>
              <a:rPr kumimoji="0" lang="es-ES" sz="1600" b="0" i="0" u="none" strike="noStrike" kern="1200" cap="none" spc="0" normalizeH="0" baseline="0" noProof="0" dirty="0">
                <a:ln>
                  <a:noFill/>
                </a:ln>
                <a:solidFill>
                  <a:srgbClr val="363636"/>
                </a:solidFill>
                <a:effectLst/>
                <a:uLnTx/>
                <a:uFillTx/>
                <a:ea typeface="+mn-ea"/>
                <a:cs typeface="+mn-cs"/>
              </a:rPr>
              <a:t>contra el malware y el ransomware más sofisticados</a:t>
            </a:r>
            <a:endParaRPr kumimoji="0" lang="en-FI" sz="1600" b="0" i="0" u="none" strike="noStrike" kern="1200" cap="none" spc="0" normalizeH="0" baseline="0" noProof="0" dirty="0">
              <a:ln>
                <a:noFill/>
              </a:ln>
              <a:solidFill>
                <a:srgbClr val="363636"/>
              </a:solidFill>
              <a:effectLst/>
              <a:uLnTx/>
              <a:uFillTx/>
              <a:ea typeface="+mn-ea"/>
              <a:cs typeface="+mn-cs"/>
            </a:endParaRPr>
          </a:p>
        </p:txBody>
      </p:sp>
      <p:sp>
        <p:nvSpPr>
          <p:cNvPr id="12" name="TextBox 11">
            <a:extLst>
              <a:ext uri="{FF2B5EF4-FFF2-40B4-BE49-F238E27FC236}">
                <a16:creationId xmlns:a16="http://schemas.microsoft.com/office/drawing/2014/main" id="{3416DC51-80D0-E84B-AB78-B957A295C8CD}"/>
              </a:ext>
            </a:extLst>
          </p:cNvPr>
          <p:cNvSpPr txBox="1"/>
          <p:nvPr/>
        </p:nvSpPr>
        <p:spPr>
          <a:xfrm>
            <a:off x="663661" y="3359785"/>
            <a:ext cx="22323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363636"/>
                </a:solidFill>
                <a:effectLst/>
                <a:uLnTx/>
                <a:uFillTx/>
                <a:ea typeface="+mn-ea"/>
                <a:cs typeface="+mn-cs"/>
              </a:rPr>
              <a:t>Amplia cobertura </a:t>
            </a:r>
            <a:r>
              <a:rPr kumimoji="0" lang="es-ES" sz="1600" i="0" u="none" strike="noStrike" kern="1200" cap="none" spc="0" normalizeH="0" baseline="0" noProof="0" dirty="0">
                <a:ln>
                  <a:noFill/>
                </a:ln>
                <a:solidFill>
                  <a:srgbClr val="363636"/>
                </a:solidFill>
                <a:effectLst/>
                <a:uLnTx/>
                <a:uFillTx/>
                <a:ea typeface="+mn-ea"/>
                <a:cs typeface="+mn-cs"/>
              </a:rPr>
              <a:t>para sus computadoras, servidores y dispositivos móviles Mac, Windows y Linux</a:t>
            </a:r>
            <a:endParaRPr kumimoji="0" lang="en-FI" sz="1600" i="0" u="none" strike="noStrike" kern="1200" cap="none" spc="0" normalizeH="0" baseline="0" noProof="0" dirty="0">
              <a:ln>
                <a:noFill/>
              </a:ln>
              <a:solidFill>
                <a:srgbClr val="363636"/>
              </a:solidFill>
              <a:effectLst/>
              <a:uLnTx/>
              <a:uFillTx/>
              <a:ea typeface="+mn-ea"/>
              <a:cs typeface="+mn-cs"/>
            </a:endParaRPr>
          </a:p>
        </p:txBody>
      </p:sp>
      <p:sp>
        <p:nvSpPr>
          <p:cNvPr id="14" name="TextBox 13">
            <a:extLst>
              <a:ext uri="{FF2B5EF4-FFF2-40B4-BE49-F238E27FC236}">
                <a16:creationId xmlns:a16="http://schemas.microsoft.com/office/drawing/2014/main" id="{D89B2CF6-74F4-9D4A-A73B-04FA57F9E754}"/>
              </a:ext>
            </a:extLst>
          </p:cNvPr>
          <p:cNvSpPr txBox="1"/>
          <p:nvPr/>
        </p:nvSpPr>
        <p:spPr>
          <a:xfrm>
            <a:off x="663661" y="5003661"/>
            <a:ext cx="226398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363636"/>
                </a:solidFill>
                <a:effectLst/>
                <a:uLnTx/>
                <a:uFillTx/>
                <a:ea typeface="+mn-ea"/>
                <a:cs typeface="+mn-cs"/>
              </a:rPr>
              <a:t>La gestión automatizada de parches </a:t>
            </a:r>
            <a:r>
              <a:rPr kumimoji="0" lang="es-ES" sz="1600" i="0" u="none" strike="noStrike" kern="1200" cap="none" spc="0" normalizeH="0" baseline="0" noProof="0" dirty="0">
                <a:ln>
                  <a:noFill/>
                </a:ln>
                <a:solidFill>
                  <a:srgbClr val="363636"/>
                </a:solidFill>
                <a:effectLst/>
                <a:uLnTx/>
                <a:uFillTx/>
                <a:ea typeface="+mn-ea"/>
                <a:cs typeface="+mn-cs"/>
              </a:rPr>
              <a:t>mantiene su software en forma</a:t>
            </a:r>
            <a:endParaRPr kumimoji="0" lang="en-FI" sz="1600" i="0" u="none" strike="noStrike" kern="1200" cap="none" spc="0" normalizeH="0" baseline="0" noProof="0" dirty="0">
              <a:ln>
                <a:noFill/>
              </a:ln>
              <a:solidFill>
                <a:srgbClr val="363636"/>
              </a:solidFill>
              <a:effectLst/>
              <a:uLnTx/>
              <a:uFillTx/>
              <a:ea typeface="+mn-ea"/>
              <a:cs typeface="+mn-cs"/>
            </a:endParaRPr>
          </a:p>
        </p:txBody>
      </p:sp>
      <p:sp>
        <p:nvSpPr>
          <p:cNvPr id="16" name="TextBox 15">
            <a:extLst>
              <a:ext uri="{FF2B5EF4-FFF2-40B4-BE49-F238E27FC236}">
                <a16:creationId xmlns:a16="http://schemas.microsoft.com/office/drawing/2014/main" id="{66B77700-C02D-AD4A-9092-D298CB281FC1}"/>
              </a:ext>
            </a:extLst>
          </p:cNvPr>
          <p:cNvSpPr txBox="1"/>
          <p:nvPr/>
        </p:nvSpPr>
        <p:spPr>
          <a:xfrm>
            <a:off x="9084101" y="3743179"/>
            <a:ext cx="2304252" cy="1323439"/>
          </a:xfrm>
          <a:prstGeom prst="rect">
            <a:avLst/>
          </a:prstGeom>
          <a:noFill/>
        </p:spPr>
        <p:txBody>
          <a:bodyPr wrap="square" rtlCol="0">
            <a:spAutoFit/>
          </a:bodyPr>
          <a:lstStyle/>
          <a:p>
            <a:r>
              <a:rPr lang="es-ES" sz="1600" b="1" dirty="0">
                <a:solidFill>
                  <a:srgbClr val="363636"/>
                </a:solidFill>
              </a:rPr>
              <a:t>Detecte y responda con rapidez y precisión a amenazas </a:t>
            </a:r>
            <a:r>
              <a:rPr lang="es-ES" sz="1600" dirty="0">
                <a:solidFill>
                  <a:srgbClr val="363636"/>
                </a:solidFill>
              </a:rPr>
              <a:t>avanzadas y ataques dirigidos</a:t>
            </a:r>
            <a:endParaRPr lang="en-FI" sz="1600" dirty="0">
              <a:solidFill>
                <a:srgbClr val="363636"/>
              </a:solidFill>
            </a:endParaRPr>
          </a:p>
        </p:txBody>
      </p:sp>
      <p:sp>
        <p:nvSpPr>
          <p:cNvPr id="18" name="TextBox 17">
            <a:extLst>
              <a:ext uri="{FF2B5EF4-FFF2-40B4-BE49-F238E27FC236}">
                <a16:creationId xmlns:a16="http://schemas.microsoft.com/office/drawing/2014/main" id="{60F2188D-C983-0849-B47E-DBA124327950}"/>
              </a:ext>
            </a:extLst>
          </p:cNvPr>
          <p:cNvSpPr txBox="1"/>
          <p:nvPr/>
        </p:nvSpPr>
        <p:spPr>
          <a:xfrm>
            <a:off x="695325" y="1191050"/>
            <a:ext cx="10945165" cy="646331"/>
          </a:xfrm>
          <a:prstGeom prst="rect">
            <a:avLst/>
          </a:prstGeom>
          <a:noFill/>
        </p:spPr>
        <p:txBody>
          <a:bodyPr wrap="square" lIns="0" rtlCol="0">
            <a:spAutoFit/>
          </a:bodyPr>
          <a:lstStyle/>
          <a:p>
            <a:pPr>
              <a:defRPr/>
            </a:pPr>
            <a:r>
              <a:rPr kumimoji="0" lang="es-ES" sz="1800" b="0" i="0" u="none" strike="noStrike" kern="1200" cap="none" spc="0" normalizeH="0" baseline="0" noProof="0" dirty="0">
                <a:ln>
                  <a:noFill/>
                </a:ln>
                <a:solidFill>
                  <a:schemeClr val="accent2"/>
                </a:solidFill>
                <a:effectLst/>
                <a:uLnTx/>
                <a:uFillTx/>
                <a:ea typeface="+mn-ea"/>
                <a:cs typeface="+mn-cs"/>
              </a:rPr>
              <a:t>Controles preventivos avanzados, herramientas impulsadas por IA para una rápida detección, investigación y respuesta a amenazas</a:t>
            </a:r>
            <a:endParaRPr kumimoji="0" lang="en-US" sz="1800" b="0" i="0" u="none" strike="noStrike" kern="1200" cap="none" spc="0" normalizeH="0" baseline="0" noProof="0" dirty="0">
              <a:ln>
                <a:noFill/>
              </a:ln>
              <a:solidFill>
                <a:schemeClr val="accent2"/>
              </a:solidFill>
              <a:effectLst/>
              <a:uLnTx/>
              <a:uFillTx/>
              <a:ea typeface="+mn-ea"/>
              <a:cs typeface="+mn-cs"/>
            </a:endParaRPr>
          </a:p>
        </p:txBody>
      </p:sp>
      <p:sp>
        <p:nvSpPr>
          <p:cNvPr id="20" name="TextBox 19">
            <a:extLst>
              <a:ext uri="{FF2B5EF4-FFF2-40B4-BE49-F238E27FC236}">
                <a16:creationId xmlns:a16="http://schemas.microsoft.com/office/drawing/2014/main" id="{33101F47-12EA-9C46-9056-28B2B27EC8B7}"/>
              </a:ext>
            </a:extLst>
          </p:cNvPr>
          <p:cNvSpPr txBox="1"/>
          <p:nvPr/>
        </p:nvSpPr>
        <p:spPr>
          <a:xfrm>
            <a:off x="9084101" y="5086350"/>
            <a:ext cx="2412574" cy="1077218"/>
          </a:xfrm>
          <a:prstGeom prst="rect">
            <a:avLst/>
          </a:prstGeom>
          <a:noFill/>
        </p:spPr>
        <p:txBody>
          <a:bodyPr wrap="square" rtlCol="0">
            <a:spAutoFit/>
          </a:bodyPr>
          <a:lstStyle/>
          <a:p>
            <a:r>
              <a:rPr lang="es-ES" sz="1600" b="1" dirty="0">
                <a:solidFill>
                  <a:srgbClr val="363636"/>
                </a:solidFill>
              </a:rPr>
              <a:t>Busque amenazas de manera eficiente </a:t>
            </a:r>
            <a:r>
              <a:rPr lang="es-ES" sz="1600" dirty="0">
                <a:solidFill>
                  <a:srgbClr val="363636"/>
                </a:solidFill>
              </a:rPr>
              <a:t>con filtros y búsqueda de eventos fáciles de usar</a:t>
            </a:r>
            <a:endParaRPr lang="en-FI" sz="1600" dirty="0">
              <a:solidFill>
                <a:srgbClr val="363636"/>
              </a:solidFill>
            </a:endParaRPr>
          </a:p>
        </p:txBody>
      </p:sp>
      <p:pic>
        <p:nvPicPr>
          <p:cNvPr id="7" name="Picture 6">
            <a:extLst>
              <a:ext uri="{FF2B5EF4-FFF2-40B4-BE49-F238E27FC236}">
                <a16:creationId xmlns:a16="http://schemas.microsoft.com/office/drawing/2014/main" id="{E7314ED8-5D39-EF48-9CDC-AED4C79A60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70023" y="1879873"/>
            <a:ext cx="5412722" cy="4198992"/>
          </a:xfrm>
          <a:prstGeom prst="rect">
            <a:avLst/>
          </a:prstGeom>
        </p:spPr>
      </p:pic>
      <p:sp>
        <p:nvSpPr>
          <p:cNvPr id="8" name="TextBox 7">
            <a:extLst>
              <a:ext uri="{FF2B5EF4-FFF2-40B4-BE49-F238E27FC236}">
                <a16:creationId xmlns:a16="http://schemas.microsoft.com/office/drawing/2014/main" id="{4C56C47E-BA5C-91E9-A20C-71001D66D726}"/>
              </a:ext>
            </a:extLst>
          </p:cNvPr>
          <p:cNvSpPr txBox="1"/>
          <p:nvPr/>
        </p:nvSpPr>
        <p:spPr>
          <a:xfrm>
            <a:off x="9084101" y="2153787"/>
            <a:ext cx="2412574" cy="1569660"/>
          </a:xfrm>
          <a:prstGeom prst="rect">
            <a:avLst/>
          </a:prstGeom>
          <a:noFill/>
        </p:spPr>
        <p:txBody>
          <a:bodyPr wrap="square" rtlCol="0">
            <a:spAutoFit/>
          </a:bodyPr>
          <a:lstStyle/>
          <a:p>
            <a:r>
              <a:rPr lang="es-ES" sz="1600" b="1" dirty="0">
                <a:solidFill>
                  <a:srgbClr val="363636"/>
                </a:solidFill>
              </a:rPr>
              <a:t>Vea lo que está sucediendo en sus </a:t>
            </a:r>
            <a:r>
              <a:rPr lang="es-ES" sz="1600" b="1" dirty="0" err="1">
                <a:solidFill>
                  <a:srgbClr val="363636"/>
                </a:solidFill>
              </a:rPr>
              <a:t>endpoints</a:t>
            </a:r>
            <a:r>
              <a:rPr lang="es-ES" sz="1600" b="1" dirty="0">
                <a:solidFill>
                  <a:srgbClr val="363636"/>
                </a:solidFill>
              </a:rPr>
              <a:t>.</a:t>
            </a:r>
            <a:r>
              <a:rPr lang="es-ES" sz="1600" dirty="0">
                <a:solidFill>
                  <a:srgbClr val="363636"/>
                </a:solidFill>
              </a:rPr>
              <a:t> Comprenda cadenas de ataques complejas a través de visualizaciones claras</a:t>
            </a:r>
            <a:endParaRPr lang="en-FI" sz="1600" dirty="0">
              <a:solidFill>
                <a:srgbClr val="363636"/>
              </a:solidFill>
            </a:endParaRPr>
          </a:p>
        </p:txBody>
      </p:sp>
      <p:sp>
        <p:nvSpPr>
          <p:cNvPr id="9" name="Content Placeholder 1">
            <a:extLst>
              <a:ext uri="{FF2B5EF4-FFF2-40B4-BE49-F238E27FC236}">
                <a16:creationId xmlns:a16="http://schemas.microsoft.com/office/drawing/2014/main" id="{C017DC13-6EEC-6107-7AD9-BDDEAB83FCDD}"/>
              </a:ext>
            </a:extLst>
          </p:cNvPr>
          <p:cNvSpPr>
            <a:spLocks noGrp="1"/>
          </p:cNvSpPr>
          <p:nvPr>
            <p:ph idx="1"/>
          </p:nvPr>
        </p:nvSpPr>
        <p:spPr>
          <a:xfrm>
            <a:off x="3802910" y="6154934"/>
            <a:ext cx="4586180" cy="660024"/>
          </a:xfrm>
        </p:spPr>
        <p:txBody>
          <a:bodyPr/>
          <a:lstStyle/>
          <a:p>
            <a:pPr marL="0" indent="0" algn="ctr">
              <a:buNone/>
            </a:pPr>
            <a:r>
              <a:rPr lang="en-US" sz="1100" b="1" dirty="0"/>
              <a:t>Como </a:t>
            </a:r>
            <a:r>
              <a:rPr lang="en-US" sz="1100" b="1" dirty="0" err="1"/>
              <a:t>parte</a:t>
            </a:r>
            <a:r>
              <a:rPr lang="en-US" sz="1100" b="1" dirty="0"/>
              <a:t> de Element XDR, WithSecure Elements Endpoint Security </a:t>
            </a:r>
            <a:r>
              <a:rPr lang="es-ES" sz="1100" dirty="0"/>
              <a:t>incluye capacidades de </a:t>
            </a:r>
            <a:r>
              <a:rPr lang="es-ES" sz="1100" dirty="0" err="1"/>
              <a:t>Endpoint</a:t>
            </a:r>
            <a:r>
              <a:rPr lang="es-ES" sz="1100" dirty="0"/>
              <a:t> Protection (EPP) y </a:t>
            </a:r>
            <a:r>
              <a:rPr lang="es-ES" sz="1100" dirty="0" err="1"/>
              <a:t>Endpoint</a:t>
            </a:r>
            <a:r>
              <a:rPr lang="es-ES" sz="1100" dirty="0"/>
              <a:t> Detección y respuesta (EDR) con el complemento Mobile Protection opcional.</a:t>
            </a:r>
            <a:endParaRPr lang="en-US" sz="1100" dirty="0"/>
          </a:p>
        </p:txBody>
      </p:sp>
    </p:spTree>
    <p:extLst>
      <p:ext uri="{BB962C8B-B14F-4D97-AF65-F5344CB8AC3E}">
        <p14:creationId xmlns:p14="http://schemas.microsoft.com/office/powerpoint/2010/main" val="2873008909"/>
      </p:ext>
    </p:extLst>
  </p:cSld>
  <p:clrMapOvr>
    <a:masterClrMapping/>
  </p:clrMapOvr>
  <p:transition spd="slow">
    <p:push dir="u"/>
  </p:transition>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EE1E1-D1B1-1048-A6A9-7AFA53BC947A}"/>
              </a:ext>
            </a:extLst>
          </p:cNvPr>
          <p:cNvSpPr>
            <a:spLocks noGrp="1"/>
          </p:cNvSpPr>
          <p:nvPr>
            <p:ph type="title"/>
          </p:nvPr>
        </p:nvSpPr>
        <p:spPr/>
        <p:txBody>
          <a:bodyPr/>
          <a:lstStyle/>
          <a:p>
            <a:r>
              <a:rPr lang="en-FI" sz="3600"/>
              <a:t>WithSecure Elements Mobile Protection</a:t>
            </a:r>
          </a:p>
        </p:txBody>
      </p:sp>
      <p:sp>
        <p:nvSpPr>
          <p:cNvPr id="6" name="TextBox 5">
            <a:extLst>
              <a:ext uri="{FF2B5EF4-FFF2-40B4-BE49-F238E27FC236}">
                <a16:creationId xmlns:a16="http://schemas.microsoft.com/office/drawing/2014/main" id="{D1B84113-D4BC-C044-8D7B-51A3D78BF193}"/>
              </a:ext>
            </a:extLst>
          </p:cNvPr>
          <p:cNvSpPr txBox="1"/>
          <p:nvPr/>
        </p:nvSpPr>
        <p:spPr>
          <a:xfrm>
            <a:off x="1271464" y="2523461"/>
            <a:ext cx="2549255" cy="1323439"/>
          </a:xfrm>
          <a:prstGeom prst="rect">
            <a:avLst/>
          </a:prstGeom>
          <a:noFill/>
        </p:spPr>
        <p:txBody>
          <a:bodyPr wrap="square" rtlCol="0">
            <a:spAutoFit/>
          </a:bodyPr>
          <a:lstStyle/>
          <a:p>
            <a:pPr lvl="0"/>
            <a:r>
              <a:rPr lang="es-ES" sz="1600" b="1" dirty="0">
                <a:solidFill>
                  <a:srgbClr val="363636"/>
                </a:solidFill>
              </a:rPr>
              <a:t>La protección de navegación </a:t>
            </a:r>
            <a:r>
              <a:rPr lang="es-ES" sz="1600" dirty="0">
                <a:solidFill>
                  <a:srgbClr val="363636"/>
                </a:solidFill>
              </a:rPr>
              <a:t>evita que los usuarios accedan a enlaces de phishing y sitios web maliciosos</a:t>
            </a:r>
            <a:endParaRPr kumimoji="0" lang="en-FI" sz="1600" i="0" u="none" strike="noStrike" kern="1200" cap="none" spc="0" normalizeH="0" baseline="0" noProof="0" dirty="0">
              <a:ln>
                <a:noFill/>
              </a:ln>
              <a:solidFill>
                <a:srgbClr val="363636"/>
              </a:solidFill>
              <a:effectLst/>
              <a:uLnTx/>
              <a:uFillTx/>
              <a:latin typeface="FSecure Office"/>
              <a:ea typeface="+mn-ea"/>
              <a:cs typeface="+mn-cs"/>
            </a:endParaRPr>
          </a:p>
        </p:txBody>
      </p:sp>
      <p:sp>
        <p:nvSpPr>
          <p:cNvPr id="8" name="TextBox 7">
            <a:extLst>
              <a:ext uri="{FF2B5EF4-FFF2-40B4-BE49-F238E27FC236}">
                <a16:creationId xmlns:a16="http://schemas.microsoft.com/office/drawing/2014/main" id="{FC7BCE97-D487-344B-8625-5455A4D321EB}"/>
              </a:ext>
            </a:extLst>
          </p:cNvPr>
          <p:cNvSpPr txBox="1"/>
          <p:nvPr/>
        </p:nvSpPr>
        <p:spPr>
          <a:xfrm>
            <a:off x="1271465" y="4293815"/>
            <a:ext cx="2829272" cy="1077218"/>
          </a:xfrm>
          <a:prstGeom prst="rect">
            <a:avLst/>
          </a:prstGeom>
          <a:noFill/>
        </p:spPr>
        <p:txBody>
          <a:bodyPr wrap="square" rtlCol="0">
            <a:spAutoFit/>
          </a:bodyPr>
          <a:lstStyle/>
          <a:p>
            <a:pPr lvl="0"/>
            <a:r>
              <a:rPr lang="es-ES" sz="1600" b="1" dirty="0">
                <a:solidFill>
                  <a:srgbClr val="363636"/>
                </a:solidFill>
              </a:rPr>
              <a:t>El antimalware </a:t>
            </a:r>
            <a:r>
              <a:rPr lang="es-ES" sz="1600" dirty="0">
                <a:solidFill>
                  <a:srgbClr val="363636"/>
                </a:solidFill>
              </a:rPr>
              <a:t>bloquea las amenazas tradicionales y emergentes con inteligencia de amenazas en tiempo real*</a:t>
            </a:r>
            <a:endParaRPr kumimoji="0" lang="en-FI" sz="1600" i="0" u="none" strike="noStrike" kern="1200" cap="none" spc="0" normalizeH="0" baseline="0" noProof="0" dirty="0">
              <a:ln>
                <a:noFill/>
              </a:ln>
              <a:solidFill>
                <a:srgbClr val="363636"/>
              </a:solidFill>
              <a:effectLst/>
              <a:uLnTx/>
              <a:uFillTx/>
              <a:latin typeface="FSecure Office"/>
              <a:ea typeface="+mn-ea"/>
              <a:cs typeface="+mn-cs"/>
            </a:endParaRPr>
          </a:p>
        </p:txBody>
      </p:sp>
      <p:sp>
        <p:nvSpPr>
          <p:cNvPr id="10" name="TextBox 9">
            <a:extLst>
              <a:ext uri="{FF2B5EF4-FFF2-40B4-BE49-F238E27FC236}">
                <a16:creationId xmlns:a16="http://schemas.microsoft.com/office/drawing/2014/main" id="{C961561F-3A1F-4E47-9E42-8C543A684BCB}"/>
              </a:ext>
            </a:extLst>
          </p:cNvPr>
          <p:cNvSpPr txBox="1"/>
          <p:nvPr/>
        </p:nvSpPr>
        <p:spPr>
          <a:xfrm>
            <a:off x="8540080" y="2523461"/>
            <a:ext cx="2892167" cy="1077218"/>
          </a:xfrm>
          <a:prstGeom prst="rect">
            <a:avLst/>
          </a:prstGeom>
          <a:noFill/>
        </p:spPr>
        <p:txBody>
          <a:bodyPr wrap="square" lIns="91440" tIns="45720" rIns="91440" bIns="45720" rtlCol="0" anchor="t">
            <a:spAutoFit/>
          </a:bodyPr>
          <a:lstStyle/>
          <a:p>
            <a:r>
              <a:rPr lang="es-ES" sz="1600" b="1" dirty="0">
                <a:solidFill>
                  <a:srgbClr val="363636"/>
                </a:solidFill>
                <a:cs typeface="Archivo"/>
              </a:rPr>
              <a:t>Network Gateway </a:t>
            </a:r>
            <a:r>
              <a:rPr lang="es-ES" sz="1600" dirty="0">
                <a:solidFill>
                  <a:srgbClr val="363636"/>
                </a:solidFill>
                <a:cs typeface="Archivo"/>
              </a:rPr>
              <a:t>intercepta el tráfico móvil y valida que la reputación de la URL no sea maliciosa</a:t>
            </a:r>
            <a:endParaRPr kumimoji="0" lang="en-FI" sz="1600" i="0" u="none" strike="noStrike" kern="1200" cap="none" spc="0" normalizeH="0" baseline="0" noProof="0" dirty="0">
              <a:ln>
                <a:noFill/>
              </a:ln>
              <a:solidFill>
                <a:srgbClr val="363636"/>
              </a:solidFill>
              <a:effectLst/>
              <a:uLnTx/>
              <a:uFillTx/>
              <a:latin typeface="FSecure Office"/>
              <a:ea typeface="+mn-ea"/>
              <a:cs typeface="+mn-cs"/>
            </a:endParaRPr>
          </a:p>
        </p:txBody>
      </p:sp>
      <p:sp>
        <p:nvSpPr>
          <p:cNvPr id="12" name="TextBox 11">
            <a:extLst>
              <a:ext uri="{FF2B5EF4-FFF2-40B4-BE49-F238E27FC236}">
                <a16:creationId xmlns:a16="http://schemas.microsoft.com/office/drawing/2014/main" id="{2818170C-5498-5447-AFAA-AD0A6438AE42}"/>
              </a:ext>
            </a:extLst>
          </p:cNvPr>
          <p:cNvSpPr txBox="1"/>
          <p:nvPr/>
        </p:nvSpPr>
        <p:spPr>
          <a:xfrm>
            <a:off x="8540080" y="4293815"/>
            <a:ext cx="3232820" cy="1323439"/>
          </a:xfrm>
          <a:prstGeom prst="rect">
            <a:avLst/>
          </a:prstGeom>
          <a:noFill/>
        </p:spPr>
        <p:txBody>
          <a:bodyPr wrap="square" rtlCol="0">
            <a:spAutoFit/>
          </a:bodyPr>
          <a:lstStyle/>
          <a:p>
            <a:r>
              <a:rPr lang="es-ES" sz="1600" b="1" dirty="0">
                <a:solidFill>
                  <a:srgbClr val="363636"/>
                </a:solidFill>
              </a:rPr>
              <a:t>Gestión flexible y sencilla a </a:t>
            </a:r>
            <a:r>
              <a:rPr lang="es-ES" sz="1600" dirty="0">
                <a:solidFill>
                  <a:srgbClr val="363636"/>
                </a:solidFill>
              </a:rPr>
              <a:t>través de </a:t>
            </a:r>
            <a:r>
              <a:rPr lang="es-ES" sz="1600" dirty="0" err="1">
                <a:solidFill>
                  <a:srgbClr val="363636"/>
                </a:solidFill>
              </a:rPr>
              <a:t>WithSecureTM</a:t>
            </a:r>
            <a:r>
              <a:rPr lang="es-ES" sz="1600" dirty="0">
                <a:solidFill>
                  <a:srgbClr val="363636"/>
                </a:solidFill>
              </a:rPr>
              <a:t> Elements Security Center o una solución MDM de terceros</a:t>
            </a:r>
            <a:endParaRPr lang="en-GB" sz="1600" dirty="0">
              <a:solidFill>
                <a:srgbClr val="36363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1600" b="1" i="0" u="none" strike="noStrike" kern="1200" cap="none" spc="0" normalizeH="0" baseline="0" noProof="0" dirty="0">
              <a:ln>
                <a:noFill/>
              </a:ln>
              <a:solidFill>
                <a:srgbClr val="363636"/>
              </a:solidFill>
              <a:effectLst/>
              <a:uLnTx/>
              <a:uFillTx/>
              <a:latin typeface="FSecure Office"/>
              <a:ea typeface="+mn-ea"/>
              <a:cs typeface="+mn-cs"/>
            </a:endParaRPr>
          </a:p>
        </p:txBody>
      </p:sp>
      <p:sp>
        <p:nvSpPr>
          <p:cNvPr id="15" name="TextBox 14">
            <a:extLst>
              <a:ext uri="{FF2B5EF4-FFF2-40B4-BE49-F238E27FC236}">
                <a16:creationId xmlns:a16="http://schemas.microsoft.com/office/drawing/2014/main" id="{F8A2F754-C3C4-9C4B-91AD-F5A5506E54E9}"/>
              </a:ext>
            </a:extLst>
          </p:cNvPr>
          <p:cNvSpPr txBox="1"/>
          <p:nvPr/>
        </p:nvSpPr>
        <p:spPr>
          <a:xfrm>
            <a:off x="695325" y="1240746"/>
            <a:ext cx="11344275" cy="369332"/>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chemeClr val="accent2"/>
                </a:solidFill>
                <a:effectLst/>
                <a:uLnTx/>
                <a:uFillTx/>
                <a:ea typeface="+mn-ea"/>
                <a:cs typeface="+mn-cs"/>
              </a:rPr>
              <a:t>Protección integral para su fuerza laboral móvil como complemento de EndPoint Security.</a:t>
            </a:r>
            <a:endParaRPr kumimoji="0" lang="en-FI" sz="1800" b="0" i="0" u="none" strike="noStrike" kern="1200" cap="none" spc="0" normalizeH="0" baseline="0" noProof="0" dirty="0">
              <a:ln>
                <a:noFill/>
              </a:ln>
              <a:solidFill>
                <a:schemeClr val="accent2"/>
              </a:solidFill>
              <a:effectLst/>
              <a:uLnTx/>
              <a:uFillTx/>
              <a:ea typeface="+mn-ea"/>
              <a:cs typeface="+mn-cs"/>
            </a:endParaRPr>
          </a:p>
        </p:txBody>
      </p:sp>
      <p:pic>
        <p:nvPicPr>
          <p:cNvPr id="14" name="Picture 13" descr="Graphical user interface&#10;&#10;Description automatically generated with medium confidence">
            <a:extLst>
              <a:ext uri="{FF2B5EF4-FFF2-40B4-BE49-F238E27FC236}">
                <a16:creationId xmlns:a16="http://schemas.microsoft.com/office/drawing/2014/main" id="{45151281-BE43-DA43-9C3E-BB4D833CD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534" y="5990714"/>
            <a:ext cx="1336956" cy="517531"/>
          </a:xfrm>
          <a:prstGeom prst="rect">
            <a:avLst/>
          </a:prstGeom>
        </p:spPr>
      </p:pic>
      <p:pic>
        <p:nvPicPr>
          <p:cNvPr id="16" name="Picture 15">
            <a:extLst>
              <a:ext uri="{FF2B5EF4-FFF2-40B4-BE49-F238E27FC236}">
                <a16:creationId xmlns:a16="http://schemas.microsoft.com/office/drawing/2014/main" id="{893122A6-4220-5D49-B0D8-98EC18105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6083" y="6064169"/>
            <a:ext cx="1112760" cy="370920"/>
          </a:xfrm>
          <a:prstGeom prst="rect">
            <a:avLst/>
          </a:prstGeom>
        </p:spPr>
      </p:pic>
      <p:sp>
        <p:nvSpPr>
          <p:cNvPr id="3" name="Rectangle 2">
            <a:extLst>
              <a:ext uri="{FF2B5EF4-FFF2-40B4-BE49-F238E27FC236}">
                <a16:creationId xmlns:a16="http://schemas.microsoft.com/office/drawing/2014/main" id="{07AAC491-EB2E-5DAC-06C8-9A49147D1387}"/>
              </a:ext>
            </a:extLst>
          </p:cNvPr>
          <p:cNvSpPr/>
          <p:nvPr/>
        </p:nvSpPr>
        <p:spPr>
          <a:xfrm>
            <a:off x="3747931" y="6060553"/>
            <a:ext cx="5354854" cy="230832"/>
          </a:xfrm>
          <a:prstGeom prst="rect">
            <a:avLst/>
          </a:prstGeom>
        </p:spPr>
        <p:txBody>
          <a:bodyPr wrap="square">
            <a:spAutoFit/>
          </a:bodyPr>
          <a:lstStyle/>
          <a:p>
            <a:pPr>
              <a:spcBef>
                <a:spcPts val="600"/>
              </a:spcBef>
            </a:pPr>
            <a:r>
              <a:rPr lang="en-FI" sz="900">
                <a:solidFill>
                  <a:srgbClr val="363636"/>
                </a:solidFill>
                <a:cs typeface="Arial Black" panose="020B0604020202020204" pitchFamily="34" charset="0"/>
              </a:rPr>
              <a:t>*</a:t>
            </a:r>
            <a:r>
              <a:rPr lang="en-US" sz="900">
                <a:solidFill>
                  <a:srgbClr val="363636"/>
                </a:solidFill>
                <a:cs typeface="Arial Black" panose="020B0604020202020204" pitchFamily="34" charset="0"/>
              </a:rPr>
              <a:t> </a:t>
            </a:r>
            <a:r>
              <a:rPr lang="en-FI" sz="900">
                <a:solidFill>
                  <a:srgbClr val="363636"/>
                </a:solidFill>
                <a:cs typeface="Arial Black" panose="020B0604020202020204" pitchFamily="34" charset="0"/>
              </a:rPr>
              <a:t>for Android only</a:t>
            </a:r>
            <a:endParaRPr lang="en-US" sz="900">
              <a:solidFill>
                <a:srgbClr val="363636"/>
              </a:solidFill>
              <a:cs typeface="Arial Black" panose="020B0604020202020204" pitchFamily="34" charset="0"/>
            </a:endParaRPr>
          </a:p>
        </p:txBody>
      </p:sp>
      <p:pic>
        <p:nvPicPr>
          <p:cNvPr id="4" name="Picture 3" descr="A screen shot of a phone&#10;&#10;Description automatically generated">
            <a:extLst>
              <a:ext uri="{FF2B5EF4-FFF2-40B4-BE49-F238E27FC236}">
                <a16:creationId xmlns:a16="http://schemas.microsoft.com/office/drawing/2014/main" id="{CD80DE2A-DFD7-FE3B-83DC-E79D18923979}"/>
              </a:ext>
            </a:extLst>
          </p:cNvPr>
          <p:cNvPicPr>
            <a:picLocks noChangeAspect="1"/>
          </p:cNvPicPr>
          <p:nvPr/>
        </p:nvPicPr>
        <p:blipFill>
          <a:blip r:embed="rId5"/>
          <a:stretch>
            <a:fillRect/>
          </a:stretch>
        </p:blipFill>
        <p:spPr>
          <a:xfrm>
            <a:off x="5076320" y="1804554"/>
            <a:ext cx="2221199" cy="4556413"/>
          </a:xfrm>
          <a:prstGeom prst="rect">
            <a:avLst/>
          </a:prstGeom>
        </p:spPr>
      </p:pic>
    </p:spTree>
    <p:extLst>
      <p:ext uri="{BB962C8B-B14F-4D97-AF65-F5344CB8AC3E}">
        <p14:creationId xmlns:p14="http://schemas.microsoft.com/office/powerpoint/2010/main" val="110605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8F57B4-0023-4D12-F6F3-1997C35F415E}"/>
              </a:ext>
            </a:extLst>
          </p:cNvPr>
          <p:cNvSpPr>
            <a:spLocks noGrp="1"/>
          </p:cNvSpPr>
          <p:nvPr>
            <p:ph type="title"/>
          </p:nvPr>
        </p:nvSpPr>
        <p:spPr>
          <a:xfrm>
            <a:off x="695325" y="875490"/>
            <a:ext cx="7286625" cy="2553510"/>
          </a:xfrm>
        </p:spPr>
        <p:txBody>
          <a:bodyPr/>
          <a:lstStyle/>
          <a:p>
            <a:r>
              <a:rPr lang="en-US" dirty="0" err="1"/>
              <a:t>Presentando</a:t>
            </a:r>
            <a:r>
              <a:rPr lang="en-US" dirty="0"/>
              <a:t> </a:t>
            </a:r>
            <a:r>
              <a:rPr lang="en-US" dirty="0">
                <a:solidFill>
                  <a:schemeClr val="bg1"/>
                </a:solidFill>
              </a:rPr>
              <a:t>Elements Collaboration Protection</a:t>
            </a:r>
          </a:p>
        </p:txBody>
      </p:sp>
      <p:sp>
        <p:nvSpPr>
          <p:cNvPr id="5" name="Subtitle 4">
            <a:extLst>
              <a:ext uri="{FF2B5EF4-FFF2-40B4-BE49-F238E27FC236}">
                <a16:creationId xmlns:a16="http://schemas.microsoft.com/office/drawing/2014/main" id="{804CBED5-D030-1ECB-5FA1-7622D7A9F8D8}"/>
              </a:ext>
            </a:extLst>
          </p:cNvPr>
          <p:cNvSpPr>
            <a:spLocks noGrp="1"/>
          </p:cNvSpPr>
          <p:nvPr>
            <p:ph type="subTitle" idx="1"/>
          </p:nvPr>
        </p:nvSpPr>
        <p:spPr/>
        <p:txBody>
          <a:bodyPr/>
          <a:lstStyle/>
          <a:p>
            <a:r>
              <a:rPr lang="en-US"/>
              <a:t>Microsoft 365 Edition</a:t>
            </a:r>
          </a:p>
        </p:txBody>
      </p:sp>
      <p:sp>
        <p:nvSpPr>
          <p:cNvPr id="6" name="Picture Placeholder 5">
            <a:extLst>
              <a:ext uri="{FF2B5EF4-FFF2-40B4-BE49-F238E27FC236}">
                <a16:creationId xmlns:a16="http://schemas.microsoft.com/office/drawing/2014/main" id="{ED36123C-FE84-9B03-139F-86D3B337BF34}"/>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14089376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pointing at a person in front of a computer&#10;&#10;Description automatically generated">
            <a:extLst>
              <a:ext uri="{FF2B5EF4-FFF2-40B4-BE49-F238E27FC236}">
                <a16:creationId xmlns:a16="http://schemas.microsoft.com/office/drawing/2014/main" id="{C453331F-F73D-A798-3C55-43AA314F83D7}"/>
              </a:ext>
            </a:extLst>
          </p:cNvPr>
          <p:cNvPicPr>
            <a:picLocks noChangeAspect="1"/>
          </p:cNvPicPr>
          <p:nvPr/>
        </p:nvPicPr>
        <p:blipFill rotWithShape="1">
          <a:blip r:embed="rId3">
            <a:extLst>
              <a:ext uri="{28A0092B-C50C-407E-A947-70E740481C1C}">
                <a14:useLocalDpi xmlns:a14="http://schemas.microsoft.com/office/drawing/2010/main" val="0"/>
              </a:ext>
            </a:extLst>
          </a:blip>
          <a:srcRect l="30216" r="13426"/>
          <a:stretch/>
        </p:blipFill>
        <p:spPr>
          <a:xfrm>
            <a:off x="6394449" y="0"/>
            <a:ext cx="5797551" cy="6858000"/>
          </a:xfrm>
          <a:prstGeom prst="rect">
            <a:avLst/>
          </a:prstGeom>
        </p:spPr>
      </p:pic>
      <p:sp>
        <p:nvSpPr>
          <p:cNvPr id="3" name="Title 2">
            <a:extLst>
              <a:ext uri="{FF2B5EF4-FFF2-40B4-BE49-F238E27FC236}">
                <a16:creationId xmlns:a16="http://schemas.microsoft.com/office/drawing/2014/main" id="{BC194711-15A6-6BDE-AB15-ABFF06605F3C}"/>
              </a:ext>
            </a:extLst>
          </p:cNvPr>
          <p:cNvSpPr>
            <a:spLocks noGrp="1"/>
          </p:cNvSpPr>
          <p:nvPr>
            <p:ph type="title"/>
          </p:nvPr>
        </p:nvSpPr>
        <p:spPr>
          <a:xfrm>
            <a:off x="597215" y="333375"/>
            <a:ext cx="5188640" cy="1831010"/>
          </a:xfrm>
        </p:spPr>
        <p:txBody>
          <a:bodyPr/>
          <a:lstStyle/>
          <a:p>
            <a:r>
              <a:rPr lang="es-ES" dirty="0">
                <a:solidFill>
                  <a:schemeClr val="bg1"/>
                </a:solidFill>
              </a:rPr>
              <a:t>XDR es una evolución de EDR</a:t>
            </a:r>
            <a:endParaRPr lang="en-FI" dirty="0">
              <a:solidFill>
                <a:schemeClr val="bg1"/>
              </a:solidFill>
            </a:endParaRPr>
          </a:p>
        </p:txBody>
      </p:sp>
      <p:sp>
        <p:nvSpPr>
          <p:cNvPr id="17" name="TextBox 16">
            <a:extLst>
              <a:ext uri="{FF2B5EF4-FFF2-40B4-BE49-F238E27FC236}">
                <a16:creationId xmlns:a16="http://schemas.microsoft.com/office/drawing/2014/main" id="{9C9BAB9B-D737-BDB3-5F18-3030C75AB37F}"/>
              </a:ext>
            </a:extLst>
          </p:cNvPr>
          <p:cNvSpPr txBox="1"/>
          <p:nvPr/>
        </p:nvSpPr>
        <p:spPr>
          <a:xfrm>
            <a:off x="597215" y="4899575"/>
            <a:ext cx="4881166" cy="1477328"/>
          </a:xfrm>
          <a:prstGeom prst="rect">
            <a:avLst/>
          </a:prstGeom>
          <a:noFill/>
        </p:spPr>
        <p:txBody>
          <a:bodyPr wrap="square" rtlCol="0">
            <a:spAutoFit/>
          </a:bodyPr>
          <a:lstStyle/>
          <a:p>
            <a:r>
              <a:rPr lang="es-ES" dirty="0">
                <a:solidFill>
                  <a:schemeClr val="accent5"/>
                </a:solidFill>
              </a:rPr>
              <a:t>Dado que las </a:t>
            </a:r>
            <a:r>
              <a:rPr lang="es-ES" b="1" dirty="0">
                <a:solidFill>
                  <a:schemeClr val="bg1"/>
                </a:solidFill>
              </a:rPr>
              <a:t>habilidades</a:t>
            </a:r>
            <a:r>
              <a:rPr lang="es-ES" dirty="0">
                <a:solidFill>
                  <a:schemeClr val="accent5"/>
                </a:solidFill>
              </a:rPr>
              <a:t> de seguridad son escasas, tener más herramientas no significa necesariamente que tenga la mejor seguridad si no las usa correctamente. </a:t>
            </a:r>
            <a:r>
              <a:rPr lang="es-ES" b="1" dirty="0">
                <a:solidFill>
                  <a:schemeClr val="bg1"/>
                </a:solidFill>
              </a:rPr>
              <a:t>Necesita una barrera de entrada baja.</a:t>
            </a:r>
            <a:endParaRPr lang="en-US" b="1" dirty="0">
              <a:solidFill>
                <a:schemeClr val="bg1"/>
              </a:solidFill>
            </a:endParaRPr>
          </a:p>
        </p:txBody>
      </p:sp>
      <p:sp>
        <p:nvSpPr>
          <p:cNvPr id="19" name="TextBox 18">
            <a:extLst>
              <a:ext uri="{FF2B5EF4-FFF2-40B4-BE49-F238E27FC236}">
                <a16:creationId xmlns:a16="http://schemas.microsoft.com/office/drawing/2014/main" id="{E2FA12A8-8FC9-4A90-E912-EE43160812DA}"/>
              </a:ext>
            </a:extLst>
          </p:cNvPr>
          <p:cNvSpPr txBox="1"/>
          <p:nvPr/>
        </p:nvSpPr>
        <p:spPr>
          <a:xfrm>
            <a:off x="597215" y="2275896"/>
            <a:ext cx="51886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chemeClr val="bg1"/>
                </a:solidFill>
                <a:effectLst/>
                <a:uLnTx/>
                <a:uFillTx/>
                <a:latin typeface="Archivo"/>
                <a:ea typeface="+mn-ea"/>
                <a:cs typeface="+mn-cs"/>
              </a:rPr>
              <a:t>Los ataques modernos </a:t>
            </a:r>
            <a:r>
              <a:rPr kumimoji="0" lang="es-ES" sz="1800" i="0" u="none" strike="noStrike" kern="1200" cap="none" spc="0" normalizeH="0" baseline="0" noProof="0" dirty="0">
                <a:ln>
                  <a:noFill/>
                </a:ln>
                <a:solidFill>
                  <a:schemeClr val="accent5"/>
                </a:solidFill>
                <a:effectLst/>
                <a:uLnTx/>
                <a:uFillTx/>
                <a:latin typeface="Archivo"/>
                <a:ea typeface="+mn-ea"/>
                <a:cs typeface="+mn-cs"/>
              </a:rPr>
              <a:t>ya no solo comienzan con malware en un EndPoint, sino que provienen de un atacante que utiliza una </a:t>
            </a:r>
            <a:r>
              <a:rPr kumimoji="0" lang="es-ES" sz="1800" b="1" i="0" u="none" strike="noStrike" kern="1200" cap="none" spc="0" normalizeH="0" baseline="0" noProof="0" dirty="0">
                <a:ln>
                  <a:noFill/>
                </a:ln>
                <a:solidFill>
                  <a:schemeClr val="bg1"/>
                </a:solidFill>
                <a:effectLst/>
                <a:uLnTx/>
                <a:uFillTx/>
                <a:latin typeface="Archivo"/>
                <a:ea typeface="+mn-ea"/>
                <a:cs typeface="+mn-cs"/>
              </a:rPr>
              <a:t>identidad</a:t>
            </a:r>
            <a:r>
              <a:rPr kumimoji="0" lang="es-ES" sz="1800" i="0" u="none" strike="noStrike" kern="1200" cap="none" spc="0" normalizeH="0" baseline="0" noProof="0" dirty="0">
                <a:ln>
                  <a:noFill/>
                </a:ln>
                <a:solidFill>
                  <a:schemeClr val="accent5"/>
                </a:solidFill>
                <a:effectLst/>
                <a:uLnTx/>
                <a:uFillTx/>
                <a:latin typeface="Archivo"/>
                <a:ea typeface="+mn-ea"/>
                <a:cs typeface="+mn-cs"/>
              </a:rPr>
              <a:t> para obtener acceso a los datos comerciales.</a:t>
            </a:r>
            <a:endParaRPr kumimoji="0" lang="en-US" sz="1800" i="0" u="none" strike="noStrike" kern="1200" cap="none" spc="0" normalizeH="0" baseline="0" noProof="0" dirty="0">
              <a:ln>
                <a:noFill/>
              </a:ln>
              <a:solidFill>
                <a:schemeClr val="accent5"/>
              </a:solidFill>
              <a:effectLst/>
              <a:uLnTx/>
              <a:uFillTx/>
              <a:latin typeface="Archivo"/>
              <a:ea typeface="+mn-ea"/>
              <a:cs typeface="+mn-cs"/>
            </a:endParaRPr>
          </a:p>
        </p:txBody>
      </p:sp>
      <p:pic>
        <p:nvPicPr>
          <p:cNvPr id="2" name="Graphic 1">
            <a:extLst>
              <a:ext uri="{FF2B5EF4-FFF2-40B4-BE49-F238E27FC236}">
                <a16:creationId xmlns:a16="http://schemas.microsoft.com/office/drawing/2014/main" id="{3D378EA6-F1CC-EFF8-6A2A-BAD39F6F6F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777038" y="6308725"/>
            <a:ext cx="1080000" cy="261818"/>
          </a:xfrm>
          <a:prstGeom prst="rect">
            <a:avLst/>
          </a:prstGeom>
        </p:spPr>
      </p:pic>
      <p:sp>
        <p:nvSpPr>
          <p:cNvPr id="4" name="TextBox 18">
            <a:extLst>
              <a:ext uri="{FF2B5EF4-FFF2-40B4-BE49-F238E27FC236}">
                <a16:creationId xmlns:a16="http://schemas.microsoft.com/office/drawing/2014/main" id="{4B9EB275-0EAF-136B-4BB2-375681FF0FED}"/>
              </a:ext>
            </a:extLst>
          </p:cNvPr>
          <p:cNvSpPr txBox="1"/>
          <p:nvPr/>
        </p:nvSpPr>
        <p:spPr>
          <a:xfrm>
            <a:off x="597215" y="3587736"/>
            <a:ext cx="54897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accent5"/>
                </a:solidFill>
                <a:latin typeface="Archivo"/>
              </a:rPr>
              <a:t>Las herramientas EDR tradicionales no brindan visibilidad más allá del punto final; </a:t>
            </a:r>
            <a:r>
              <a:rPr lang="es-ES" b="1" dirty="0">
                <a:solidFill>
                  <a:schemeClr val="bg1"/>
                </a:solidFill>
                <a:latin typeface="Archivo"/>
              </a:rPr>
              <a:t>los recursos de TI ahora se están expandiendo </a:t>
            </a:r>
            <a:r>
              <a:rPr lang="es-ES" dirty="0">
                <a:solidFill>
                  <a:schemeClr val="accent5"/>
                </a:solidFill>
                <a:latin typeface="Archivo"/>
              </a:rPr>
              <a:t>entre aplicaciones y correos electrónicos alojados en la nube.</a:t>
            </a:r>
            <a:endParaRPr lang="en-US" dirty="0">
              <a:solidFill>
                <a:schemeClr val="accent5"/>
              </a:solidFill>
              <a:latin typeface="Archivo"/>
            </a:endParaRPr>
          </a:p>
        </p:txBody>
      </p:sp>
    </p:spTree>
    <p:extLst>
      <p:ext uri="{BB962C8B-B14F-4D97-AF65-F5344CB8AC3E}">
        <p14:creationId xmlns:p14="http://schemas.microsoft.com/office/powerpoint/2010/main" val="2895646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B8876BB-F774-028F-6C92-AF0742E5BF08}"/>
              </a:ext>
            </a:extLst>
          </p:cNvPr>
          <p:cNvSpPr>
            <a:spLocks noGrp="1"/>
          </p:cNvSpPr>
          <p:nvPr>
            <p:ph type="pic" sz="quarter" idx="13"/>
          </p:nvPr>
        </p:nvSpPr>
        <p:spPr/>
        <p:txBody>
          <a:bodyPr/>
          <a:lstStyle/>
          <a:p>
            <a:endParaRPr lang="en-US"/>
          </a:p>
        </p:txBody>
      </p:sp>
      <p:sp>
        <p:nvSpPr>
          <p:cNvPr id="3" name="Title 2">
            <a:extLst>
              <a:ext uri="{FF2B5EF4-FFF2-40B4-BE49-F238E27FC236}">
                <a16:creationId xmlns:a16="http://schemas.microsoft.com/office/drawing/2014/main" id="{93E7DA88-D69E-7E25-9B76-5BE79A1A3D7C}"/>
              </a:ext>
            </a:extLst>
          </p:cNvPr>
          <p:cNvSpPr>
            <a:spLocks noGrp="1"/>
          </p:cNvSpPr>
          <p:nvPr>
            <p:ph type="title"/>
          </p:nvPr>
        </p:nvSpPr>
        <p:spPr>
          <a:xfrm>
            <a:off x="1318619" y="490393"/>
            <a:ext cx="10178056" cy="1150938"/>
          </a:xfrm>
        </p:spPr>
        <p:txBody>
          <a:bodyPr/>
          <a:lstStyle/>
          <a:p>
            <a:r>
              <a:rPr lang="en-US"/>
              <a:t>Elements Collaboration Protection</a:t>
            </a:r>
          </a:p>
        </p:txBody>
      </p:sp>
      <p:sp>
        <p:nvSpPr>
          <p:cNvPr id="15" name="Snip and Round Single Corner of Rectangle 10">
            <a:extLst>
              <a:ext uri="{FF2B5EF4-FFF2-40B4-BE49-F238E27FC236}">
                <a16:creationId xmlns:a16="http://schemas.microsoft.com/office/drawing/2014/main" id="{B65BE528-1134-CBFF-D2F1-CD338109C57D}"/>
              </a:ext>
            </a:extLst>
          </p:cNvPr>
          <p:cNvSpPr>
            <a:spLocks noChangeAspect="1"/>
          </p:cNvSpPr>
          <p:nvPr/>
        </p:nvSpPr>
        <p:spPr>
          <a:xfrm>
            <a:off x="624450" y="1999421"/>
            <a:ext cx="2541780" cy="3080668"/>
          </a:xfrm>
          <a:prstGeom prst="snipRoundRect">
            <a:avLst>
              <a:gd name="adj1" fmla="val 0"/>
              <a:gd name="adj2" fmla="val 16667"/>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27" name="Snip and Round Single Corner of Rectangle 10">
            <a:extLst>
              <a:ext uri="{FF2B5EF4-FFF2-40B4-BE49-F238E27FC236}">
                <a16:creationId xmlns:a16="http://schemas.microsoft.com/office/drawing/2014/main" id="{B957B225-FC76-E6AA-D49B-A793EBA2963C}"/>
              </a:ext>
            </a:extLst>
          </p:cNvPr>
          <p:cNvSpPr>
            <a:spLocks noChangeAspect="1"/>
          </p:cNvSpPr>
          <p:nvPr/>
        </p:nvSpPr>
        <p:spPr>
          <a:xfrm>
            <a:off x="3294020" y="2005176"/>
            <a:ext cx="2538544" cy="3080668"/>
          </a:xfrm>
          <a:prstGeom prst="snipRoundRect">
            <a:avLst>
              <a:gd name="adj1" fmla="val 0"/>
              <a:gd name="adj2" fmla="val 16667"/>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36" name="Snip and Round Single Corner of Rectangle 10">
            <a:extLst>
              <a:ext uri="{FF2B5EF4-FFF2-40B4-BE49-F238E27FC236}">
                <a16:creationId xmlns:a16="http://schemas.microsoft.com/office/drawing/2014/main" id="{674C86C0-4BAB-1865-FD18-749AEF8D0C17}"/>
              </a:ext>
            </a:extLst>
          </p:cNvPr>
          <p:cNvSpPr>
            <a:spLocks noChangeAspect="1"/>
          </p:cNvSpPr>
          <p:nvPr/>
        </p:nvSpPr>
        <p:spPr>
          <a:xfrm>
            <a:off x="5970691" y="1999421"/>
            <a:ext cx="2538544" cy="3086423"/>
          </a:xfrm>
          <a:prstGeom prst="snipRoundRect">
            <a:avLst>
              <a:gd name="adj1" fmla="val 0"/>
              <a:gd name="adj2" fmla="val 16667"/>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37" name="TextBox 36">
            <a:extLst>
              <a:ext uri="{FF2B5EF4-FFF2-40B4-BE49-F238E27FC236}">
                <a16:creationId xmlns:a16="http://schemas.microsoft.com/office/drawing/2014/main" id="{7C8E5EC0-3AA9-BB78-547D-64F0186A4D93}"/>
              </a:ext>
            </a:extLst>
          </p:cNvPr>
          <p:cNvSpPr txBox="1"/>
          <p:nvPr/>
        </p:nvSpPr>
        <p:spPr>
          <a:xfrm>
            <a:off x="6629848" y="2151160"/>
            <a:ext cx="1872423" cy="400110"/>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Cloud integrated</a:t>
            </a:r>
            <a:endParaRPr kumimoji="0" lang="en-FI" sz="1100" i="0" u="none" strike="noStrike" kern="1200" cap="none" spc="0" normalizeH="0" baseline="0" noProof="0">
              <a:ln>
                <a:noFill/>
              </a:ln>
              <a:solidFill>
                <a:schemeClr val="bg1"/>
              </a:solidFill>
              <a:effectLst/>
              <a:uLnTx/>
              <a:uFillTx/>
              <a:latin typeface="+mj-lt"/>
              <a:ea typeface="+mn-ea"/>
              <a:cs typeface="Archivo" pitchFamily="2" charset="77"/>
            </a:endParaRPr>
          </a:p>
        </p:txBody>
      </p:sp>
      <p:sp>
        <p:nvSpPr>
          <p:cNvPr id="39" name="TextBox 38">
            <a:extLst>
              <a:ext uri="{FF2B5EF4-FFF2-40B4-BE49-F238E27FC236}">
                <a16:creationId xmlns:a16="http://schemas.microsoft.com/office/drawing/2014/main" id="{82C9F967-C7C7-A257-0991-BF42D67D48EC}"/>
              </a:ext>
            </a:extLst>
          </p:cNvPr>
          <p:cNvSpPr txBox="1"/>
          <p:nvPr/>
        </p:nvSpPr>
        <p:spPr>
          <a:xfrm>
            <a:off x="715493" y="2708070"/>
            <a:ext cx="2440399" cy="2123658"/>
          </a:xfrm>
          <a:prstGeom prst="rect">
            <a:avLst/>
          </a:prstGeom>
          <a:noFill/>
        </p:spPr>
        <p:txBody>
          <a:bodyPr wrap="square" rtlCol="0">
            <a:spAutoFit/>
          </a:bodyPr>
          <a:lstStyle/>
          <a:p>
            <a:r>
              <a:rPr lang="es-ES" sz="1200" dirty="0" err="1">
                <a:solidFill>
                  <a:schemeClr val="bg1"/>
                </a:solidFill>
              </a:rPr>
              <a:t>Collaboration</a:t>
            </a:r>
            <a:r>
              <a:rPr lang="es-ES" sz="1200" dirty="0">
                <a:solidFill>
                  <a:schemeClr val="bg1"/>
                </a:solidFill>
              </a:rPr>
              <a:t> Protection es un módulo de Elements XDR que agrega una capa adicional de protección avanzada a las capacidades de seguridad nativas de Microsoft 365, abordando amenazas cibernéticas avanzadas como ransomware, cuentas comprometidas, phishing y ataques dirigidos.</a:t>
            </a:r>
            <a:endParaRPr lang="en-US" sz="1200" dirty="0">
              <a:solidFill>
                <a:schemeClr val="bg1"/>
              </a:solidFill>
            </a:endParaRPr>
          </a:p>
        </p:txBody>
      </p:sp>
      <p:sp>
        <p:nvSpPr>
          <p:cNvPr id="41" name="TextBox 40">
            <a:extLst>
              <a:ext uri="{FF2B5EF4-FFF2-40B4-BE49-F238E27FC236}">
                <a16:creationId xmlns:a16="http://schemas.microsoft.com/office/drawing/2014/main" id="{1AC3CD07-DE47-E69E-4927-28A0CEA1F17D}"/>
              </a:ext>
            </a:extLst>
          </p:cNvPr>
          <p:cNvSpPr txBox="1"/>
          <p:nvPr/>
        </p:nvSpPr>
        <p:spPr>
          <a:xfrm>
            <a:off x="3370430" y="2777520"/>
            <a:ext cx="2333274" cy="1569660"/>
          </a:xfrm>
          <a:prstGeom prst="rect">
            <a:avLst/>
          </a:prstGeom>
          <a:noFill/>
        </p:spPr>
        <p:txBody>
          <a:bodyPr wrap="square" rtlCol="0">
            <a:spAutoFit/>
          </a:bodyPr>
          <a:lstStyle/>
          <a:p>
            <a:r>
              <a:rPr lang="es-ES" sz="1200" dirty="0">
                <a:solidFill>
                  <a:schemeClr val="bg1"/>
                </a:solidFill>
              </a:rPr>
              <a:t>Los usuarios que colaboran en Microsoft 365, como la plataforma de colaboración basada en la nube más adoptada, están protegidos con capacidades avanzadas en correo electrónico, Teams, OneDrive y SharePoint.</a:t>
            </a:r>
            <a:endParaRPr lang="en-US" sz="1200" dirty="0">
              <a:solidFill>
                <a:schemeClr val="bg1"/>
              </a:solidFill>
            </a:endParaRPr>
          </a:p>
        </p:txBody>
      </p:sp>
      <p:sp>
        <p:nvSpPr>
          <p:cNvPr id="42" name="TextBox 41">
            <a:extLst>
              <a:ext uri="{FF2B5EF4-FFF2-40B4-BE49-F238E27FC236}">
                <a16:creationId xmlns:a16="http://schemas.microsoft.com/office/drawing/2014/main" id="{EA525A54-D839-1526-7DC8-FA23AD69C2AB}"/>
              </a:ext>
            </a:extLst>
          </p:cNvPr>
          <p:cNvSpPr txBox="1"/>
          <p:nvPr/>
        </p:nvSpPr>
        <p:spPr>
          <a:xfrm>
            <a:off x="6104733" y="2777520"/>
            <a:ext cx="2312609" cy="2308324"/>
          </a:xfrm>
          <a:prstGeom prst="rect">
            <a:avLst/>
          </a:prstGeom>
          <a:noFill/>
        </p:spPr>
        <p:txBody>
          <a:bodyPr wrap="square" rtlCol="0">
            <a:spAutoFit/>
          </a:bodyPr>
          <a:lstStyle/>
          <a:p>
            <a:r>
              <a:rPr lang="es-ES" sz="1200" dirty="0">
                <a:solidFill>
                  <a:schemeClr val="bg1"/>
                </a:solidFill>
              </a:rPr>
              <a:t>El enfoque integrado en la nube de WithSecure está diseñado para proteger contra amenazas modernas en todos los servicios de Microsoft 365. A diferencia de las puertas de enlace de correo electrónico seguras heredadas, proporciona protección continua sin necesidad de redirigir los correos electrónicos.</a:t>
            </a:r>
            <a:endParaRPr lang="en-US" sz="1200" dirty="0">
              <a:solidFill>
                <a:schemeClr val="bg1"/>
              </a:solidFill>
            </a:endParaRPr>
          </a:p>
        </p:txBody>
      </p:sp>
      <p:grpSp>
        <p:nvGrpSpPr>
          <p:cNvPr id="7" name="Group 382">
            <a:extLst>
              <a:ext uri="{FF2B5EF4-FFF2-40B4-BE49-F238E27FC236}">
                <a16:creationId xmlns:a16="http://schemas.microsoft.com/office/drawing/2014/main" id="{26F135B2-0251-2A13-DD22-995D02285BBF}"/>
              </a:ext>
            </a:extLst>
          </p:cNvPr>
          <p:cNvGrpSpPr>
            <a:grpSpLocks noChangeAspect="1"/>
          </p:cNvGrpSpPr>
          <p:nvPr/>
        </p:nvGrpSpPr>
        <p:grpSpPr bwMode="auto">
          <a:xfrm>
            <a:off x="6187380" y="2226235"/>
            <a:ext cx="474315" cy="384844"/>
            <a:chOff x="3646" y="2002"/>
            <a:chExt cx="387" cy="314"/>
          </a:xfrm>
          <a:solidFill>
            <a:schemeClr val="bg1"/>
          </a:solidFill>
        </p:grpSpPr>
        <p:sp>
          <p:nvSpPr>
            <p:cNvPr id="8" name="Freeform 383">
              <a:extLst>
                <a:ext uri="{FF2B5EF4-FFF2-40B4-BE49-F238E27FC236}">
                  <a16:creationId xmlns:a16="http://schemas.microsoft.com/office/drawing/2014/main" id="{79756F76-E9A5-22AA-9731-B59C6C974AA7}"/>
                </a:ext>
              </a:extLst>
            </p:cNvPr>
            <p:cNvSpPr>
              <a:spLocks/>
            </p:cNvSpPr>
            <p:nvPr/>
          </p:nvSpPr>
          <p:spPr bwMode="auto">
            <a:xfrm>
              <a:off x="3646" y="2002"/>
              <a:ext cx="387" cy="309"/>
            </a:xfrm>
            <a:custGeom>
              <a:avLst/>
              <a:gdLst>
                <a:gd name="T0" fmla="*/ 131 w 160"/>
                <a:gd name="T1" fmla="*/ 43 h 128"/>
                <a:gd name="T2" fmla="*/ 80 w 160"/>
                <a:gd name="T3" fmla="*/ 0 h 128"/>
                <a:gd name="T4" fmla="*/ 29 w 160"/>
                <a:gd name="T5" fmla="*/ 44 h 128"/>
                <a:gd name="T6" fmla="*/ 8 w 160"/>
                <a:gd name="T7" fmla="*/ 68 h 128"/>
                <a:gd name="T8" fmla="*/ 9 w 160"/>
                <a:gd name="T9" fmla="*/ 74 h 128"/>
                <a:gd name="T10" fmla="*/ 0 w 160"/>
                <a:gd name="T11" fmla="*/ 96 h 128"/>
                <a:gd name="T12" fmla="*/ 32 w 160"/>
                <a:gd name="T13" fmla="*/ 128 h 128"/>
                <a:gd name="T14" fmla="*/ 44 w 160"/>
                <a:gd name="T15" fmla="*/ 128 h 128"/>
                <a:gd name="T16" fmla="*/ 44 w 160"/>
                <a:gd name="T17" fmla="*/ 120 h 128"/>
                <a:gd name="T18" fmla="*/ 32 w 160"/>
                <a:gd name="T19" fmla="*/ 120 h 128"/>
                <a:gd name="T20" fmla="*/ 8 w 160"/>
                <a:gd name="T21" fmla="*/ 96 h 128"/>
                <a:gd name="T22" fmla="*/ 16 w 160"/>
                <a:gd name="T23" fmla="*/ 78 h 128"/>
                <a:gd name="T24" fmla="*/ 18 w 160"/>
                <a:gd name="T25" fmla="*/ 76 h 128"/>
                <a:gd name="T26" fmla="*/ 17 w 160"/>
                <a:gd name="T27" fmla="*/ 74 h 128"/>
                <a:gd name="T28" fmla="*/ 16 w 160"/>
                <a:gd name="T29" fmla="*/ 68 h 128"/>
                <a:gd name="T30" fmla="*/ 32 w 160"/>
                <a:gd name="T31" fmla="*/ 52 h 128"/>
                <a:gd name="T32" fmla="*/ 36 w 160"/>
                <a:gd name="T33" fmla="*/ 52 h 128"/>
                <a:gd name="T34" fmla="*/ 36 w 160"/>
                <a:gd name="T35" fmla="*/ 48 h 128"/>
                <a:gd name="T36" fmla="*/ 80 w 160"/>
                <a:gd name="T37" fmla="*/ 8 h 128"/>
                <a:gd name="T38" fmla="*/ 124 w 160"/>
                <a:gd name="T39" fmla="*/ 46 h 128"/>
                <a:gd name="T40" fmla="*/ 124 w 160"/>
                <a:gd name="T41" fmla="*/ 49 h 128"/>
                <a:gd name="T42" fmla="*/ 126 w 160"/>
                <a:gd name="T43" fmla="*/ 50 h 128"/>
                <a:gd name="T44" fmla="*/ 152 w 160"/>
                <a:gd name="T45" fmla="*/ 84 h 128"/>
                <a:gd name="T46" fmla="*/ 116 w 160"/>
                <a:gd name="T47" fmla="*/ 120 h 128"/>
                <a:gd name="T48" fmla="*/ 116 w 160"/>
                <a:gd name="T49" fmla="*/ 128 h 128"/>
                <a:gd name="T50" fmla="*/ 160 w 160"/>
                <a:gd name="T51" fmla="*/ 84 h 128"/>
                <a:gd name="T52" fmla="*/ 131 w 160"/>
                <a:gd name="T53"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0" h="128">
                  <a:moveTo>
                    <a:pt x="131" y="43"/>
                  </a:moveTo>
                  <a:cubicBezTo>
                    <a:pt x="127" y="18"/>
                    <a:pt x="105" y="0"/>
                    <a:pt x="80" y="0"/>
                  </a:cubicBezTo>
                  <a:cubicBezTo>
                    <a:pt x="54" y="0"/>
                    <a:pt x="32" y="19"/>
                    <a:pt x="29" y="44"/>
                  </a:cubicBezTo>
                  <a:cubicBezTo>
                    <a:pt x="17" y="46"/>
                    <a:pt x="8" y="56"/>
                    <a:pt x="8" y="68"/>
                  </a:cubicBezTo>
                  <a:cubicBezTo>
                    <a:pt x="8" y="70"/>
                    <a:pt x="8" y="72"/>
                    <a:pt x="9" y="74"/>
                  </a:cubicBezTo>
                  <a:cubicBezTo>
                    <a:pt x="3" y="80"/>
                    <a:pt x="0" y="88"/>
                    <a:pt x="0" y="96"/>
                  </a:cubicBezTo>
                  <a:cubicBezTo>
                    <a:pt x="0" y="114"/>
                    <a:pt x="14" y="128"/>
                    <a:pt x="32" y="128"/>
                  </a:cubicBezTo>
                  <a:cubicBezTo>
                    <a:pt x="44" y="128"/>
                    <a:pt x="44" y="128"/>
                    <a:pt x="44" y="128"/>
                  </a:cubicBezTo>
                  <a:cubicBezTo>
                    <a:pt x="44" y="120"/>
                    <a:pt x="44" y="120"/>
                    <a:pt x="44" y="120"/>
                  </a:cubicBezTo>
                  <a:cubicBezTo>
                    <a:pt x="32" y="120"/>
                    <a:pt x="32" y="120"/>
                    <a:pt x="32" y="120"/>
                  </a:cubicBezTo>
                  <a:cubicBezTo>
                    <a:pt x="19" y="120"/>
                    <a:pt x="8" y="109"/>
                    <a:pt x="8" y="96"/>
                  </a:cubicBezTo>
                  <a:cubicBezTo>
                    <a:pt x="8" y="89"/>
                    <a:pt x="11" y="83"/>
                    <a:pt x="16" y="78"/>
                  </a:cubicBezTo>
                  <a:cubicBezTo>
                    <a:pt x="18" y="76"/>
                    <a:pt x="18" y="76"/>
                    <a:pt x="18" y="76"/>
                  </a:cubicBezTo>
                  <a:cubicBezTo>
                    <a:pt x="17" y="74"/>
                    <a:pt x="17" y="74"/>
                    <a:pt x="17" y="74"/>
                  </a:cubicBezTo>
                  <a:cubicBezTo>
                    <a:pt x="16" y="72"/>
                    <a:pt x="16" y="70"/>
                    <a:pt x="16" y="68"/>
                  </a:cubicBezTo>
                  <a:cubicBezTo>
                    <a:pt x="16" y="59"/>
                    <a:pt x="23" y="52"/>
                    <a:pt x="32" y="52"/>
                  </a:cubicBezTo>
                  <a:cubicBezTo>
                    <a:pt x="36" y="52"/>
                    <a:pt x="36" y="52"/>
                    <a:pt x="36" y="52"/>
                  </a:cubicBezTo>
                  <a:cubicBezTo>
                    <a:pt x="36" y="48"/>
                    <a:pt x="36" y="48"/>
                    <a:pt x="36" y="48"/>
                  </a:cubicBezTo>
                  <a:cubicBezTo>
                    <a:pt x="38" y="26"/>
                    <a:pt x="57" y="8"/>
                    <a:pt x="80" y="8"/>
                  </a:cubicBezTo>
                  <a:cubicBezTo>
                    <a:pt x="102" y="8"/>
                    <a:pt x="121" y="24"/>
                    <a:pt x="124" y="46"/>
                  </a:cubicBezTo>
                  <a:cubicBezTo>
                    <a:pt x="124" y="49"/>
                    <a:pt x="124" y="49"/>
                    <a:pt x="124" y="49"/>
                  </a:cubicBezTo>
                  <a:cubicBezTo>
                    <a:pt x="126" y="50"/>
                    <a:pt x="126" y="50"/>
                    <a:pt x="126" y="50"/>
                  </a:cubicBezTo>
                  <a:cubicBezTo>
                    <a:pt x="141" y="54"/>
                    <a:pt x="152" y="68"/>
                    <a:pt x="152" y="84"/>
                  </a:cubicBezTo>
                  <a:cubicBezTo>
                    <a:pt x="152" y="104"/>
                    <a:pt x="136" y="120"/>
                    <a:pt x="116" y="120"/>
                  </a:cubicBezTo>
                  <a:cubicBezTo>
                    <a:pt x="116" y="128"/>
                    <a:pt x="116" y="128"/>
                    <a:pt x="116" y="128"/>
                  </a:cubicBezTo>
                  <a:cubicBezTo>
                    <a:pt x="140" y="128"/>
                    <a:pt x="160" y="108"/>
                    <a:pt x="160" y="84"/>
                  </a:cubicBezTo>
                  <a:cubicBezTo>
                    <a:pt x="160" y="66"/>
                    <a:pt x="148" y="49"/>
                    <a:pt x="13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384">
              <a:extLst>
                <a:ext uri="{FF2B5EF4-FFF2-40B4-BE49-F238E27FC236}">
                  <a16:creationId xmlns:a16="http://schemas.microsoft.com/office/drawing/2014/main" id="{9B83DF2E-2F18-47A0-E623-ABE547C138F3}"/>
                </a:ext>
              </a:extLst>
            </p:cNvPr>
            <p:cNvSpPr>
              <a:spLocks/>
            </p:cNvSpPr>
            <p:nvPr/>
          </p:nvSpPr>
          <p:spPr bwMode="auto">
            <a:xfrm>
              <a:off x="3755" y="2151"/>
              <a:ext cx="92" cy="160"/>
            </a:xfrm>
            <a:custGeom>
              <a:avLst/>
              <a:gdLst>
                <a:gd name="T0" fmla="*/ 0 w 92"/>
                <a:gd name="T1" fmla="*/ 46 h 160"/>
                <a:gd name="T2" fmla="*/ 15 w 92"/>
                <a:gd name="T3" fmla="*/ 61 h 160"/>
                <a:gd name="T4" fmla="*/ 37 w 92"/>
                <a:gd name="T5" fmla="*/ 39 h 160"/>
                <a:gd name="T6" fmla="*/ 37 w 92"/>
                <a:gd name="T7" fmla="*/ 160 h 160"/>
                <a:gd name="T8" fmla="*/ 56 w 92"/>
                <a:gd name="T9" fmla="*/ 160 h 160"/>
                <a:gd name="T10" fmla="*/ 56 w 92"/>
                <a:gd name="T11" fmla="*/ 39 h 160"/>
                <a:gd name="T12" fmla="*/ 78 w 92"/>
                <a:gd name="T13" fmla="*/ 61 h 160"/>
                <a:gd name="T14" fmla="*/ 92 w 92"/>
                <a:gd name="T15" fmla="*/ 46 h 160"/>
                <a:gd name="T16" fmla="*/ 46 w 92"/>
                <a:gd name="T17" fmla="*/ 0 h 160"/>
                <a:gd name="T18" fmla="*/ 0 w 92"/>
                <a:gd name="T19" fmla="*/ 4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60">
                  <a:moveTo>
                    <a:pt x="0" y="46"/>
                  </a:moveTo>
                  <a:lnTo>
                    <a:pt x="15" y="61"/>
                  </a:lnTo>
                  <a:lnTo>
                    <a:pt x="37" y="39"/>
                  </a:lnTo>
                  <a:lnTo>
                    <a:pt x="37" y="160"/>
                  </a:lnTo>
                  <a:lnTo>
                    <a:pt x="56" y="160"/>
                  </a:lnTo>
                  <a:lnTo>
                    <a:pt x="56" y="39"/>
                  </a:lnTo>
                  <a:lnTo>
                    <a:pt x="78" y="61"/>
                  </a:lnTo>
                  <a:lnTo>
                    <a:pt x="92" y="46"/>
                  </a:lnTo>
                  <a:lnTo>
                    <a:pt x="46" y="0"/>
                  </a:ln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385">
              <a:extLst>
                <a:ext uri="{FF2B5EF4-FFF2-40B4-BE49-F238E27FC236}">
                  <a16:creationId xmlns:a16="http://schemas.microsoft.com/office/drawing/2014/main" id="{017B57F5-2123-F124-5EF4-459FA54FDEB5}"/>
                </a:ext>
              </a:extLst>
            </p:cNvPr>
            <p:cNvSpPr>
              <a:spLocks/>
            </p:cNvSpPr>
            <p:nvPr/>
          </p:nvSpPr>
          <p:spPr bwMode="auto">
            <a:xfrm>
              <a:off x="3833" y="2156"/>
              <a:ext cx="92" cy="160"/>
            </a:xfrm>
            <a:custGeom>
              <a:avLst/>
              <a:gdLst>
                <a:gd name="T0" fmla="*/ 36 w 92"/>
                <a:gd name="T1" fmla="*/ 0 h 160"/>
                <a:gd name="T2" fmla="*/ 36 w 92"/>
                <a:gd name="T3" fmla="*/ 121 h 160"/>
                <a:gd name="T4" fmla="*/ 14 w 92"/>
                <a:gd name="T5" fmla="*/ 99 h 160"/>
                <a:gd name="T6" fmla="*/ 0 w 92"/>
                <a:gd name="T7" fmla="*/ 114 h 160"/>
                <a:gd name="T8" fmla="*/ 46 w 92"/>
                <a:gd name="T9" fmla="*/ 160 h 160"/>
                <a:gd name="T10" fmla="*/ 92 w 92"/>
                <a:gd name="T11" fmla="*/ 114 h 160"/>
                <a:gd name="T12" fmla="*/ 77 w 92"/>
                <a:gd name="T13" fmla="*/ 99 h 160"/>
                <a:gd name="T14" fmla="*/ 55 w 92"/>
                <a:gd name="T15" fmla="*/ 121 h 160"/>
                <a:gd name="T16" fmla="*/ 55 w 92"/>
                <a:gd name="T17" fmla="*/ 0 h 160"/>
                <a:gd name="T18" fmla="*/ 36 w 92"/>
                <a:gd name="T1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60">
                  <a:moveTo>
                    <a:pt x="36" y="0"/>
                  </a:moveTo>
                  <a:lnTo>
                    <a:pt x="36" y="121"/>
                  </a:lnTo>
                  <a:lnTo>
                    <a:pt x="14" y="99"/>
                  </a:lnTo>
                  <a:lnTo>
                    <a:pt x="0" y="114"/>
                  </a:lnTo>
                  <a:lnTo>
                    <a:pt x="46" y="160"/>
                  </a:lnTo>
                  <a:lnTo>
                    <a:pt x="92" y="114"/>
                  </a:lnTo>
                  <a:lnTo>
                    <a:pt x="77" y="99"/>
                  </a:lnTo>
                  <a:lnTo>
                    <a:pt x="55" y="121"/>
                  </a:lnTo>
                  <a:lnTo>
                    <a:pt x="55" y="0"/>
                  </a:lnTo>
                  <a:lnTo>
                    <a:pt x="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2" name="Graphic 11">
            <a:extLst>
              <a:ext uri="{FF2B5EF4-FFF2-40B4-BE49-F238E27FC236}">
                <a16:creationId xmlns:a16="http://schemas.microsoft.com/office/drawing/2014/main" id="{69D04304-D0C9-7EBB-37F7-D2CA7E9CDA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350" y="683862"/>
            <a:ext cx="640080" cy="640080"/>
          </a:xfrm>
          <a:prstGeom prst="rect">
            <a:avLst/>
          </a:prstGeom>
        </p:spPr>
      </p:pic>
      <p:grpSp>
        <p:nvGrpSpPr>
          <p:cNvPr id="34" name="Group 33">
            <a:extLst>
              <a:ext uri="{FF2B5EF4-FFF2-40B4-BE49-F238E27FC236}">
                <a16:creationId xmlns:a16="http://schemas.microsoft.com/office/drawing/2014/main" id="{521D4964-4AB9-A695-5A6F-0FDE1300A258}"/>
              </a:ext>
            </a:extLst>
          </p:cNvPr>
          <p:cNvGrpSpPr/>
          <p:nvPr/>
        </p:nvGrpSpPr>
        <p:grpSpPr>
          <a:xfrm>
            <a:off x="3415034" y="2147946"/>
            <a:ext cx="2151334" cy="543956"/>
            <a:chOff x="808646" y="2684145"/>
            <a:chExt cx="2151334" cy="543956"/>
          </a:xfrm>
        </p:grpSpPr>
        <p:sp>
          <p:nvSpPr>
            <p:cNvPr id="19" name="TextBox 18">
              <a:extLst>
                <a:ext uri="{FF2B5EF4-FFF2-40B4-BE49-F238E27FC236}">
                  <a16:creationId xmlns:a16="http://schemas.microsoft.com/office/drawing/2014/main" id="{528DF69C-060A-CDE2-FC3B-B32AEF7B7692}"/>
                </a:ext>
              </a:extLst>
            </p:cNvPr>
            <p:cNvSpPr txBox="1"/>
            <p:nvPr/>
          </p:nvSpPr>
          <p:spPr>
            <a:xfrm>
              <a:off x="1220696" y="2684145"/>
              <a:ext cx="1739284" cy="415498"/>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Microsoft 365</a:t>
              </a:r>
              <a:endParaRPr kumimoji="0" lang="en-FI" sz="1100" i="0" u="none" strike="noStrike" kern="1200" cap="none" spc="0" normalizeH="0" baseline="0" noProof="0">
                <a:ln>
                  <a:noFill/>
                </a:ln>
                <a:solidFill>
                  <a:schemeClr val="bg1"/>
                </a:solidFill>
                <a:effectLst/>
                <a:uLnTx/>
                <a:uFillTx/>
                <a:latin typeface="+mj-lt"/>
                <a:ea typeface="+mn-ea"/>
                <a:cs typeface="Archivo" pitchFamily="2" charset="77"/>
              </a:endParaRPr>
            </a:p>
          </p:txBody>
        </p:sp>
        <p:pic>
          <p:nvPicPr>
            <p:cNvPr id="13" name="Graphic 12">
              <a:extLst>
                <a:ext uri="{FF2B5EF4-FFF2-40B4-BE49-F238E27FC236}">
                  <a16:creationId xmlns:a16="http://schemas.microsoft.com/office/drawing/2014/main" id="{E59ECEFE-D84D-2777-CB22-1BCB1CCB20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8646" y="2684145"/>
              <a:ext cx="543956" cy="543956"/>
            </a:xfrm>
            <a:prstGeom prst="rect">
              <a:avLst/>
            </a:prstGeom>
          </p:spPr>
        </p:pic>
      </p:grpSp>
      <p:grpSp>
        <p:nvGrpSpPr>
          <p:cNvPr id="32" name="Group 31">
            <a:extLst>
              <a:ext uri="{FF2B5EF4-FFF2-40B4-BE49-F238E27FC236}">
                <a16:creationId xmlns:a16="http://schemas.microsoft.com/office/drawing/2014/main" id="{30BEC425-A923-B54F-00BD-4644DEBDF396}"/>
              </a:ext>
            </a:extLst>
          </p:cNvPr>
          <p:cNvGrpSpPr/>
          <p:nvPr/>
        </p:nvGrpSpPr>
        <p:grpSpPr>
          <a:xfrm>
            <a:off x="806883" y="2066521"/>
            <a:ext cx="2358529" cy="569387"/>
            <a:chOff x="3539606" y="2612562"/>
            <a:chExt cx="2358529" cy="569387"/>
          </a:xfrm>
        </p:grpSpPr>
        <p:sp>
          <p:nvSpPr>
            <p:cNvPr id="33" name="TextBox 32">
              <a:extLst>
                <a:ext uri="{FF2B5EF4-FFF2-40B4-BE49-F238E27FC236}">
                  <a16:creationId xmlns:a16="http://schemas.microsoft.com/office/drawing/2014/main" id="{8896AC52-B303-7C96-30D5-EFECBAC80B64}"/>
                </a:ext>
              </a:extLst>
            </p:cNvPr>
            <p:cNvSpPr txBox="1"/>
            <p:nvPr/>
          </p:nvSpPr>
          <p:spPr>
            <a:xfrm>
              <a:off x="3980467" y="2612562"/>
              <a:ext cx="1917668" cy="569387"/>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Advanced</a:t>
              </a:r>
              <a:br>
                <a:rPr kumimoji="0" lang="en-US" sz="1100" i="0" u="none" strike="noStrike" kern="1200" cap="none" spc="0" normalizeH="0" baseline="0" noProof="0">
                  <a:ln>
                    <a:noFill/>
                  </a:ln>
                  <a:solidFill>
                    <a:schemeClr val="bg1"/>
                  </a:solidFill>
                  <a:effectLst/>
                  <a:uLnTx/>
                  <a:uFillTx/>
                  <a:latin typeface="+mj-lt"/>
                  <a:ea typeface="+mn-ea"/>
                  <a:cs typeface="Archivo" pitchFamily="2" charset="77"/>
                </a:rPr>
              </a:b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protection</a:t>
              </a:r>
              <a:endParaRPr kumimoji="0" lang="en-FI" sz="1100" i="0" u="none" strike="noStrike" kern="1200" cap="none" spc="0" normalizeH="0" baseline="0" noProof="0">
                <a:ln>
                  <a:noFill/>
                </a:ln>
                <a:solidFill>
                  <a:schemeClr val="bg1"/>
                </a:solidFill>
                <a:effectLst/>
                <a:uLnTx/>
                <a:uFillTx/>
                <a:latin typeface="+mj-lt"/>
                <a:ea typeface="+mn-ea"/>
                <a:cs typeface="Archivo" pitchFamily="2" charset="77"/>
              </a:endParaRPr>
            </a:p>
          </p:txBody>
        </p:sp>
        <p:grpSp>
          <p:nvGrpSpPr>
            <p:cNvPr id="14" name="Group 297">
              <a:extLst>
                <a:ext uri="{FF2B5EF4-FFF2-40B4-BE49-F238E27FC236}">
                  <a16:creationId xmlns:a16="http://schemas.microsoft.com/office/drawing/2014/main" id="{1BDDF1A9-4CA9-078B-8202-71BF54119B1E}"/>
                </a:ext>
              </a:extLst>
            </p:cNvPr>
            <p:cNvGrpSpPr>
              <a:grpSpLocks noChangeAspect="1"/>
            </p:cNvGrpSpPr>
            <p:nvPr/>
          </p:nvGrpSpPr>
          <p:grpSpPr bwMode="auto">
            <a:xfrm>
              <a:off x="3539606" y="2762083"/>
              <a:ext cx="475540" cy="381168"/>
              <a:chOff x="3709" y="1996"/>
              <a:chExt cx="388" cy="311"/>
            </a:xfrm>
            <a:solidFill>
              <a:schemeClr val="bg1"/>
            </a:solidFill>
          </p:grpSpPr>
          <p:sp>
            <p:nvSpPr>
              <p:cNvPr id="16" name="Freeform 298">
                <a:extLst>
                  <a:ext uri="{FF2B5EF4-FFF2-40B4-BE49-F238E27FC236}">
                    <a16:creationId xmlns:a16="http://schemas.microsoft.com/office/drawing/2014/main" id="{A9C6D31C-78E7-65EB-8B8B-8310EBC296C2}"/>
                  </a:ext>
                </a:extLst>
              </p:cNvPr>
              <p:cNvSpPr>
                <a:spLocks noEditPoints="1"/>
              </p:cNvSpPr>
              <p:nvPr/>
            </p:nvSpPr>
            <p:spPr bwMode="auto">
              <a:xfrm>
                <a:off x="3709" y="1996"/>
                <a:ext cx="388" cy="311"/>
              </a:xfrm>
              <a:custGeom>
                <a:avLst/>
                <a:gdLst>
                  <a:gd name="T0" fmla="*/ 131 w 160"/>
                  <a:gd name="T1" fmla="*/ 43 h 128"/>
                  <a:gd name="T2" fmla="*/ 80 w 160"/>
                  <a:gd name="T3" fmla="*/ 0 h 128"/>
                  <a:gd name="T4" fmla="*/ 29 w 160"/>
                  <a:gd name="T5" fmla="*/ 44 h 128"/>
                  <a:gd name="T6" fmla="*/ 8 w 160"/>
                  <a:gd name="T7" fmla="*/ 68 h 128"/>
                  <a:gd name="T8" fmla="*/ 9 w 160"/>
                  <a:gd name="T9" fmla="*/ 74 h 128"/>
                  <a:gd name="T10" fmla="*/ 0 w 160"/>
                  <a:gd name="T11" fmla="*/ 96 h 128"/>
                  <a:gd name="T12" fmla="*/ 32 w 160"/>
                  <a:gd name="T13" fmla="*/ 128 h 128"/>
                  <a:gd name="T14" fmla="*/ 116 w 160"/>
                  <a:gd name="T15" fmla="*/ 128 h 128"/>
                  <a:gd name="T16" fmla="*/ 160 w 160"/>
                  <a:gd name="T17" fmla="*/ 84 h 128"/>
                  <a:gd name="T18" fmla="*/ 131 w 160"/>
                  <a:gd name="T19" fmla="*/ 43 h 128"/>
                  <a:gd name="T20" fmla="*/ 116 w 160"/>
                  <a:gd name="T21" fmla="*/ 120 h 128"/>
                  <a:gd name="T22" fmla="*/ 32 w 160"/>
                  <a:gd name="T23" fmla="*/ 120 h 128"/>
                  <a:gd name="T24" fmla="*/ 8 w 160"/>
                  <a:gd name="T25" fmla="*/ 96 h 128"/>
                  <a:gd name="T26" fmla="*/ 16 w 160"/>
                  <a:gd name="T27" fmla="*/ 78 h 128"/>
                  <a:gd name="T28" fmla="*/ 18 w 160"/>
                  <a:gd name="T29" fmla="*/ 76 h 128"/>
                  <a:gd name="T30" fmla="*/ 17 w 160"/>
                  <a:gd name="T31" fmla="*/ 74 h 128"/>
                  <a:gd name="T32" fmla="*/ 16 w 160"/>
                  <a:gd name="T33" fmla="*/ 68 h 128"/>
                  <a:gd name="T34" fmla="*/ 32 w 160"/>
                  <a:gd name="T35" fmla="*/ 52 h 128"/>
                  <a:gd name="T36" fmla="*/ 36 w 160"/>
                  <a:gd name="T37" fmla="*/ 52 h 128"/>
                  <a:gd name="T38" fmla="*/ 36 w 160"/>
                  <a:gd name="T39" fmla="*/ 48 h 128"/>
                  <a:gd name="T40" fmla="*/ 80 w 160"/>
                  <a:gd name="T41" fmla="*/ 8 h 128"/>
                  <a:gd name="T42" fmla="*/ 124 w 160"/>
                  <a:gd name="T43" fmla="*/ 46 h 128"/>
                  <a:gd name="T44" fmla="*/ 124 w 160"/>
                  <a:gd name="T45" fmla="*/ 49 h 128"/>
                  <a:gd name="T46" fmla="*/ 126 w 160"/>
                  <a:gd name="T47" fmla="*/ 50 h 128"/>
                  <a:gd name="T48" fmla="*/ 152 w 160"/>
                  <a:gd name="T49" fmla="*/ 84 h 128"/>
                  <a:gd name="T50" fmla="*/ 116 w 160"/>
                  <a:gd name="T51"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28">
                    <a:moveTo>
                      <a:pt x="131" y="43"/>
                    </a:moveTo>
                    <a:cubicBezTo>
                      <a:pt x="127" y="18"/>
                      <a:pt x="105" y="0"/>
                      <a:pt x="80" y="0"/>
                    </a:cubicBezTo>
                    <a:cubicBezTo>
                      <a:pt x="54" y="0"/>
                      <a:pt x="32" y="19"/>
                      <a:pt x="29" y="44"/>
                    </a:cubicBezTo>
                    <a:cubicBezTo>
                      <a:pt x="17" y="46"/>
                      <a:pt x="8" y="56"/>
                      <a:pt x="8" y="68"/>
                    </a:cubicBezTo>
                    <a:cubicBezTo>
                      <a:pt x="8" y="70"/>
                      <a:pt x="8" y="72"/>
                      <a:pt x="9" y="74"/>
                    </a:cubicBezTo>
                    <a:cubicBezTo>
                      <a:pt x="3" y="80"/>
                      <a:pt x="0" y="88"/>
                      <a:pt x="0" y="96"/>
                    </a:cubicBezTo>
                    <a:cubicBezTo>
                      <a:pt x="0" y="114"/>
                      <a:pt x="14" y="128"/>
                      <a:pt x="32" y="128"/>
                    </a:cubicBezTo>
                    <a:cubicBezTo>
                      <a:pt x="116" y="128"/>
                      <a:pt x="116" y="128"/>
                      <a:pt x="116" y="128"/>
                    </a:cubicBezTo>
                    <a:cubicBezTo>
                      <a:pt x="140" y="128"/>
                      <a:pt x="160" y="108"/>
                      <a:pt x="160" y="84"/>
                    </a:cubicBezTo>
                    <a:cubicBezTo>
                      <a:pt x="160" y="66"/>
                      <a:pt x="148" y="49"/>
                      <a:pt x="131" y="43"/>
                    </a:cubicBezTo>
                    <a:close/>
                    <a:moveTo>
                      <a:pt x="116" y="120"/>
                    </a:moveTo>
                    <a:cubicBezTo>
                      <a:pt x="32" y="120"/>
                      <a:pt x="32" y="120"/>
                      <a:pt x="32" y="120"/>
                    </a:cubicBezTo>
                    <a:cubicBezTo>
                      <a:pt x="19" y="120"/>
                      <a:pt x="8" y="109"/>
                      <a:pt x="8" y="96"/>
                    </a:cubicBezTo>
                    <a:cubicBezTo>
                      <a:pt x="8" y="89"/>
                      <a:pt x="11" y="83"/>
                      <a:pt x="16" y="78"/>
                    </a:cubicBezTo>
                    <a:cubicBezTo>
                      <a:pt x="18" y="76"/>
                      <a:pt x="18" y="76"/>
                      <a:pt x="18" y="76"/>
                    </a:cubicBezTo>
                    <a:cubicBezTo>
                      <a:pt x="17" y="74"/>
                      <a:pt x="17" y="74"/>
                      <a:pt x="17" y="74"/>
                    </a:cubicBezTo>
                    <a:cubicBezTo>
                      <a:pt x="16" y="72"/>
                      <a:pt x="16" y="70"/>
                      <a:pt x="16" y="68"/>
                    </a:cubicBezTo>
                    <a:cubicBezTo>
                      <a:pt x="16" y="59"/>
                      <a:pt x="23" y="52"/>
                      <a:pt x="32" y="52"/>
                    </a:cubicBezTo>
                    <a:cubicBezTo>
                      <a:pt x="36" y="52"/>
                      <a:pt x="36" y="52"/>
                      <a:pt x="36" y="52"/>
                    </a:cubicBezTo>
                    <a:cubicBezTo>
                      <a:pt x="36" y="48"/>
                      <a:pt x="36" y="48"/>
                      <a:pt x="36" y="48"/>
                    </a:cubicBezTo>
                    <a:cubicBezTo>
                      <a:pt x="38" y="26"/>
                      <a:pt x="57" y="8"/>
                      <a:pt x="80" y="8"/>
                    </a:cubicBezTo>
                    <a:cubicBezTo>
                      <a:pt x="102" y="8"/>
                      <a:pt x="121" y="24"/>
                      <a:pt x="124" y="46"/>
                    </a:cubicBezTo>
                    <a:cubicBezTo>
                      <a:pt x="124" y="49"/>
                      <a:pt x="124" y="49"/>
                      <a:pt x="124" y="49"/>
                    </a:cubicBezTo>
                    <a:cubicBezTo>
                      <a:pt x="126" y="50"/>
                      <a:pt x="126" y="50"/>
                      <a:pt x="126" y="50"/>
                    </a:cubicBezTo>
                    <a:cubicBezTo>
                      <a:pt x="141" y="54"/>
                      <a:pt x="152" y="68"/>
                      <a:pt x="152" y="84"/>
                    </a:cubicBezTo>
                    <a:cubicBezTo>
                      <a:pt x="152" y="104"/>
                      <a:pt x="136" y="120"/>
                      <a:pt x="116"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99">
                <a:extLst>
                  <a:ext uri="{FF2B5EF4-FFF2-40B4-BE49-F238E27FC236}">
                    <a16:creationId xmlns:a16="http://schemas.microsoft.com/office/drawing/2014/main" id="{34F71447-AFC2-13AB-CE6B-FE2C068F4CEF}"/>
                  </a:ext>
                </a:extLst>
              </p:cNvPr>
              <p:cNvSpPr>
                <a:spLocks noEditPoints="1"/>
              </p:cNvSpPr>
              <p:nvPr/>
            </p:nvSpPr>
            <p:spPr bwMode="auto">
              <a:xfrm>
                <a:off x="3835" y="2102"/>
                <a:ext cx="136" cy="146"/>
              </a:xfrm>
              <a:custGeom>
                <a:avLst/>
                <a:gdLst>
                  <a:gd name="T0" fmla="*/ 0 w 56"/>
                  <a:gd name="T1" fmla="*/ 34 h 60"/>
                  <a:gd name="T2" fmla="*/ 11 w 56"/>
                  <a:gd name="T3" fmla="*/ 52 h 60"/>
                  <a:gd name="T4" fmla="*/ 28 w 56"/>
                  <a:gd name="T5" fmla="*/ 60 h 60"/>
                  <a:gd name="T6" fmla="*/ 45 w 56"/>
                  <a:gd name="T7" fmla="*/ 52 h 60"/>
                  <a:gd name="T8" fmla="*/ 56 w 56"/>
                  <a:gd name="T9" fmla="*/ 34 h 60"/>
                  <a:gd name="T10" fmla="*/ 56 w 56"/>
                  <a:gd name="T11" fmla="*/ 0 h 60"/>
                  <a:gd name="T12" fmla="*/ 0 w 56"/>
                  <a:gd name="T13" fmla="*/ 0 h 60"/>
                  <a:gd name="T14" fmla="*/ 0 w 56"/>
                  <a:gd name="T15" fmla="*/ 34 h 60"/>
                  <a:gd name="T16" fmla="*/ 8 w 56"/>
                  <a:gd name="T17" fmla="*/ 8 h 60"/>
                  <a:gd name="T18" fmla="*/ 48 w 56"/>
                  <a:gd name="T19" fmla="*/ 8 h 60"/>
                  <a:gd name="T20" fmla="*/ 48 w 56"/>
                  <a:gd name="T21" fmla="*/ 34 h 60"/>
                  <a:gd name="T22" fmla="*/ 41 w 56"/>
                  <a:gd name="T23" fmla="*/ 45 h 60"/>
                  <a:gd name="T24" fmla="*/ 28 w 56"/>
                  <a:gd name="T25" fmla="*/ 52 h 60"/>
                  <a:gd name="T26" fmla="*/ 15 w 56"/>
                  <a:gd name="T27" fmla="*/ 45 h 60"/>
                  <a:gd name="T28" fmla="*/ 8 w 56"/>
                  <a:gd name="T29" fmla="*/ 34 h 60"/>
                  <a:gd name="T30" fmla="*/ 8 w 56"/>
                  <a:gd name="T31" fmla="*/ 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60">
                    <a:moveTo>
                      <a:pt x="0" y="34"/>
                    </a:moveTo>
                    <a:cubicBezTo>
                      <a:pt x="0" y="42"/>
                      <a:pt x="4" y="49"/>
                      <a:pt x="11" y="52"/>
                    </a:cubicBezTo>
                    <a:cubicBezTo>
                      <a:pt x="28" y="60"/>
                      <a:pt x="28" y="60"/>
                      <a:pt x="28" y="60"/>
                    </a:cubicBezTo>
                    <a:cubicBezTo>
                      <a:pt x="45" y="52"/>
                      <a:pt x="45" y="52"/>
                      <a:pt x="45" y="52"/>
                    </a:cubicBezTo>
                    <a:cubicBezTo>
                      <a:pt x="52" y="49"/>
                      <a:pt x="56" y="42"/>
                      <a:pt x="56" y="34"/>
                    </a:cubicBezTo>
                    <a:cubicBezTo>
                      <a:pt x="56" y="0"/>
                      <a:pt x="56" y="0"/>
                      <a:pt x="56" y="0"/>
                    </a:cubicBezTo>
                    <a:cubicBezTo>
                      <a:pt x="0" y="0"/>
                      <a:pt x="0" y="0"/>
                      <a:pt x="0" y="0"/>
                    </a:cubicBezTo>
                    <a:lnTo>
                      <a:pt x="0" y="34"/>
                    </a:lnTo>
                    <a:close/>
                    <a:moveTo>
                      <a:pt x="8" y="8"/>
                    </a:moveTo>
                    <a:cubicBezTo>
                      <a:pt x="48" y="8"/>
                      <a:pt x="48" y="8"/>
                      <a:pt x="48" y="8"/>
                    </a:cubicBezTo>
                    <a:cubicBezTo>
                      <a:pt x="48" y="34"/>
                      <a:pt x="48" y="34"/>
                      <a:pt x="48" y="34"/>
                    </a:cubicBezTo>
                    <a:cubicBezTo>
                      <a:pt x="48" y="39"/>
                      <a:pt x="45" y="43"/>
                      <a:pt x="41" y="45"/>
                    </a:cubicBezTo>
                    <a:cubicBezTo>
                      <a:pt x="28" y="52"/>
                      <a:pt x="28" y="52"/>
                      <a:pt x="28" y="52"/>
                    </a:cubicBezTo>
                    <a:cubicBezTo>
                      <a:pt x="15" y="45"/>
                      <a:pt x="15" y="45"/>
                      <a:pt x="15" y="45"/>
                    </a:cubicBezTo>
                    <a:cubicBezTo>
                      <a:pt x="11" y="43"/>
                      <a:pt x="8" y="39"/>
                      <a:pt x="8" y="34"/>
                    </a:cubicBezTo>
                    <a:lnTo>
                      <a:pt x="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59580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3F9CAC-721A-B440-BAD7-29E531ED4D63}"/>
              </a:ext>
            </a:extLst>
          </p:cNvPr>
          <p:cNvSpPr>
            <a:spLocks noGrp="1"/>
          </p:cNvSpPr>
          <p:nvPr>
            <p:ph type="title"/>
          </p:nvPr>
        </p:nvSpPr>
        <p:spPr>
          <a:xfrm>
            <a:off x="695325" y="333375"/>
            <a:ext cx="11296650" cy="1150938"/>
          </a:xfrm>
        </p:spPr>
        <p:txBody>
          <a:bodyPr/>
          <a:lstStyle/>
          <a:p>
            <a:r>
              <a:rPr lang="en-FI" sz="3400"/>
              <a:t>WithSecure Elements Collaboration Protection</a:t>
            </a:r>
          </a:p>
        </p:txBody>
      </p:sp>
      <p:sp>
        <p:nvSpPr>
          <p:cNvPr id="7" name="TextBox 6">
            <a:extLst>
              <a:ext uri="{FF2B5EF4-FFF2-40B4-BE49-F238E27FC236}">
                <a16:creationId xmlns:a16="http://schemas.microsoft.com/office/drawing/2014/main" id="{FBAAC8F7-AAFB-2D4C-A1CA-231CAB63320B}"/>
              </a:ext>
            </a:extLst>
          </p:cNvPr>
          <p:cNvSpPr txBox="1"/>
          <p:nvPr/>
        </p:nvSpPr>
        <p:spPr>
          <a:xfrm>
            <a:off x="683610" y="2322017"/>
            <a:ext cx="2497740" cy="1569660"/>
          </a:xfrm>
          <a:prstGeom prst="rect">
            <a:avLst/>
          </a:prstGeom>
          <a:noFill/>
        </p:spPr>
        <p:txBody>
          <a:bodyPr wrap="square" rtlCol="0">
            <a:spAutoFit/>
          </a:bodyPr>
          <a:lstStyle/>
          <a:p>
            <a:r>
              <a:rPr lang="es-ES" sz="1600" b="1" dirty="0">
                <a:solidFill>
                  <a:srgbClr val="363636"/>
                </a:solidFill>
              </a:rPr>
              <a:t>Bloquee los intentos de phishing y el contenido malicioso </a:t>
            </a:r>
            <a:r>
              <a:rPr lang="es-ES" sz="1600" dirty="0">
                <a:solidFill>
                  <a:srgbClr val="363636"/>
                </a:solidFill>
              </a:rPr>
              <a:t>que se filtra en sus correos electrónicos de Microsoft 365, Teams, OneDrive y </a:t>
            </a:r>
            <a:r>
              <a:rPr lang="es-ES" sz="1600" dirty="0" err="1">
                <a:solidFill>
                  <a:srgbClr val="363636"/>
                </a:solidFill>
              </a:rPr>
              <a:t>Sharepoint</a:t>
            </a:r>
            <a:endParaRPr lang="en-FI" sz="1600" dirty="0">
              <a:solidFill>
                <a:srgbClr val="363636"/>
              </a:solidFill>
            </a:endParaRPr>
          </a:p>
        </p:txBody>
      </p:sp>
      <p:sp>
        <p:nvSpPr>
          <p:cNvPr id="9" name="TextBox 8">
            <a:extLst>
              <a:ext uri="{FF2B5EF4-FFF2-40B4-BE49-F238E27FC236}">
                <a16:creationId xmlns:a16="http://schemas.microsoft.com/office/drawing/2014/main" id="{32E6F517-6C4E-D74B-9584-ED235D5A6F91}"/>
              </a:ext>
            </a:extLst>
          </p:cNvPr>
          <p:cNvSpPr txBox="1"/>
          <p:nvPr/>
        </p:nvSpPr>
        <p:spPr>
          <a:xfrm>
            <a:off x="674298" y="4254296"/>
            <a:ext cx="2592286" cy="1077218"/>
          </a:xfrm>
          <a:prstGeom prst="rect">
            <a:avLst/>
          </a:prstGeom>
          <a:noFill/>
        </p:spPr>
        <p:txBody>
          <a:bodyPr wrap="square" rtlCol="0">
            <a:spAutoFit/>
          </a:bodyPr>
          <a:lstStyle/>
          <a:p>
            <a:r>
              <a:rPr lang="es-ES" sz="1600" b="1" dirty="0">
                <a:solidFill>
                  <a:srgbClr val="363636"/>
                </a:solidFill>
              </a:rPr>
              <a:t>Analice contenido sospechoso </a:t>
            </a:r>
            <a:r>
              <a:rPr lang="es-ES" sz="1600" dirty="0">
                <a:solidFill>
                  <a:srgbClr val="363636"/>
                </a:solidFill>
              </a:rPr>
              <a:t>en un entorno de pruebas aislado</a:t>
            </a:r>
            <a:endParaRPr lang="en-FI" sz="1400" dirty="0">
              <a:solidFill>
                <a:srgbClr val="363636"/>
              </a:solidFill>
            </a:endParaRPr>
          </a:p>
        </p:txBody>
      </p:sp>
      <p:sp>
        <p:nvSpPr>
          <p:cNvPr id="11" name="TextBox 10">
            <a:extLst>
              <a:ext uri="{FF2B5EF4-FFF2-40B4-BE49-F238E27FC236}">
                <a16:creationId xmlns:a16="http://schemas.microsoft.com/office/drawing/2014/main" id="{58789940-BA49-1944-899A-121083EB88BD}"/>
              </a:ext>
            </a:extLst>
          </p:cNvPr>
          <p:cNvSpPr txBox="1"/>
          <p:nvPr/>
        </p:nvSpPr>
        <p:spPr>
          <a:xfrm>
            <a:off x="9295298" y="2392497"/>
            <a:ext cx="2458552" cy="1323439"/>
          </a:xfrm>
          <a:prstGeom prst="rect">
            <a:avLst/>
          </a:prstGeom>
          <a:noFill/>
        </p:spPr>
        <p:txBody>
          <a:bodyPr wrap="square" rtlCol="0">
            <a:spAutoFit/>
          </a:bodyPr>
          <a:lstStyle/>
          <a:p>
            <a:r>
              <a:rPr lang="es-ES" sz="1600" b="1" dirty="0">
                <a:solidFill>
                  <a:srgbClr val="363636"/>
                </a:solidFill>
              </a:rPr>
              <a:t>Perfectamente integrado. </a:t>
            </a:r>
            <a:r>
              <a:rPr lang="es-ES" sz="1600" dirty="0">
                <a:solidFill>
                  <a:srgbClr val="363636"/>
                </a:solidFill>
              </a:rPr>
              <a:t>No se requiere middleware ni software adicional. </a:t>
            </a:r>
            <a:br>
              <a:rPr lang="es-ES" sz="1600" dirty="0">
                <a:solidFill>
                  <a:srgbClr val="363636"/>
                </a:solidFill>
              </a:rPr>
            </a:br>
            <a:r>
              <a:rPr lang="es-ES" sz="1600" dirty="0">
                <a:solidFill>
                  <a:srgbClr val="363636"/>
                </a:solidFill>
              </a:rPr>
              <a:t>Implementar en minutos</a:t>
            </a:r>
            <a:endParaRPr lang="en-FI" sz="1600" dirty="0">
              <a:solidFill>
                <a:srgbClr val="363636"/>
              </a:solidFill>
            </a:endParaRPr>
          </a:p>
        </p:txBody>
      </p:sp>
      <p:sp>
        <p:nvSpPr>
          <p:cNvPr id="13" name="TextBox 12">
            <a:extLst>
              <a:ext uri="{FF2B5EF4-FFF2-40B4-BE49-F238E27FC236}">
                <a16:creationId xmlns:a16="http://schemas.microsoft.com/office/drawing/2014/main" id="{CA2B41A1-B034-7249-AFE0-566B1DB1D0B6}"/>
              </a:ext>
            </a:extLst>
          </p:cNvPr>
          <p:cNvSpPr txBox="1"/>
          <p:nvPr/>
        </p:nvSpPr>
        <p:spPr>
          <a:xfrm>
            <a:off x="9295298" y="4222342"/>
            <a:ext cx="2304252" cy="1569660"/>
          </a:xfrm>
          <a:prstGeom prst="rect">
            <a:avLst/>
          </a:prstGeom>
          <a:noFill/>
        </p:spPr>
        <p:txBody>
          <a:bodyPr wrap="square" rtlCol="0">
            <a:spAutoFit/>
          </a:bodyPr>
          <a:lstStyle/>
          <a:p>
            <a:r>
              <a:rPr lang="es-ES" sz="1600" b="1" dirty="0">
                <a:solidFill>
                  <a:srgbClr val="363636"/>
                </a:solidFill>
              </a:rPr>
              <a:t>Confía en tu bandeja de entrada. </a:t>
            </a:r>
            <a:r>
              <a:rPr lang="es-ES" sz="1600" dirty="0">
                <a:solidFill>
                  <a:srgbClr val="363636"/>
                </a:solidFill>
              </a:rPr>
              <a:t>Detectar anomalías de comportamiento y cuentas de empresa vulneradas</a:t>
            </a:r>
            <a:endParaRPr lang="en-FI" sz="1600" dirty="0">
              <a:solidFill>
                <a:srgbClr val="363636"/>
              </a:solidFill>
            </a:endParaRPr>
          </a:p>
        </p:txBody>
      </p:sp>
      <p:sp>
        <p:nvSpPr>
          <p:cNvPr id="15" name="TextBox 14">
            <a:extLst>
              <a:ext uri="{FF2B5EF4-FFF2-40B4-BE49-F238E27FC236}">
                <a16:creationId xmlns:a16="http://schemas.microsoft.com/office/drawing/2014/main" id="{BBD686D5-DE8D-8040-A0D0-1C8C3154B534}"/>
              </a:ext>
            </a:extLst>
          </p:cNvPr>
          <p:cNvSpPr txBox="1"/>
          <p:nvPr/>
        </p:nvSpPr>
        <p:spPr>
          <a:xfrm>
            <a:off x="695325" y="1178270"/>
            <a:ext cx="11296650" cy="646331"/>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accent2"/>
                </a:solidFill>
              </a:rPr>
              <a:t>Mantenga el phishing, el contenido malicioso y las amenazas avanzadas fuera de sus correos electrónicos y colaboración de Microsoft 365</a:t>
            </a:r>
            <a:endParaRPr kumimoji="0" lang="en-FI" sz="1800" b="0" i="0" u="none" strike="noStrike" kern="1200" cap="none" spc="0" normalizeH="0" baseline="0" noProof="0" dirty="0">
              <a:ln>
                <a:noFill/>
              </a:ln>
              <a:solidFill>
                <a:schemeClr val="accent2"/>
              </a:solidFill>
              <a:effectLst/>
              <a:uLnTx/>
              <a:uFillTx/>
              <a:ea typeface="+mn-ea"/>
              <a:cs typeface="+mn-cs"/>
            </a:endParaRPr>
          </a:p>
        </p:txBody>
      </p:sp>
      <p:pic>
        <p:nvPicPr>
          <p:cNvPr id="3" name="Picture 2">
            <a:extLst>
              <a:ext uri="{FF2B5EF4-FFF2-40B4-BE49-F238E27FC236}">
                <a16:creationId xmlns:a16="http://schemas.microsoft.com/office/drawing/2014/main" id="{58241B6E-FA9B-CD56-6EB1-46CDE1CECBE3}"/>
              </a:ext>
            </a:extLst>
          </p:cNvPr>
          <p:cNvPicPr>
            <a:picLocks noChangeAspect="1"/>
          </p:cNvPicPr>
          <p:nvPr/>
        </p:nvPicPr>
        <p:blipFill>
          <a:blip r:embed="rId2"/>
          <a:stretch>
            <a:fillRect/>
          </a:stretch>
        </p:blipFill>
        <p:spPr>
          <a:xfrm>
            <a:off x="3339290" y="1951485"/>
            <a:ext cx="5513419" cy="4277108"/>
          </a:xfrm>
          <a:prstGeom prst="rect">
            <a:avLst/>
          </a:prstGeom>
        </p:spPr>
      </p:pic>
    </p:spTree>
    <p:extLst>
      <p:ext uri="{BB962C8B-B14F-4D97-AF65-F5344CB8AC3E}">
        <p14:creationId xmlns:p14="http://schemas.microsoft.com/office/powerpoint/2010/main" val="261903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8F57B4-0023-4D12-F6F3-1997C35F415E}"/>
              </a:ext>
            </a:extLst>
          </p:cNvPr>
          <p:cNvSpPr>
            <a:spLocks noGrp="1"/>
          </p:cNvSpPr>
          <p:nvPr>
            <p:ph type="title"/>
          </p:nvPr>
        </p:nvSpPr>
        <p:spPr>
          <a:xfrm>
            <a:off x="695325" y="1967696"/>
            <a:ext cx="7881516" cy="1461304"/>
          </a:xfrm>
        </p:spPr>
        <p:txBody>
          <a:bodyPr/>
          <a:lstStyle/>
          <a:p>
            <a:r>
              <a:rPr lang="en-US" dirty="0" err="1"/>
              <a:t>Presentamos</a:t>
            </a:r>
            <a:br>
              <a:rPr lang="en-US" dirty="0"/>
            </a:br>
            <a:r>
              <a:rPr lang="en-US" dirty="0" err="1">
                <a:solidFill>
                  <a:schemeClr val="bg1"/>
                </a:solidFill>
              </a:rPr>
              <a:t>los</a:t>
            </a:r>
            <a:r>
              <a:rPr lang="en-US" dirty="0">
                <a:solidFill>
                  <a:schemeClr val="bg1"/>
                </a:solidFill>
              </a:rPr>
              <a:t> </a:t>
            </a:r>
            <a:r>
              <a:rPr lang="en-US" dirty="0" err="1">
                <a:solidFill>
                  <a:schemeClr val="bg1"/>
                </a:solidFill>
              </a:rPr>
              <a:t>servicios</a:t>
            </a:r>
            <a:r>
              <a:rPr lang="en-US" dirty="0">
                <a:solidFill>
                  <a:schemeClr val="bg1"/>
                </a:solidFill>
              </a:rPr>
              <a:t> de Co-Security</a:t>
            </a:r>
          </a:p>
        </p:txBody>
      </p:sp>
      <p:sp>
        <p:nvSpPr>
          <p:cNvPr id="5" name="Subtitle 4">
            <a:extLst>
              <a:ext uri="{FF2B5EF4-FFF2-40B4-BE49-F238E27FC236}">
                <a16:creationId xmlns:a16="http://schemas.microsoft.com/office/drawing/2014/main" id="{804CBED5-D030-1ECB-5FA1-7622D7A9F8D8}"/>
              </a:ext>
            </a:extLst>
          </p:cNvPr>
          <p:cNvSpPr>
            <a:spLocks noGrp="1"/>
          </p:cNvSpPr>
          <p:nvPr>
            <p:ph type="subTitle" idx="1"/>
          </p:nvPr>
        </p:nvSpPr>
        <p:spPr>
          <a:xfrm>
            <a:off x="695326" y="3939365"/>
            <a:ext cx="5314949" cy="1655762"/>
          </a:xfrm>
        </p:spPr>
        <p:txBody>
          <a:bodyPr/>
          <a:lstStyle/>
          <a:p>
            <a:r>
              <a:rPr kumimoji="0" lang="es-ES" sz="1800" b="0" i="0" u="none" strike="noStrike" kern="1200" cap="none" spc="0" normalizeH="0" baseline="0" noProof="0" dirty="0">
                <a:ln>
                  <a:noFill/>
                </a:ln>
                <a:solidFill>
                  <a:srgbClr val="E0EBFF"/>
                </a:solidFill>
                <a:effectLst/>
                <a:uLnTx/>
                <a:uFillTx/>
                <a:latin typeface="Archivo"/>
                <a:ea typeface="+mn-ea"/>
                <a:cs typeface="+mn-cs"/>
              </a:rPr>
              <a:t>Los usuarios de Elements XDR tienen acceso para aumentar su equipo con servicios flexibles las 24 horas</a:t>
            </a:r>
            <a:endParaRPr lang="en-US" dirty="0"/>
          </a:p>
        </p:txBody>
      </p:sp>
      <p:sp>
        <p:nvSpPr>
          <p:cNvPr id="6" name="Picture Placeholder 5">
            <a:extLst>
              <a:ext uri="{FF2B5EF4-FFF2-40B4-BE49-F238E27FC236}">
                <a16:creationId xmlns:a16="http://schemas.microsoft.com/office/drawing/2014/main" id="{ED36123C-FE84-9B03-139F-86D3B337BF34}"/>
              </a:ext>
            </a:extLst>
          </p:cNvPr>
          <p:cNvSpPr>
            <a:spLocks noGrp="1"/>
          </p:cNvSpPr>
          <p:nvPr>
            <p:ph type="pic" sz="quarter" idx="10"/>
          </p:nvPr>
        </p:nvSpPr>
        <p:spPr/>
        <p:txBody>
          <a:bodyPr/>
          <a:lstStyle/>
          <a:p>
            <a:endParaRPr lang="en-US" dirty="0"/>
          </a:p>
        </p:txBody>
      </p:sp>
    </p:spTree>
    <p:extLst>
      <p:ext uri="{BB962C8B-B14F-4D97-AF65-F5344CB8AC3E}">
        <p14:creationId xmlns:p14="http://schemas.microsoft.com/office/powerpoint/2010/main" val="264093741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A001E6-0BB5-DC02-EFA1-BAA8CAC36E69}"/>
              </a:ext>
            </a:extLst>
          </p:cNvPr>
          <p:cNvSpPr>
            <a:spLocks noGrp="1"/>
          </p:cNvSpPr>
          <p:nvPr>
            <p:ph type="title"/>
          </p:nvPr>
        </p:nvSpPr>
        <p:spPr>
          <a:xfrm>
            <a:off x="1286669" y="495300"/>
            <a:ext cx="10210006" cy="1150938"/>
          </a:xfrm>
        </p:spPr>
        <p:txBody>
          <a:bodyPr/>
          <a:lstStyle/>
          <a:p>
            <a:r>
              <a:rPr kumimoji="0" lang="en-US" sz="4000" b="0" i="0" u="none" strike="noStrike" kern="1200" cap="none" spc="0" normalizeH="0" baseline="0" noProof="0" dirty="0" err="1">
                <a:ln>
                  <a:noFill/>
                </a:ln>
                <a:solidFill>
                  <a:srgbClr val="D8C9F1"/>
                </a:solidFill>
                <a:effectLst/>
                <a:uLnTx/>
                <a:uFillTx/>
                <a:latin typeface="TitlingGothicFB"/>
                <a:ea typeface="+mj-ea"/>
                <a:cs typeface="+mj-cs"/>
              </a:rPr>
              <a:t>Servicios</a:t>
            </a:r>
            <a:r>
              <a:rPr kumimoji="0" lang="en-US" sz="4000" b="0" i="0" u="none" strike="noStrike" kern="1200" cap="none" spc="0" normalizeH="0" baseline="0" noProof="0" dirty="0">
                <a:ln>
                  <a:noFill/>
                </a:ln>
                <a:solidFill>
                  <a:srgbClr val="D8C9F1"/>
                </a:solidFill>
                <a:effectLst/>
                <a:uLnTx/>
                <a:uFillTx/>
                <a:latin typeface="TitlingGothicFB"/>
                <a:ea typeface="+mj-ea"/>
                <a:cs typeface="+mj-cs"/>
              </a:rPr>
              <a:t> de </a:t>
            </a:r>
            <a:r>
              <a:rPr lang="en-US" dirty="0">
                <a:solidFill>
                  <a:srgbClr val="D8C9F1"/>
                </a:solidFill>
                <a:latin typeface="TitlingGothicFB"/>
              </a:rPr>
              <a:t>C</a:t>
            </a:r>
            <a:r>
              <a:rPr kumimoji="0" lang="en-US" sz="4000" b="0" i="0" u="none" strike="noStrike" kern="1200" cap="none" spc="0" normalizeH="0" baseline="0" noProof="0" dirty="0">
                <a:ln>
                  <a:noFill/>
                </a:ln>
                <a:solidFill>
                  <a:srgbClr val="D8C9F1"/>
                </a:solidFill>
                <a:effectLst/>
                <a:uLnTx/>
                <a:uFillTx/>
                <a:latin typeface="TitlingGothicFB"/>
                <a:ea typeface="+mj-ea"/>
                <a:cs typeface="+mj-cs"/>
              </a:rPr>
              <a:t>o-</a:t>
            </a:r>
            <a:r>
              <a:rPr kumimoji="0" lang="en-US" sz="4000" b="0" i="0" u="none" strike="noStrike" kern="1200" cap="none" spc="0" normalizeH="0" baseline="0" noProof="0" dirty="0" err="1">
                <a:ln>
                  <a:noFill/>
                </a:ln>
                <a:solidFill>
                  <a:srgbClr val="D8C9F1"/>
                </a:solidFill>
                <a:effectLst/>
                <a:uLnTx/>
                <a:uFillTx/>
                <a:latin typeface="TitlingGothicFB"/>
                <a:ea typeface="+mj-ea"/>
                <a:cs typeface="+mj-cs"/>
              </a:rPr>
              <a:t>Seguridad</a:t>
            </a:r>
            <a:endParaRPr lang="en-US" dirty="0"/>
          </a:p>
        </p:txBody>
      </p:sp>
      <p:pic>
        <p:nvPicPr>
          <p:cNvPr id="6" name="Graphic 5">
            <a:extLst>
              <a:ext uri="{FF2B5EF4-FFF2-40B4-BE49-F238E27FC236}">
                <a16:creationId xmlns:a16="http://schemas.microsoft.com/office/drawing/2014/main" id="{F9E44021-DA04-B25F-735D-4BDDABC2AB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41967" y="761900"/>
            <a:ext cx="548373" cy="548373"/>
          </a:xfrm>
          <a:prstGeom prst="rect">
            <a:avLst/>
          </a:prstGeom>
        </p:spPr>
      </p:pic>
      <p:pic>
        <p:nvPicPr>
          <p:cNvPr id="7" name="Graphic 6">
            <a:extLst>
              <a:ext uri="{FF2B5EF4-FFF2-40B4-BE49-F238E27FC236}">
                <a16:creationId xmlns:a16="http://schemas.microsoft.com/office/drawing/2014/main" id="{88FE9697-B6F0-D18F-2DFC-A948BED29C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29468" y="1968781"/>
            <a:ext cx="457200" cy="457200"/>
          </a:xfrm>
          <a:prstGeom prst="rect">
            <a:avLst/>
          </a:prstGeom>
        </p:spPr>
      </p:pic>
      <p:sp>
        <p:nvSpPr>
          <p:cNvPr id="8" name="Snip and Round Single Corner of Rectangle 10">
            <a:extLst>
              <a:ext uri="{FF2B5EF4-FFF2-40B4-BE49-F238E27FC236}">
                <a16:creationId xmlns:a16="http://schemas.microsoft.com/office/drawing/2014/main" id="{B44ABA7F-8BFB-5C25-8B4B-D5442EE3F07A}"/>
              </a:ext>
            </a:extLst>
          </p:cNvPr>
          <p:cNvSpPr/>
          <p:nvPr/>
        </p:nvSpPr>
        <p:spPr>
          <a:xfrm>
            <a:off x="720522" y="1861609"/>
            <a:ext cx="3312269" cy="1914417"/>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9" name="TextBox 8">
            <a:extLst>
              <a:ext uri="{FF2B5EF4-FFF2-40B4-BE49-F238E27FC236}">
                <a16:creationId xmlns:a16="http://schemas.microsoft.com/office/drawing/2014/main" id="{BF2080C1-2528-08B5-2AE8-415B09FD1601}"/>
              </a:ext>
            </a:extLst>
          </p:cNvPr>
          <p:cNvSpPr txBox="1"/>
          <p:nvPr/>
        </p:nvSpPr>
        <p:spPr>
          <a:xfrm>
            <a:off x="1223592" y="1883434"/>
            <a:ext cx="2031860" cy="415498"/>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Elevate</a:t>
            </a:r>
            <a:endParaRPr kumimoji="0" lang="en-FI" sz="1100" i="0" u="none" strike="noStrike" kern="1200" cap="none" spc="0" normalizeH="0" baseline="0" noProof="0">
              <a:ln>
                <a:noFill/>
              </a:ln>
              <a:solidFill>
                <a:schemeClr val="bg1"/>
              </a:solidFill>
              <a:effectLst/>
              <a:uLnTx/>
              <a:uFillTx/>
              <a:latin typeface="+mj-lt"/>
              <a:ea typeface="+mn-ea"/>
              <a:cs typeface="Archivo" pitchFamily="2" charset="77"/>
            </a:endParaRPr>
          </a:p>
        </p:txBody>
      </p:sp>
      <p:pic>
        <p:nvPicPr>
          <p:cNvPr id="10" name="Graphic 9">
            <a:extLst>
              <a:ext uri="{FF2B5EF4-FFF2-40B4-BE49-F238E27FC236}">
                <a16:creationId xmlns:a16="http://schemas.microsoft.com/office/drawing/2014/main" id="{522C2C99-7F04-A04D-75A7-D70B794BD5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2457" y="1968100"/>
            <a:ext cx="457200" cy="457200"/>
          </a:xfrm>
          <a:prstGeom prst="rect">
            <a:avLst/>
          </a:prstGeom>
        </p:spPr>
      </p:pic>
      <p:sp>
        <p:nvSpPr>
          <p:cNvPr id="11" name="Snip and Round Single Corner of Rectangle 10">
            <a:extLst>
              <a:ext uri="{FF2B5EF4-FFF2-40B4-BE49-F238E27FC236}">
                <a16:creationId xmlns:a16="http://schemas.microsoft.com/office/drawing/2014/main" id="{32534346-C426-34ED-7C56-1B249D456539}"/>
              </a:ext>
            </a:extLst>
          </p:cNvPr>
          <p:cNvSpPr/>
          <p:nvPr/>
        </p:nvSpPr>
        <p:spPr>
          <a:xfrm>
            <a:off x="4418000" y="1874473"/>
            <a:ext cx="3312269" cy="1914416"/>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12" name="TextBox 11">
            <a:extLst>
              <a:ext uri="{FF2B5EF4-FFF2-40B4-BE49-F238E27FC236}">
                <a16:creationId xmlns:a16="http://schemas.microsoft.com/office/drawing/2014/main" id="{0F2117E5-07B1-0B79-F896-0B1F2D86A120}"/>
              </a:ext>
            </a:extLst>
          </p:cNvPr>
          <p:cNvSpPr txBox="1"/>
          <p:nvPr/>
        </p:nvSpPr>
        <p:spPr>
          <a:xfrm>
            <a:off x="4916780" y="1895647"/>
            <a:ext cx="2031860" cy="415498"/>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bg1"/>
                </a:solidFill>
                <a:effectLst/>
                <a:uLnTx/>
                <a:uFillTx/>
                <a:latin typeface="+mj-lt"/>
                <a:ea typeface="+mn-ea"/>
                <a:cs typeface="Archivo" pitchFamily="2" charset="77"/>
              </a:rPr>
              <a:t>Co-Monitoreo</a:t>
            </a:r>
            <a:endParaRPr kumimoji="0" lang="en-FI" sz="1100" i="0" u="none" strike="noStrike" kern="1200" cap="none" spc="0" normalizeH="0" baseline="0" noProof="0" dirty="0">
              <a:ln>
                <a:noFill/>
              </a:ln>
              <a:solidFill>
                <a:schemeClr val="bg1"/>
              </a:solidFill>
              <a:effectLst/>
              <a:uLnTx/>
              <a:uFillTx/>
              <a:latin typeface="+mj-lt"/>
              <a:ea typeface="+mn-ea"/>
              <a:cs typeface="Archivo" pitchFamily="2" charset="77"/>
            </a:endParaRPr>
          </a:p>
        </p:txBody>
      </p:sp>
      <p:pic>
        <p:nvPicPr>
          <p:cNvPr id="13" name="Graphic 12">
            <a:extLst>
              <a:ext uri="{FF2B5EF4-FFF2-40B4-BE49-F238E27FC236}">
                <a16:creationId xmlns:a16="http://schemas.microsoft.com/office/drawing/2014/main" id="{E5839F3A-F6F7-72EA-E0FC-DB1FBD7B6B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270126" y="1945822"/>
            <a:ext cx="457200" cy="457200"/>
          </a:xfrm>
          <a:prstGeom prst="rect">
            <a:avLst/>
          </a:prstGeom>
        </p:spPr>
      </p:pic>
      <p:sp>
        <p:nvSpPr>
          <p:cNvPr id="14" name="Snip and Round Single Corner of Rectangle 10">
            <a:extLst>
              <a:ext uri="{FF2B5EF4-FFF2-40B4-BE49-F238E27FC236}">
                <a16:creationId xmlns:a16="http://schemas.microsoft.com/office/drawing/2014/main" id="{769FEB2E-FA67-011B-2DC4-CB4D66ECAD88}"/>
              </a:ext>
            </a:extLst>
          </p:cNvPr>
          <p:cNvSpPr/>
          <p:nvPr/>
        </p:nvSpPr>
        <p:spPr>
          <a:xfrm>
            <a:off x="8151832" y="1861609"/>
            <a:ext cx="3308052" cy="1927907"/>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15" name="TextBox 14">
            <a:extLst>
              <a:ext uri="{FF2B5EF4-FFF2-40B4-BE49-F238E27FC236}">
                <a16:creationId xmlns:a16="http://schemas.microsoft.com/office/drawing/2014/main" id="{6B5430B9-9E73-D6ED-A8C4-919C57BA0073}"/>
              </a:ext>
            </a:extLst>
          </p:cNvPr>
          <p:cNvSpPr txBox="1"/>
          <p:nvPr/>
        </p:nvSpPr>
        <p:spPr>
          <a:xfrm>
            <a:off x="8643849" y="1887521"/>
            <a:ext cx="2831179" cy="569387"/>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Managed Detection </a:t>
            </a:r>
            <a:br>
              <a:rPr kumimoji="0" lang="en-US" sz="1100" i="0" u="none" strike="noStrike" kern="1200" cap="none" spc="0" normalizeH="0" baseline="0" noProof="0">
                <a:ln>
                  <a:noFill/>
                </a:ln>
                <a:solidFill>
                  <a:schemeClr val="bg1"/>
                </a:solidFill>
                <a:effectLst/>
                <a:uLnTx/>
                <a:uFillTx/>
                <a:latin typeface="+mj-lt"/>
                <a:ea typeface="+mn-ea"/>
                <a:cs typeface="Archivo" pitchFamily="2" charset="77"/>
              </a:rPr>
            </a:b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and Response </a:t>
            </a:r>
            <a:endParaRPr kumimoji="0" lang="en-FI" sz="1100" i="0" u="none" strike="noStrike" kern="1200" cap="none" spc="0" normalizeH="0" baseline="0" noProof="0">
              <a:ln>
                <a:noFill/>
              </a:ln>
              <a:solidFill>
                <a:schemeClr val="bg1"/>
              </a:solidFill>
              <a:effectLst/>
              <a:uLnTx/>
              <a:uFillTx/>
              <a:latin typeface="+mj-lt"/>
              <a:ea typeface="+mn-ea"/>
              <a:cs typeface="Archivo" pitchFamily="2" charset="77"/>
            </a:endParaRPr>
          </a:p>
        </p:txBody>
      </p:sp>
      <p:pic>
        <p:nvPicPr>
          <p:cNvPr id="16" name="Graphic 15">
            <a:extLst>
              <a:ext uri="{FF2B5EF4-FFF2-40B4-BE49-F238E27FC236}">
                <a16:creationId xmlns:a16="http://schemas.microsoft.com/office/drawing/2014/main" id="{C913261E-C2E9-7092-3610-F8232A50F8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558172" y="4081823"/>
            <a:ext cx="457200" cy="457200"/>
          </a:xfrm>
          <a:prstGeom prst="rect">
            <a:avLst/>
          </a:prstGeom>
        </p:spPr>
      </p:pic>
      <p:sp>
        <p:nvSpPr>
          <p:cNvPr id="17" name="Snip and Round Single Corner of Rectangle 10">
            <a:extLst>
              <a:ext uri="{FF2B5EF4-FFF2-40B4-BE49-F238E27FC236}">
                <a16:creationId xmlns:a16="http://schemas.microsoft.com/office/drawing/2014/main" id="{18B97AB8-58B3-DBD0-F1A3-5F482747F0C9}"/>
              </a:ext>
            </a:extLst>
          </p:cNvPr>
          <p:cNvSpPr/>
          <p:nvPr/>
        </p:nvSpPr>
        <p:spPr>
          <a:xfrm>
            <a:off x="4440291" y="3987515"/>
            <a:ext cx="3308052" cy="2107850"/>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18" name="TextBox 17">
            <a:extLst>
              <a:ext uri="{FF2B5EF4-FFF2-40B4-BE49-F238E27FC236}">
                <a16:creationId xmlns:a16="http://schemas.microsoft.com/office/drawing/2014/main" id="{1FF86820-EAB5-0F00-EE9B-3757899E1F55}"/>
              </a:ext>
            </a:extLst>
          </p:cNvPr>
          <p:cNvSpPr txBox="1"/>
          <p:nvPr/>
        </p:nvSpPr>
        <p:spPr>
          <a:xfrm>
            <a:off x="4920529" y="4027003"/>
            <a:ext cx="2831179" cy="400110"/>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Incident Response</a:t>
            </a:r>
            <a:endParaRPr kumimoji="0" lang="en-FI" sz="1100" i="0" u="none" strike="noStrike" kern="1200" cap="none" spc="0" normalizeH="0" baseline="0" noProof="0">
              <a:ln>
                <a:noFill/>
              </a:ln>
              <a:solidFill>
                <a:schemeClr val="bg1"/>
              </a:solidFill>
              <a:effectLst/>
              <a:uLnTx/>
              <a:uFillTx/>
              <a:latin typeface="+mj-lt"/>
              <a:ea typeface="+mn-ea"/>
              <a:cs typeface="Archivo" pitchFamily="2" charset="77"/>
            </a:endParaRPr>
          </a:p>
        </p:txBody>
      </p:sp>
      <p:sp>
        <p:nvSpPr>
          <p:cNvPr id="19" name="Snip and Round Single Corner of Rectangle 10">
            <a:extLst>
              <a:ext uri="{FF2B5EF4-FFF2-40B4-BE49-F238E27FC236}">
                <a16:creationId xmlns:a16="http://schemas.microsoft.com/office/drawing/2014/main" id="{A3D219FE-F503-60F7-983B-5A9705491996}"/>
              </a:ext>
            </a:extLst>
          </p:cNvPr>
          <p:cNvSpPr/>
          <p:nvPr/>
        </p:nvSpPr>
        <p:spPr>
          <a:xfrm>
            <a:off x="720522" y="3987515"/>
            <a:ext cx="3308052" cy="2107850"/>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20" name="TextBox 19">
            <a:extLst>
              <a:ext uri="{FF2B5EF4-FFF2-40B4-BE49-F238E27FC236}">
                <a16:creationId xmlns:a16="http://schemas.microsoft.com/office/drawing/2014/main" id="{1C9535B1-022C-8330-52C0-30C9058F8083}"/>
              </a:ext>
            </a:extLst>
          </p:cNvPr>
          <p:cNvSpPr txBox="1"/>
          <p:nvPr/>
        </p:nvSpPr>
        <p:spPr>
          <a:xfrm>
            <a:off x="1200760" y="4027003"/>
            <a:ext cx="2831179" cy="400110"/>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Exposure Management</a:t>
            </a:r>
            <a:endParaRPr kumimoji="0" lang="en-FI" sz="1100" i="0" u="none" strike="noStrike" kern="1200" cap="none" spc="0" normalizeH="0" baseline="0" noProof="0">
              <a:ln>
                <a:noFill/>
              </a:ln>
              <a:solidFill>
                <a:schemeClr val="bg1"/>
              </a:solidFill>
              <a:effectLst/>
              <a:uLnTx/>
              <a:uFillTx/>
              <a:latin typeface="+mj-lt"/>
              <a:ea typeface="+mn-ea"/>
              <a:cs typeface="Archivo" pitchFamily="2" charset="77"/>
            </a:endParaRPr>
          </a:p>
        </p:txBody>
      </p:sp>
      <p:pic>
        <p:nvPicPr>
          <p:cNvPr id="21" name="Graphic 20">
            <a:extLst>
              <a:ext uri="{FF2B5EF4-FFF2-40B4-BE49-F238E27FC236}">
                <a16:creationId xmlns:a16="http://schemas.microsoft.com/office/drawing/2014/main" id="{04D1E7A4-B0DC-A6CC-2A8F-CED560891B4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0294" y="4147192"/>
            <a:ext cx="342900" cy="342900"/>
          </a:xfrm>
          <a:prstGeom prst="rect">
            <a:avLst/>
          </a:prstGeom>
        </p:spPr>
      </p:pic>
      <p:sp>
        <p:nvSpPr>
          <p:cNvPr id="22" name="Snip and Round Single Corner of Rectangle 10">
            <a:extLst>
              <a:ext uri="{FF2B5EF4-FFF2-40B4-BE49-F238E27FC236}">
                <a16:creationId xmlns:a16="http://schemas.microsoft.com/office/drawing/2014/main" id="{E7BDFFFF-F2BD-C2E9-B2A3-DEF7E7CA59EE}"/>
              </a:ext>
            </a:extLst>
          </p:cNvPr>
          <p:cNvSpPr/>
          <p:nvPr/>
        </p:nvSpPr>
        <p:spPr>
          <a:xfrm>
            <a:off x="8160060" y="3995733"/>
            <a:ext cx="3308052" cy="2100267"/>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23" name="TextBox 22">
            <a:extLst>
              <a:ext uri="{FF2B5EF4-FFF2-40B4-BE49-F238E27FC236}">
                <a16:creationId xmlns:a16="http://schemas.microsoft.com/office/drawing/2014/main" id="{C67E995A-A491-E392-1639-3C4D296CEF44}"/>
              </a:ext>
            </a:extLst>
          </p:cNvPr>
          <p:cNvSpPr txBox="1"/>
          <p:nvPr/>
        </p:nvSpPr>
        <p:spPr>
          <a:xfrm>
            <a:off x="8640298" y="4035222"/>
            <a:ext cx="2831179" cy="400110"/>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Countercept</a:t>
            </a:r>
            <a:endParaRPr kumimoji="0" lang="en-FI" sz="1100" i="0" u="none" strike="noStrike" kern="1200" cap="none" spc="0" normalizeH="0" baseline="0" noProof="0">
              <a:ln>
                <a:noFill/>
              </a:ln>
              <a:solidFill>
                <a:schemeClr val="bg1"/>
              </a:solidFill>
              <a:effectLst/>
              <a:uLnTx/>
              <a:uFillTx/>
              <a:latin typeface="+mj-lt"/>
              <a:ea typeface="+mn-ea"/>
              <a:cs typeface="Archivo" pitchFamily="2" charset="77"/>
            </a:endParaRPr>
          </a:p>
        </p:txBody>
      </p:sp>
      <p:sp>
        <p:nvSpPr>
          <p:cNvPr id="24" name="TextBox 23">
            <a:extLst>
              <a:ext uri="{FF2B5EF4-FFF2-40B4-BE49-F238E27FC236}">
                <a16:creationId xmlns:a16="http://schemas.microsoft.com/office/drawing/2014/main" id="{43F1C81B-EC81-3C57-4837-8968943E99EF}"/>
              </a:ext>
            </a:extLst>
          </p:cNvPr>
          <p:cNvSpPr txBox="1"/>
          <p:nvPr/>
        </p:nvSpPr>
        <p:spPr>
          <a:xfrm>
            <a:off x="862542" y="2540843"/>
            <a:ext cx="3051090" cy="707886"/>
          </a:xfrm>
          <a:prstGeom prst="rect">
            <a:avLst/>
          </a:prstGeom>
          <a:noFill/>
        </p:spPr>
        <p:txBody>
          <a:bodyPr wrap="square" rtlCol="0">
            <a:spAutoFit/>
          </a:bodyPr>
          <a:lstStyle/>
          <a:p>
            <a:r>
              <a:rPr lang="es-ES" sz="1000" dirty="0">
                <a:solidFill>
                  <a:schemeClr val="bg1"/>
                </a:solidFill>
              </a:rPr>
              <a:t>WithSecure™ </a:t>
            </a:r>
            <a:r>
              <a:rPr lang="es-ES" sz="1000" dirty="0" err="1">
                <a:solidFill>
                  <a:schemeClr val="bg1"/>
                </a:solidFill>
              </a:rPr>
              <a:t>Elevate</a:t>
            </a:r>
            <a:r>
              <a:rPr lang="es-ES" sz="1000" dirty="0">
                <a:solidFill>
                  <a:schemeClr val="bg1"/>
                </a:solidFill>
              </a:rPr>
              <a:t> es un servicio de orientación y análisis de amenazas disponible para los clientes de Elements </a:t>
            </a:r>
            <a:r>
              <a:rPr lang="es-ES" sz="1000" dirty="0" err="1">
                <a:solidFill>
                  <a:schemeClr val="bg1"/>
                </a:solidFill>
              </a:rPr>
              <a:t>Endpoint</a:t>
            </a:r>
            <a:r>
              <a:rPr lang="es-ES" sz="1000" dirty="0">
                <a:solidFill>
                  <a:schemeClr val="bg1"/>
                </a:solidFill>
              </a:rPr>
              <a:t> Security (EDR) que valida e investiga detecciones difíciles.</a:t>
            </a:r>
            <a:endParaRPr lang="en-FI" sz="1000" dirty="0">
              <a:solidFill>
                <a:schemeClr val="bg1"/>
              </a:solidFill>
            </a:endParaRPr>
          </a:p>
        </p:txBody>
      </p:sp>
      <p:sp>
        <p:nvSpPr>
          <p:cNvPr id="25" name="TextBox 24">
            <a:extLst>
              <a:ext uri="{FF2B5EF4-FFF2-40B4-BE49-F238E27FC236}">
                <a16:creationId xmlns:a16="http://schemas.microsoft.com/office/drawing/2014/main" id="{334FA52C-6F80-C9D9-122A-C2AB48D2A461}"/>
              </a:ext>
            </a:extLst>
          </p:cNvPr>
          <p:cNvSpPr txBox="1"/>
          <p:nvPr/>
        </p:nvSpPr>
        <p:spPr>
          <a:xfrm>
            <a:off x="4477504" y="2413519"/>
            <a:ext cx="3180886" cy="1323439"/>
          </a:xfrm>
          <a:prstGeom prst="rect">
            <a:avLst/>
          </a:prstGeom>
          <a:noFill/>
        </p:spPr>
        <p:txBody>
          <a:bodyPr wrap="square" rtlCol="0">
            <a:spAutoFit/>
          </a:bodyPr>
          <a:lstStyle/>
          <a:p>
            <a:r>
              <a:rPr lang="es-ES" sz="1000" dirty="0">
                <a:solidFill>
                  <a:schemeClr val="bg1"/>
                </a:solidFill>
              </a:rPr>
              <a:t>El servicio WithSecure Co-</a:t>
            </a:r>
            <a:r>
              <a:rPr lang="es-ES" sz="1000" dirty="0" err="1">
                <a:solidFill>
                  <a:schemeClr val="bg1"/>
                </a:solidFill>
              </a:rPr>
              <a:t>Monitoring</a:t>
            </a:r>
            <a:r>
              <a:rPr lang="es-ES" sz="1000" dirty="0">
                <a:solidFill>
                  <a:schemeClr val="bg1"/>
                </a:solidFill>
              </a:rPr>
              <a:t> proporciona a los usuarios de Elements EDR (Detección y respuesta de </a:t>
            </a:r>
            <a:r>
              <a:rPr lang="es-ES" sz="1000" dirty="0" err="1">
                <a:solidFill>
                  <a:schemeClr val="bg1"/>
                </a:solidFill>
              </a:rPr>
              <a:t>endpoints</a:t>
            </a:r>
            <a:r>
              <a:rPr lang="es-ES" sz="1000" dirty="0">
                <a:solidFill>
                  <a:schemeClr val="bg1"/>
                </a:solidFill>
              </a:rPr>
              <a:t>) orientación sobre validación, investigación y corrección 24/7. También posibilidad de monitoreo durante los horarios fuera de la oficina y ampliado con una escalada fluida a nuestros servicios de retención de respuesta a incidentes (IR).</a:t>
            </a:r>
            <a:endParaRPr lang="en-FI" sz="1000" dirty="0">
              <a:solidFill>
                <a:schemeClr val="bg1"/>
              </a:solidFill>
            </a:endParaRPr>
          </a:p>
        </p:txBody>
      </p:sp>
      <p:sp>
        <p:nvSpPr>
          <p:cNvPr id="26" name="TextBox 25">
            <a:extLst>
              <a:ext uri="{FF2B5EF4-FFF2-40B4-BE49-F238E27FC236}">
                <a16:creationId xmlns:a16="http://schemas.microsoft.com/office/drawing/2014/main" id="{D17BE702-6A84-6119-36C0-A72823211248}"/>
              </a:ext>
            </a:extLst>
          </p:cNvPr>
          <p:cNvSpPr txBox="1"/>
          <p:nvPr/>
        </p:nvSpPr>
        <p:spPr>
          <a:xfrm>
            <a:off x="8260809" y="2425093"/>
            <a:ext cx="3051090" cy="1323439"/>
          </a:xfrm>
          <a:prstGeom prst="rect">
            <a:avLst/>
          </a:prstGeom>
          <a:noFill/>
        </p:spPr>
        <p:txBody>
          <a:bodyPr wrap="square" rtlCol="0">
            <a:spAutoFit/>
          </a:bodyPr>
          <a:lstStyle/>
          <a:p>
            <a:r>
              <a:rPr lang="es-ES" sz="1000" dirty="0">
                <a:solidFill>
                  <a:schemeClr val="bg1"/>
                </a:solidFill>
              </a:rPr>
              <a:t>WithSecure MDR es un servicio continuo de detección y respuesta 224/7, en el que los expertos en seguridad cibernética de WithSecure protegen su entorno de TI investigando y remediando ataques de seguridad cibernética en su patrimonio utilizando datos recopilados por WithSecure Elements EDR. Incluye también el servicio de Respuesta a Incidentes.</a:t>
            </a:r>
            <a:endParaRPr lang="en-FI" sz="1000" dirty="0">
              <a:solidFill>
                <a:schemeClr val="bg1"/>
              </a:solidFill>
            </a:endParaRPr>
          </a:p>
        </p:txBody>
      </p:sp>
      <p:sp>
        <p:nvSpPr>
          <p:cNvPr id="27" name="TextBox 26">
            <a:extLst>
              <a:ext uri="{FF2B5EF4-FFF2-40B4-BE49-F238E27FC236}">
                <a16:creationId xmlns:a16="http://schemas.microsoft.com/office/drawing/2014/main" id="{17D6E51A-0680-853B-9CEE-B621BE84F47A}"/>
              </a:ext>
            </a:extLst>
          </p:cNvPr>
          <p:cNvSpPr txBox="1"/>
          <p:nvPr/>
        </p:nvSpPr>
        <p:spPr>
          <a:xfrm>
            <a:off x="4492299" y="4695588"/>
            <a:ext cx="3180886" cy="1015663"/>
          </a:xfrm>
          <a:prstGeom prst="rect">
            <a:avLst/>
          </a:prstGeom>
          <a:noFill/>
        </p:spPr>
        <p:txBody>
          <a:bodyPr wrap="square" rtlCol="0">
            <a:spAutoFit/>
          </a:bodyPr>
          <a:lstStyle/>
          <a:p>
            <a:r>
              <a:rPr lang="es-ES" sz="1000" dirty="0">
                <a:solidFill>
                  <a:schemeClr val="bg1"/>
                </a:solidFill>
              </a:rPr>
              <a:t>El servicio WithSecure </a:t>
            </a:r>
            <a:r>
              <a:rPr lang="es-ES" sz="1000" dirty="0" err="1">
                <a:solidFill>
                  <a:schemeClr val="bg1"/>
                </a:solidFill>
              </a:rPr>
              <a:t>Incident</a:t>
            </a:r>
            <a:r>
              <a:rPr lang="es-ES" sz="1000" dirty="0">
                <a:solidFill>
                  <a:schemeClr val="bg1"/>
                </a:solidFill>
              </a:rPr>
              <a:t> Response es un servicio similar a un seguro, que proporciona acceso bajo demanda, respaldado por SLA, a recursos de IR capacitados durante un incidente de ciberseguridad, cuyo objetivo principal es garantizar la continuidad del negocio del cliente.</a:t>
            </a:r>
            <a:endParaRPr lang="en-FI" sz="1000" dirty="0">
              <a:solidFill>
                <a:schemeClr val="bg1"/>
              </a:solidFill>
            </a:endParaRPr>
          </a:p>
        </p:txBody>
      </p:sp>
      <p:sp>
        <p:nvSpPr>
          <p:cNvPr id="28" name="TextBox 27">
            <a:extLst>
              <a:ext uri="{FF2B5EF4-FFF2-40B4-BE49-F238E27FC236}">
                <a16:creationId xmlns:a16="http://schemas.microsoft.com/office/drawing/2014/main" id="{74919982-9691-68A4-E9C4-AACDC0812361}"/>
              </a:ext>
            </a:extLst>
          </p:cNvPr>
          <p:cNvSpPr txBox="1"/>
          <p:nvPr/>
        </p:nvSpPr>
        <p:spPr>
          <a:xfrm>
            <a:off x="837796" y="4695588"/>
            <a:ext cx="3180886" cy="1015663"/>
          </a:xfrm>
          <a:prstGeom prst="rect">
            <a:avLst/>
          </a:prstGeom>
          <a:noFill/>
        </p:spPr>
        <p:txBody>
          <a:bodyPr wrap="square" rtlCol="0">
            <a:spAutoFit/>
          </a:bodyPr>
          <a:lstStyle/>
          <a:p>
            <a:r>
              <a:rPr lang="es-ES" sz="1000" dirty="0">
                <a:solidFill>
                  <a:schemeClr val="bg1"/>
                </a:solidFill>
              </a:rPr>
              <a:t>El servicio </a:t>
            </a:r>
            <a:r>
              <a:rPr lang="es-ES" sz="1000" dirty="0" err="1">
                <a:solidFill>
                  <a:schemeClr val="bg1"/>
                </a:solidFill>
              </a:rPr>
              <a:t>Exposure</a:t>
            </a:r>
            <a:r>
              <a:rPr lang="es-ES" sz="1000" dirty="0">
                <a:solidFill>
                  <a:schemeClr val="bg1"/>
                </a:solidFill>
              </a:rPr>
              <a:t> Management incluye tres opciones: servicio </a:t>
            </a:r>
            <a:r>
              <a:rPr lang="es-ES" sz="1000" dirty="0" err="1">
                <a:solidFill>
                  <a:schemeClr val="bg1"/>
                </a:solidFill>
              </a:rPr>
              <a:t>Elevate</a:t>
            </a:r>
            <a:r>
              <a:rPr lang="es-ES" sz="1000" dirty="0">
                <a:solidFill>
                  <a:schemeClr val="bg1"/>
                </a:solidFill>
              </a:rPr>
              <a:t> para escalar casos difíciles en </a:t>
            </a:r>
            <a:r>
              <a:rPr lang="es-ES" sz="1000" dirty="0" err="1">
                <a:solidFill>
                  <a:schemeClr val="bg1"/>
                </a:solidFill>
              </a:rPr>
              <a:t>Exposure</a:t>
            </a:r>
            <a:r>
              <a:rPr lang="es-ES" sz="1000" dirty="0">
                <a:solidFill>
                  <a:schemeClr val="bg1"/>
                </a:solidFill>
              </a:rPr>
              <a:t> Management a WithSecure para obtener ayuda con la priorización y validación, el servicio Proactive </a:t>
            </a:r>
            <a:r>
              <a:rPr lang="es-ES" sz="1000" dirty="0" err="1">
                <a:solidFill>
                  <a:schemeClr val="bg1"/>
                </a:solidFill>
              </a:rPr>
              <a:t>Threat</a:t>
            </a:r>
            <a:r>
              <a:rPr lang="es-ES" sz="1000" dirty="0">
                <a:solidFill>
                  <a:schemeClr val="bg1"/>
                </a:solidFill>
              </a:rPr>
              <a:t> </a:t>
            </a:r>
            <a:r>
              <a:rPr lang="es-ES" sz="1000" dirty="0" err="1">
                <a:solidFill>
                  <a:schemeClr val="bg1"/>
                </a:solidFill>
              </a:rPr>
              <a:t>Hunting</a:t>
            </a:r>
            <a:r>
              <a:rPr lang="es-ES" sz="1000" dirty="0">
                <a:solidFill>
                  <a:schemeClr val="bg1"/>
                </a:solidFill>
              </a:rPr>
              <a:t> y el servicio </a:t>
            </a:r>
            <a:r>
              <a:rPr lang="es-ES" sz="1000" dirty="0" err="1">
                <a:solidFill>
                  <a:schemeClr val="bg1"/>
                </a:solidFill>
              </a:rPr>
              <a:t>Exposure</a:t>
            </a:r>
            <a:r>
              <a:rPr lang="es-ES" sz="1000" dirty="0">
                <a:solidFill>
                  <a:schemeClr val="bg1"/>
                </a:solidFill>
              </a:rPr>
              <a:t> </a:t>
            </a:r>
            <a:r>
              <a:rPr lang="es-ES" sz="1000" dirty="0" err="1">
                <a:solidFill>
                  <a:schemeClr val="bg1"/>
                </a:solidFill>
              </a:rPr>
              <a:t>Review</a:t>
            </a:r>
            <a:r>
              <a:rPr lang="es-ES" sz="1000" dirty="0">
                <a:solidFill>
                  <a:schemeClr val="bg1"/>
                </a:solidFill>
              </a:rPr>
              <a:t>.</a:t>
            </a:r>
            <a:endParaRPr lang="en-FI" sz="1000" dirty="0">
              <a:solidFill>
                <a:schemeClr val="bg1"/>
              </a:solidFill>
            </a:endParaRPr>
          </a:p>
        </p:txBody>
      </p:sp>
      <p:sp>
        <p:nvSpPr>
          <p:cNvPr id="29" name="TextBox 28">
            <a:extLst>
              <a:ext uri="{FF2B5EF4-FFF2-40B4-BE49-F238E27FC236}">
                <a16:creationId xmlns:a16="http://schemas.microsoft.com/office/drawing/2014/main" id="{148C3C67-CD45-F2AD-2C99-758453FFC051}"/>
              </a:ext>
            </a:extLst>
          </p:cNvPr>
          <p:cNvSpPr txBox="1"/>
          <p:nvPr/>
        </p:nvSpPr>
        <p:spPr>
          <a:xfrm>
            <a:off x="8282567" y="4695588"/>
            <a:ext cx="3180886" cy="1323439"/>
          </a:xfrm>
          <a:prstGeom prst="rect">
            <a:avLst/>
          </a:prstGeom>
          <a:noFill/>
        </p:spPr>
        <p:txBody>
          <a:bodyPr wrap="square" rtlCol="0">
            <a:spAutoFit/>
          </a:bodyPr>
          <a:lstStyle/>
          <a:p>
            <a:r>
              <a:rPr lang="es-ES" sz="1000" dirty="0" err="1">
                <a:solidFill>
                  <a:schemeClr val="bg1"/>
                </a:solidFill>
              </a:rPr>
              <a:t>Countercept</a:t>
            </a:r>
            <a:r>
              <a:rPr lang="es-ES" sz="1000" dirty="0">
                <a:solidFill>
                  <a:schemeClr val="bg1"/>
                </a:solidFill>
              </a:rPr>
              <a:t> es un servicio MDR completo que se ocupa de las amenazas cibernéticas a su organización en minutos. WithSecure </a:t>
            </a:r>
            <a:r>
              <a:rPr lang="es-ES" sz="1000" dirty="0" err="1">
                <a:solidFill>
                  <a:schemeClr val="bg1"/>
                </a:solidFill>
              </a:rPr>
              <a:t>Countercept</a:t>
            </a:r>
            <a:r>
              <a:rPr lang="es-ES" sz="1000" dirty="0">
                <a:solidFill>
                  <a:schemeClr val="bg1"/>
                </a:solidFill>
              </a:rPr>
              <a:t> MDR actúa como una extensión de su equipo de seguridad cibernética, compartiendo experiencia en búsqueda de amenazas, ayudando a su equipo a aprender y crecer, y mejorando continuamente su seguridad.</a:t>
            </a:r>
            <a:endParaRPr lang="en-FI" sz="1000" dirty="0">
              <a:solidFill>
                <a:schemeClr val="bg1"/>
              </a:solidFill>
            </a:endParaRPr>
          </a:p>
        </p:txBody>
      </p:sp>
      <p:pic>
        <p:nvPicPr>
          <p:cNvPr id="30" name="Graphic 29">
            <a:extLst>
              <a:ext uri="{FF2B5EF4-FFF2-40B4-BE49-F238E27FC236}">
                <a16:creationId xmlns:a16="http://schemas.microsoft.com/office/drawing/2014/main" id="{82EB3EB3-56A9-F7E4-7F52-203EAC5A45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70126" y="4070894"/>
            <a:ext cx="486676" cy="486676"/>
          </a:xfrm>
          <a:prstGeom prst="rect">
            <a:avLst/>
          </a:prstGeom>
        </p:spPr>
      </p:pic>
    </p:spTree>
    <p:extLst>
      <p:ext uri="{BB962C8B-B14F-4D97-AF65-F5344CB8AC3E}">
        <p14:creationId xmlns:p14="http://schemas.microsoft.com/office/powerpoint/2010/main" val="233778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521B38-397B-E91C-8834-D07EF37ED9DB}"/>
              </a:ext>
            </a:extLst>
          </p:cNvPr>
          <p:cNvSpPr>
            <a:spLocks noGrp="1"/>
          </p:cNvSpPr>
          <p:nvPr>
            <p:ph type="title"/>
          </p:nvPr>
        </p:nvSpPr>
        <p:spPr>
          <a:xfrm>
            <a:off x="1285874" y="495300"/>
            <a:ext cx="10601325" cy="1150938"/>
          </a:xfrm>
        </p:spPr>
        <p:txBody>
          <a:bodyPr/>
          <a:lstStyle/>
          <a:p>
            <a:r>
              <a:rPr kumimoji="0" lang="en-US" b="0" i="0" u="none" strike="noStrike" kern="1200" cap="none" spc="0" normalizeH="0" baseline="0" noProof="0" dirty="0" err="1">
                <a:ln>
                  <a:noFill/>
                </a:ln>
                <a:solidFill>
                  <a:srgbClr val="D8C9F1"/>
                </a:solidFill>
                <a:effectLst/>
                <a:uLnTx/>
                <a:uFillTx/>
                <a:latin typeface="TitlingGothicFB"/>
                <a:ea typeface="+mj-ea"/>
                <a:cs typeface="+mj-cs"/>
              </a:rPr>
              <a:t>Servicios</a:t>
            </a:r>
            <a:r>
              <a:rPr kumimoji="0" lang="en-US" b="0" i="0" u="none" strike="noStrike" kern="1200" cap="none" spc="0" normalizeH="0" baseline="0" noProof="0" dirty="0">
                <a:ln>
                  <a:noFill/>
                </a:ln>
                <a:solidFill>
                  <a:srgbClr val="D8C9F1"/>
                </a:solidFill>
                <a:effectLst/>
                <a:uLnTx/>
                <a:uFillTx/>
                <a:latin typeface="TitlingGothicFB"/>
                <a:ea typeface="+mj-ea"/>
                <a:cs typeface="+mj-cs"/>
              </a:rPr>
              <a:t> de Co - </a:t>
            </a:r>
            <a:r>
              <a:rPr kumimoji="0" lang="en-US" b="0" i="0" u="none" strike="noStrike" kern="1200" cap="none" spc="0" normalizeH="0" baseline="0" noProof="0" dirty="0" err="1">
                <a:ln>
                  <a:noFill/>
                </a:ln>
                <a:solidFill>
                  <a:srgbClr val="D8C9F1"/>
                </a:solidFill>
                <a:effectLst/>
                <a:uLnTx/>
                <a:uFillTx/>
                <a:latin typeface="TitlingGothicFB"/>
                <a:ea typeface="+mj-ea"/>
                <a:cs typeface="+mj-cs"/>
              </a:rPr>
              <a:t>Seguridad</a:t>
            </a:r>
            <a:endParaRPr lang="en-US" dirty="0">
              <a:solidFill>
                <a:srgbClr val="D8C9F1"/>
              </a:solidFill>
              <a:latin typeface="TitlingGothicFB"/>
            </a:endParaRPr>
          </a:p>
        </p:txBody>
      </p:sp>
      <p:cxnSp>
        <p:nvCxnSpPr>
          <p:cNvPr id="4" name="Straight Connector 3">
            <a:extLst>
              <a:ext uri="{FF2B5EF4-FFF2-40B4-BE49-F238E27FC236}">
                <a16:creationId xmlns:a16="http://schemas.microsoft.com/office/drawing/2014/main" id="{24BF4D03-2CB8-6833-B2AD-9EDC12A80238}"/>
              </a:ext>
            </a:extLst>
          </p:cNvPr>
          <p:cNvCxnSpPr>
            <a:cxnSpLocks/>
          </p:cNvCxnSpPr>
          <p:nvPr/>
        </p:nvCxnSpPr>
        <p:spPr>
          <a:xfrm>
            <a:off x="668463" y="2848712"/>
            <a:ext cx="9262942" cy="0"/>
          </a:xfrm>
          <a:prstGeom prst="line">
            <a:avLst/>
          </a:prstGeom>
          <a:ln w="12700">
            <a:solidFill>
              <a:schemeClr val="accent3"/>
            </a:solidFill>
            <a:prstDash val="solid"/>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CCA9ABC-F73F-851C-4B66-C1780BF8775C}"/>
              </a:ext>
            </a:extLst>
          </p:cNvPr>
          <p:cNvSpPr txBox="1"/>
          <p:nvPr/>
        </p:nvSpPr>
        <p:spPr>
          <a:xfrm>
            <a:off x="2775726" y="4043976"/>
            <a:ext cx="2130964" cy="353943"/>
          </a:xfrm>
          <a:prstGeom prst="rect">
            <a:avLst/>
          </a:prstGeom>
          <a:noFill/>
        </p:spPr>
        <p:txBody>
          <a:bodyPr wrap="square">
            <a:spAutoFit/>
          </a:bodyPr>
          <a:lstStyle/>
          <a:p>
            <a:pPr marL="0" marR="0" lvl="0" indent="0" defTabSz="914400" rtl="0" eaLnBrk="1" fontAlgn="auto" latinLnBrk="0" hangingPunct="1">
              <a:lnSpc>
                <a:spcPct val="85000"/>
              </a:lnSpc>
              <a:spcBef>
                <a:spcPts val="0"/>
              </a:spcBef>
              <a:spcAft>
                <a:spcPts val="0"/>
              </a:spcAft>
              <a:buClrTx/>
              <a:buSzTx/>
              <a:buFontTx/>
              <a:buNone/>
              <a:tabLst/>
              <a:defRPr/>
            </a:pPr>
            <a:r>
              <a:rPr kumimoji="0" lang="es-ES" sz="1000" b="0" i="0" u="none" strike="noStrike" kern="0" cap="none" spc="0" normalizeH="0" baseline="0" noProof="0" dirty="0">
                <a:ln>
                  <a:noFill/>
                </a:ln>
                <a:solidFill>
                  <a:srgbClr val="FFFFFF"/>
                </a:solidFill>
                <a:uLnTx/>
                <a:uFillTx/>
                <a:ea typeface="+mn-ea"/>
                <a:cs typeface="+mn-cs"/>
              </a:rPr>
              <a:t>Asistencia, investigación y orientación bajo demanda</a:t>
            </a:r>
            <a:endParaRPr kumimoji="0" lang="en-US" sz="1000" b="0" i="0" u="none" strike="noStrike" kern="0" cap="none" spc="0" normalizeH="0" baseline="0" noProof="0" dirty="0">
              <a:ln>
                <a:noFill/>
              </a:ln>
              <a:solidFill>
                <a:srgbClr val="FFFFFF"/>
              </a:solidFill>
              <a:uLnTx/>
              <a:uFillTx/>
              <a:ea typeface="+mn-ea"/>
              <a:cs typeface="+mn-cs"/>
            </a:endParaRPr>
          </a:p>
        </p:txBody>
      </p:sp>
      <p:sp>
        <p:nvSpPr>
          <p:cNvPr id="6" name="TextBox 5">
            <a:extLst>
              <a:ext uri="{FF2B5EF4-FFF2-40B4-BE49-F238E27FC236}">
                <a16:creationId xmlns:a16="http://schemas.microsoft.com/office/drawing/2014/main" id="{08D9D1A3-37EA-E0FA-6E21-872BDDE3F1A5}"/>
              </a:ext>
            </a:extLst>
          </p:cNvPr>
          <p:cNvSpPr txBox="1"/>
          <p:nvPr/>
        </p:nvSpPr>
        <p:spPr>
          <a:xfrm>
            <a:off x="593448" y="4043976"/>
            <a:ext cx="1832400" cy="353943"/>
          </a:xfrm>
          <a:prstGeom prst="rect">
            <a:avLst/>
          </a:prstGeom>
          <a:noFill/>
        </p:spPr>
        <p:txBody>
          <a:bodyPr wrap="square">
            <a:spAutoFit/>
          </a:bodyPr>
          <a:lstStyle/>
          <a:p>
            <a:pPr marL="0" marR="0" lvl="0" indent="0" defTabSz="914400" rtl="0" eaLnBrk="1" fontAlgn="auto" latinLnBrk="0" hangingPunct="1">
              <a:lnSpc>
                <a:spcPct val="85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uLnTx/>
                <a:uFillTx/>
                <a:ea typeface="+mn-ea"/>
                <a:cs typeface="+mn-cs"/>
              </a:rPr>
              <a:t>Plataforma de Elements Cloud</a:t>
            </a:r>
          </a:p>
        </p:txBody>
      </p:sp>
      <p:sp>
        <p:nvSpPr>
          <p:cNvPr id="7" name="TextBox 6">
            <a:extLst>
              <a:ext uri="{FF2B5EF4-FFF2-40B4-BE49-F238E27FC236}">
                <a16:creationId xmlns:a16="http://schemas.microsoft.com/office/drawing/2014/main" id="{11CDE4E6-2BC2-3B03-8163-A8EB1BF61470}"/>
              </a:ext>
            </a:extLst>
          </p:cNvPr>
          <p:cNvSpPr txBox="1"/>
          <p:nvPr/>
        </p:nvSpPr>
        <p:spPr>
          <a:xfrm>
            <a:off x="4979185" y="4043976"/>
            <a:ext cx="2021564" cy="353943"/>
          </a:xfrm>
          <a:prstGeom prst="rect">
            <a:avLst/>
          </a:prstGeom>
          <a:noFill/>
        </p:spPr>
        <p:txBody>
          <a:bodyPr wrap="square">
            <a:spAutoFit/>
          </a:bodyPr>
          <a:lstStyle/>
          <a:p>
            <a:pPr marL="0" marR="0" lvl="0" indent="0" defTabSz="914400" rtl="0" eaLnBrk="1" fontAlgn="auto" latinLnBrk="0" hangingPunct="1">
              <a:lnSpc>
                <a:spcPct val="85000"/>
              </a:lnSpc>
              <a:spcBef>
                <a:spcPts val="0"/>
              </a:spcBef>
              <a:spcAft>
                <a:spcPts val="0"/>
              </a:spcAft>
              <a:buClrTx/>
              <a:buSzTx/>
              <a:buFontTx/>
              <a:buNone/>
              <a:tabLst/>
              <a:defRPr/>
            </a:pPr>
            <a:r>
              <a:rPr kumimoji="0" lang="es-ES" sz="1000" b="0" i="0" u="none" strike="noStrike" kern="0" cap="none" spc="0" normalizeH="0" baseline="0" noProof="0" dirty="0">
                <a:ln>
                  <a:noFill/>
                </a:ln>
                <a:solidFill>
                  <a:srgbClr val="FFFFFF"/>
                </a:solidFill>
                <a:uLnTx/>
                <a:uFillTx/>
                <a:ea typeface="+mn-ea"/>
                <a:cs typeface="+mn-cs"/>
              </a:rPr>
              <a:t>Monitoreo, investigación y orientación subcontratados</a:t>
            </a:r>
            <a:endParaRPr kumimoji="0" lang="en-US" sz="1000" b="0" i="0" u="none" strike="noStrike" kern="0" cap="none" spc="0" normalizeH="0" baseline="0" noProof="0" dirty="0">
              <a:ln>
                <a:noFill/>
              </a:ln>
              <a:solidFill>
                <a:srgbClr val="FFFFFF"/>
              </a:solidFill>
              <a:uLnTx/>
              <a:uFillTx/>
              <a:ea typeface="+mn-ea"/>
              <a:cs typeface="+mn-cs"/>
            </a:endParaRPr>
          </a:p>
        </p:txBody>
      </p:sp>
      <p:sp>
        <p:nvSpPr>
          <p:cNvPr id="8" name="TextBox 7">
            <a:extLst>
              <a:ext uri="{FF2B5EF4-FFF2-40B4-BE49-F238E27FC236}">
                <a16:creationId xmlns:a16="http://schemas.microsoft.com/office/drawing/2014/main" id="{563D927B-0AC0-C5F6-EA47-3E0F34769383}"/>
              </a:ext>
            </a:extLst>
          </p:cNvPr>
          <p:cNvSpPr txBox="1"/>
          <p:nvPr/>
        </p:nvSpPr>
        <p:spPr>
          <a:xfrm>
            <a:off x="9351145" y="4043976"/>
            <a:ext cx="2130964" cy="484748"/>
          </a:xfrm>
          <a:prstGeom prst="rect">
            <a:avLst/>
          </a:prstGeom>
          <a:noFill/>
        </p:spPr>
        <p:txBody>
          <a:bodyPr wrap="square">
            <a:spAutoFit/>
          </a:bodyPr>
          <a:lstStyle/>
          <a:p>
            <a:pPr marL="0" marR="0" lvl="0" indent="0" defTabSz="914400" rtl="0" eaLnBrk="1" fontAlgn="auto" latinLnBrk="0" hangingPunct="1">
              <a:lnSpc>
                <a:spcPct val="85000"/>
              </a:lnSpc>
              <a:spcBef>
                <a:spcPts val="0"/>
              </a:spcBef>
              <a:spcAft>
                <a:spcPts val="0"/>
              </a:spcAft>
              <a:buClrTx/>
              <a:buSzTx/>
              <a:buFontTx/>
              <a:buNone/>
              <a:tabLst/>
              <a:defRPr/>
            </a:pPr>
            <a:r>
              <a:rPr kumimoji="0" lang="es-ES" sz="1000" b="0" i="0" u="none" strike="noStrike" kern="0" cap="none" spc="0" normalizeH="0" baseline="0" noProof="0" dirty="0">
                <a:ln>
                  <a:noFill/>
                </a:ln>
                <a:solidFill>
                  <a:srgbClr val="FFFFFF"/>
                </a:solidFill>
                <a:uLnTx/>
                <a:uFillTx/>
                <a:ea typeface="+mn-ea"/>
                <a:cs typeface="+mn-cs"/>
              </a:rPr>
              <a:t>'Premium MDR' con mejora continua de la postura de seguridad.</a:t>
            </a:r>
            <a:endParaRPr kumimoji="0" lang="en-US" sz="1000" b="0" i="0" u="none" strike="noStrike" kern="0" cap="none" spc="0" normalizeH="0" baseline="0" noProof="0" dirty="0">
              <a:ln>
                <a:noFill/>
              </a:ln>
              <a:solidFill>
                <a:srgbClr val="FFFFFF"/>
              </a:solidFill>
              <a:uLnTx/>
              <a:uFillTx/>
              <a:ea typeface="+mn-ea"/>
              <a:cs typeface="+mn-cs"/>
            </a:endParaRPr>
          </a:p>
        </p:txBody>
      </p:sp>
      <p:sp>
        <p:nvSpPr>
          <p:cNvPr id="9" name="TextBox 8">
            <a:extLst>
              <a:ext uri="{FF2B5EF4-FFF2-40B4-BE49-F238E27FC236}">
                <a16:creationId xmlns:a16="http://schemas.microsoft.com/office/drawing/2014/main" id="{1A0234ED-2F63-8467-7047-CF5ECBADB9A8}"/>
              </a:ext>
            </a:extLst>
          </p:cNvPr>
          <p:cNvSpPr txBox="1"/>
          <p:nvPr/>
        </p:nvSpPr>
        <p:spPr>
          <a:xfrm>
            <a:off x="7171461" y="4043976"/>
            <a:ext cx="1832400" cy="353943"/>
          </a:xfrm>
          <a:prstGeom prst="rect">
            <a:avLst/>
          </a:prstGeom>
          <a:noFill/>
        </p:spPr>
        <p:txBody>
          <a:bodyPr wrap="square">
            <a:spAutoFit/>
          </a:bodyPr>
          <a:lstStyle/>
          <a:p>
            <a:pPr marL="0" marR="0" lvl="0" indent="0" defTabSz="914400" rtl="0" eaLnBrk="1" fontAlgn="auto" latinLnBrk="0" hangingPunct="1">
              <a:lnSpc>
                <a:spcPct val="85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uLnTx/>
                <a:uFillTx/>
                <a:ea typeface="+mn-ea"/>
                <a:cs typeface="+mn-cs"/>
              </a:rPr>
              <a:t>Managed Detection </a:t>
            </a:r>
          </a:p>
          <a:p>
            <a:pPr marL="0" marR="0" lvl="0" indent="0" defTabSz="914400" rtl="0" eaLnBrk="1" fontAlgn="auto" latinLnBrk="0" hangingPunct="1">
              <a:lnSpc>
                <a:spcPct val="85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uLnTx/>
                <a:uFillTx/>
                <a:ea typeface="+mn-ea"/>
                <a:cs typeface="+mn-cs"/>
              </a:rPr>
              <a:t>and Response</a:t>
            </a:r>
          </a:p>
        </p:txBody>
      </p:sp>
      <p:sp>
        <p:nvSpPr>
          <p:cNvPr id="10" name="TextBox 9">
            <a:extLst>
              <a:ext uri="{FF2B5EF4-FFF2-40B4-BE49-F238E27FC236}">
                <a16:creationId xmlns:a16="http://schemas.microsoft.com/office/drawing/2014/main" id="{392FABC1-D4A6-DF73-7613-E1EBF5C13A1E}"/>
              </a:ext>
            </a:extLst>
          </p:cNvPr>
          <p:cNvSpPr txBox="1"/>
          <p:nvPr/>
        </p:nvSpPr>
        <p:spPr>
          <a:xfrm>
            <a:off x="582754" y="2610573"/>
            <a:ext cx="5966461" cy="249299"/>
          </a:xfrm>
          <a:prstGeom prst="rect">
            <a:avLst/>
          </a:prstGeom>
          <a:noFill/>
        </p:spPr>
        <p:txBody>
          <a:bodyPr wrap="square">
            <a:spAutoFit/>
          </a:bodyPr>
          <a:lstStyle/>
          <a:p>
            <a:pPr marL="0" marR="0" lvl="0" indent="0" defTabSz="914400" rtl="0" eaLnBrk="1" fontAlgn="auto" latinLnBrk="0" hangingPunct="1">
              <a:lnSpc>
                <a:spcPct val="85000"/>
              </a:lnSpc>
              <a:spcBef>
                <a:spcPts val="0"/>
              </a:spcBef>
              <a:spcAft>
                <a:spcPts val="0"/>
              </a:spcAft>
              <a:buClrTx/>
              <a:buSzTx/>
              <a:buFontTx/>
              <a:buNone/>
              <a:tabLst/>
              <a:defRPr/>
            </a:pPr>
            <a:r>
              <a:rPr lang="es-ES" sz="1200" kern="0" dirty="0">
                <a:solidFill>
                  <a:schemeClr val="accent5"/>
                </a:solidFill>
                <a:effectLst>
                  <a:outerShdw blurRad="38100" dist="38100" dir="2700000" algn="tl">
                    <a:srgbClr val="000000">
                      <a:alpha val="43137"/>
                    </a:srgbClr>
                  </a:outerShdw>
                </a:effectLst>
              </a:rPr>
              <a:t>Necesidad y perfil de riesgo del servicio de Detección y Respuesta</a:t>
            </a:r>
            <a:endParaRPr kumimoji="0" lang="en-US" sz="1200" b="0" i="0" u="none" strike="noStrike" kern="0" cap="none" spc="0" normalizeH="0" baseline="0" noProof="0" dirty="0">
              <a:ln>
                <a:noFill/>
              </a:ln>
              <a:solidFill>
                <a:schemeClr val="accent5"/>
              </a:solidFill>
              <a:effectLst>
                <a:outerShdw blurRad="38100" dist="38100" dir="2700000" algn="tl">
                  <a:srgbClr val="000000">
                    <a:alpha val="43137"/>
                  </a:srgbClr>
                </a:outerShdw>
              </a:effectLst>
              <a:uLnTx/>
              <a:uFillTx/>
              <a:ea typeface="+mn-ea"/>
              <a:cs typeface="+mn-cs"/>
            </a:endParaRPr>
          </a:p>
        </p:txBody>
      </p:sp>
      <p:sp>
        <p:nvSpPr>
          <p:cNvPr id="43" name="TextBox 42">
            <a:extLst>
              <a:ext uri="{FF2B5EF4-FFF2-40B4-BE49-F238E27FC236}">
                <a16:creationId xmlns:a16="http://schemas.microsoft.com/office/drawing/2014/main" id="{B4A72812-EF46-1E0E-709A-992A4FE77448}"/>
              </a:ext>
            </a:extLst>
          </p:cNvPr>
          <p:cNvSpPr txBox="1"/>
          <p:nvPr/>
        </p:nvSpPr>
        <p:spPr>
          <a:xfrm>
            <a:off x="4986335" y="5210689"/>
            <a:ext cx="3239490" cy="223138"/>
          </a:xfrm>
          <a:prstGeom prst="rect">
            <a:avLst/>
          </a:prstGeom>
          <a:noFill/>
        </p:spPr>
        <p:txBody>
          <a:bodyPr wrap="square">
            <a:spAutoFit/>
          </a:bodyPr>
          <a:lstStyle/>
          <a:p>
            <a:pPr marL="0" marR="0" lvl="0" indent="0" defTabSz="914400" rtl="0" eaLnBrk="1" fontAlgn="auto" latinLnBrk="0" hangingPunct="1">
              <a:lnSpc>
                <a:spcPct val="85000"/>
              </a:lnSpc>
              <a:spcBef>
                <a:spcPts val="0"/>
              </a:spcBef>
              <a:spcAft>
                <a:spcPts val="0"/>
              </a:spcAft>
              <a:buClrTx/>
              <a:buSzTx/>
              <a:buFontTx/>
              <a:buNone/>
              <a:tabLst/>
              <a:defRPr/>
            </a:pPr>
            <a:r>
              <a:rPr kumimoji="0" lang="es-ES" sz="1000" b="0" i="0" u="none" strike="noStrike" kern="0" cap="none" spc="0" normalizeH="0" baseline="0" noProof="0" dirty="0">
                <a:ln>
                  <a:noFill/>
                </a:ln>
                <a:solidFill>
                  <a:srgbClr val="FFFFFF"/>
                </a:solidFill>
                <a:uLnTx/>
                <a:uFillTx/>
                <a:ea typeface="+mn-ea"/>
                <a:cs typeface="+mn-cs"/>
              </a:rPr>
              <a:t>Servicio de respuesta a incidentes</a:t>
            </a:r>
            <a:endParaRPr kumimoji="0" lang="en-US" sz="1000" b="0" i="0" u="none" strike="noStrike" kern="0" cap="none" spc="0" normalizeH="0" baseline="0" noProof="0" dirty="0">
              <a:ln>
                <a:noFill/>
              </a:ln>
              <a:solidFill>
                <a:srgbClr val="FFFFFF"/>
              </a:solidFill>
              <a:uLnTx/>
              <a:uFillTx/>
              <a:ea typeface="+mn-ea"/>
              <a:cs typeface="+mn-cs"/>
            </a:endParaRPr>
          </a:p>
        </p:txBody>
      </p:sp>
      <p:sp>
        <p:nvSpPr>
          <p:cNvPr id="60" name="Snip Single Corner Rectangle 59">
            <a:extLst>
              <a:ext uri="{FF2B5EF4-FFF2-40B4-BE49-F238E27FC236}">
                <a16:creationId xmlns:a16="http://schemas.microsoft.com/office/drawing/2014/main" id="{7A15F15B-9503-FD5D-79F4-67B5B01D5AA6}"/>
              </a:ext>
            </a:extLst>
          </p:cNvPr>
          <p:cNvSpPr/>
          <p:nvPr/>
        </p:nvSpPr>
        <p:spPr>
          <a:xfrm>
            <a:off x="5056697" y="3027882"/>
            <a:ext cx="2053471" cy="1007954"/>
          </a:xfrm>
          <a:prstGeom prst="snip1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nip Single Corner Rectangle 60">
            <a:extLst>
              <a:ext uri="{FF2B5EF4-FFF2-40B4-BE49-F238E27FC236}">
                <a16:creationId xmlns:a16="http://schemas.microsoft.com/office/drawing/2014/main" id="{642F9C52-860E-7C22-F139-C3D8C5F0B286}"/>
              </a:ext>
            </a:extLst>
          </p:cNvPr>
          <p:cNvSpPr/>
          <p:nvPr/>
        </p:nvSpPr>
        <p:spPr>
          <a:xfrm>
            <a:off x="7257883" y="3019667"/>
            <a:ext cx="2053471" cy="1007954"/>
          </a:xfrm>
          <a:prstGeom prst="snip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Snip Single Corner Rectangle 61">
            <a:extLst>
              <a:ext uri="{FF2B5EF4-FFF2-40B4-BE49-F238E27FC236}">
                <a16:creationId xmlns:a16="http://schemas.microsoft.com/office/drawing/2014/main" id="{50E0C87A-FE16-D160-794A-C6312561B2B7}"/>
              </a:ext>
            </a:extLst>
          </p:cNvPr>
          <p:cNvSpPr/>
          <p:nvPr/>
        </p:nvSpPr>
        <p:spPr>
          <a:xfrm>
            <a:off x="2862580" y="3027882"/>
            <a:ext cx="2053471" cy="1007954"/>
          </a:xfrm>
          <a:prstGeom prst="snip1Rect">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nip Single Corner Rectangle 62">
            <a:extLst>
              <a:ext uri="{FF2B5EF4-FFF2-40B4-BE49-F238E27FC236}">
                <a16:creationId xmlns:a16="http://schemas.microsoft.com/office/drawing/2014/main" id="{0E66C07D-67DA-BFEC-A70D-3C29464C2C42}"/>
              </a:ext>
            </a:extLst>
          </p:cNvPr>
          <p:cNvSpPr/>
          <p:nvPr/>
        </p:nvSpPr>
        <p:spPr>
          <a:xfrm>
            <a:off x="9444932" y="3027882"/>
            <a:ext cx="2053471" cy="1007954"/>
          </a:xfrm>
          <a:prstGeom prst="snip1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ingle Corner Rectangle 10">
            <a:extLst>
              <a:ext uri="{FF2B5EF4-FFF2-40B4-BE49-F238E27FC236}">
                <a16:creationId xmlns:a16="http://schemas.microsoft.com/office/drawing/2014/main" id="{CC0C1F85-C835-D553-451E-A8CCBE957013}"/>
              </a:ext>
            </a:extLst>
          </p:cNvPr>
          <p:cNvSpPr/>
          <p:nvPr/>
        </p:nvSpPr>
        <p:spPr>
          <a:xfrm>
            <a:off x="5061971" y="4571247"/>
            <a:ext cx="6445293" cy="634062"/>
          </a:xfrm>
          <a:prstGeom prst="snip1Rect">
            <a:avLst/>
          </a:prstGeom>
          <a:solidFill>
            <a:srgbClr val="32195D"/>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nip Single Corner Rectangle 27">
            <a:extLst>
              <a:ext uri="{FF2B5EF4-FFF2-40B4-BE49-F238E27FC236}">
                <a16:creationId xmlns:a16="http://schemas.microsoft.com/office/drawing/2014/main" id="{E00D31EB-4658-0B6C-B523-15D1054C5213}"/>
              </a:ext>
            </a:extLst>
          </p:cNvPr>
          <p:cNvSpPr/>
          <p:nvPr/>
        </p:nvSpPr>
        <p:spPr>
          <a:xfrm>
            <a:off x="668463" y="3027882"/>
            <a:ext cx="2053471" cy="997421"/>
          </a:xfrm>
          <a:prstGeom prst="snip1Rect">
            <a:avLst/>
          </a:prstGeom>
          <a:noFill/>
          <a:ln w="12700">
            <a:solidFill>
              <a:srgbClr val="344ABE">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endParaRPr lang="en-US" sz="700">
              <a:solidFill>
                <a:srgbClr val="00B0F0"/>
              </a:solidFill>
              <a:latin typeface="Archivo" pitchFamily="2" charset="77"/>
              <a:cs typeface="Archivo" pitchFamily="2" charset="77"/>
            </a:endParaRPr>
          </a:p>
        </p:txBody>
      </p:sp>
      <p:sp>
        <p:nvSpPr>
          <p:cNvPr id="36" name="TextBox 35">
            <a:extLst>
              <a:ext uri="{FF2B5EF4-FFF2-40B4-BE49-F238E27FC236}">
                <a16:creationId xmlns:a16="http://schemas.microsoft.com/office/drawing/2014/main" id="{2AB3D786-C1A5-E82E-E4CB-9A469D495484}"/>
              </a:ext>
            </a:extLst>
          </p:cNvPr>
          <p:cNvSpPr txBox="1"/>
          <p:nvPr/>
        </p:nvSpPr>
        <p:spPr>
          <a:xfrm>
            <a:off x="2842468" y="3409156"/>
            <a:ext cx="2031860" cy="400110"/>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Elevate</a:t>
            </a:r>
            <a:endParaRPr kumimoji="0" lang="en-FI" sz="1100" i="0" u="none" strike="noStrike" kern="1200" cap="none" spc="0" normalizeH="0" baseline="0" noProof="0">
              <a:ln>
                <a:noFill/>
              </a:ln>
              <a:solidFill>
                <a:schemeClr val="bg1"/>
              </a:solidFill>
              <a:effectLst/>
              <a:uLnTx/>
              <a:uFillTx/>
              <a:latin typeface="+mj-lt"/>
              <a:ea typeface="+mn-ea"/>
              <a:cs typeface="Archivo" pitchFamily="2" charset="77"/>
            </a:endParaRPr>
          </a:p>
        </p:txBody>
      </p:sp>
      <p:sp>
        <p:nvSpPr>
          <p:cNvPr id="39" name="TextBox 38">
            <a:extLst>
              <a:ext uri="{FF2B5EF4-FFF2-40B4-BE49-F238E27FC236}">
                <a16:creationId xmlns:a16="http://schemas.microsoft.com/office/drawing/2014/main" id="{CFF30821-AF2E-274B-0F7D-3C0D739DF517}"/>
              </a:ext>
            </a:extLst>
          </p:cNvPr>
          <p:cNvSpPr txBox="1"/>
          <p:nvPr/>
        </p:nvSpPr>
        <p:spPr>
          <a:xfrm>
            <a:off x="5037248" y="3409156"/>
            <a:ext cx="2031860" cy="400110"/>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bg1"/>
                </a:solidFill>
                <a:effectLst/>
                <a:uLnTx/>
                <a:uFillTx/>
                <a:latin typeface="+mj-lt"/>
                <a:ea typeface="+mn-ea"/>
                <a:cs typeface="Archivo" pitchFamily="2" charset="77"/>
              </a:rPr>
              <a:t>Co-Monitoreo </a:t>
            </a:r>
            <a:endParaRPr kumimoji="0" lang="en-FI" sz="1100" i="0" u="none" strike="noStrike" kern="1200" cap="none" spc="0" normalizeH="0" baseline="0" noProof="0" dirty="0">
              <a:ln>
                <a:noFill/>
              </a:ln>
              <a:solidFill>
                <a:schemeClr val="bg1"/>
              </a:solidFill>
              <a:effectLst/>
              <a:uLnTx/>
              <a:uFillTx/>
              <a:latin typeface="+mj-lt"/>
              <a:ea typeface="+mn-ea"/>
              <a:cs typeface="Archivo" pitchFamily="2" charset="77"/>
            </a:endParaRPr>
          </a:p>
        </p:txBody>
      </p:sp>
      <p:sp>
        <p:nvSpPr>
          <p:cNvPr id="40" name="TextBox 39">
            <a:extLst>
              <a:ext uri="{FF2B5EF4-FFF2-40B4-BE49-F238E27FC236}">
                <a16:creationId xmlns:a16="http://schemas.microsoft.com/office/drawing/2014/main" id="{77F2DA52-AD16-E941-5161-CC2AF6F47E29}"/>
              </a:ext>
            </a:extLst>
          </p:cNvPr>
          <p:cNvSpPr txBox="1"/>
          <p:nvPr/>
        </p:nvSpPr>
        <p:spPr>
          <a:xfrm>
            <a:off x="7257883" y="3409156"/>
            <a:ext cx="2023415" cy="569387"/>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Managed Detection </a:t>
            </a:r>
            <a:br>
              <a:rPr kumimoji="0" lang="en-US" sz="1100" i="0" u="none" strike="noStrike" kern="1200" cap="none" spc="0" normalizeH="0" baseline="0" noProof="0">
                <a:ln>
                  <a:noFill/>
                </a:ln>
                <a:solidFill>
                  <a:schemeClr val="bg1"/>
                </a:solidFill>
                <a:effectLst/>
                <a:uLnTx/>
                <a:uFillTx/>
                <a:latin typeface="+mj-lt"/>
                <a:ea typeface="+mn-ea"/>
                <a:cs typeface="Archivo" pitchFamily="2" charset="77"/>
              </a:rPr>
            </a:b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and Response </a:t>
            </a:r>
            <a:endParaRPr kumimoji="0" lang="en-FI" sz="1100" i="0" u="none" strike="noStrike" kern="1200" cap="none" spc="0" normalizeH="0" baseline="0" noProof="0">
              <a:ln>
                <a:noFill/>
              </a:ln>
              <a:solidFill>
                <a:schemeClr val="bg1"/>
              </a:solidFill>
              <a:effectLst/>
              <a:uLnTx/>
              <a:uFillTx/>
              <a:latin typeface="+mj-lt"/>
              <a:ea typeface="+mn-ea"/>
              <a:cs typeface="Archivo" pitchFamily="2" charset="77"/>
            </a:endParaRPr>
          </a:p>
        </p:txBody>
      </p:sp>
      <p:sp>
        <p:nvSpPr>
          <p:cNvPr id="41" name="TextBox 40">
            <a:extLst>
              <a:ext uri="{FF2B5EF4-FFF2-40B4-BE49-F238E27FC236}">
                <a16:creationId xmlns:a16="http://schemas.microsoft.com/office/drawing/2014/main" id="{B5A8B1F7-9D81-050F-148E-B0BE6F1F0E6D}"/>
              </a:ext>
            </a:extLst>
          </p:cNvPr>
          <p:cNvSpPr txBox="1"/>
          <p:nvPr/>
        </p:nvSpPr>
        <p:spPr>
          <a:xfrm>
            <a:off x="5585018" y="4622744"/>
            <a:ext cx="4548246" cy="430887"/>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chemeClr val="bg1"/>
                </a:solidFill>
                <a:effectLst/>
                <a:uLnTx/>
                <a:uFillTx/>
                <a:latin typeface="+mj-lt"/>
                <a:ea typeface="+mn-ea"/>
                <a:cs typeface="Archivo" pitchFamily="2" charset="77"/>
              </a:rPr>
              <a:t>Incident Response</a:t>
            </a:r>
            <a:endParaRPr kumimoji="0" lang="en-FI" sz="1300" i="0" u="none" strike="noStrike" kern="1200" cap="none" spc="0" normalizeH="0" baseline="0" noProof="0">
              <a:ln>
                <a:noFill/>
              </a:ln>
              <a:solidFill>
                <a:schemeClr val="bg1"/>
              </a:solidFill>
              <a:effectLst/>
              <a:uLnTx/>
              <a:uFillTx/>
              <a:latin typeface="+mj-lt"/>
              <a:ea typeface="+mn-ea"/>
              <a:cs typeface="Archivo" pitchFamily="2" charset="77"/>
            </a:endParaRPr>
          </a:p>
        </p:txBody>
      </p:sp>
      <p:sp>
        <p:nvSpPr>
          <p:cNvPr id="45" name="TextBox 44">
            <a:extLst>
              <a:ext uri="{FF2B5EF4-FFF2-40B4-BE49-F238E27FC236}">
                <a16:creationId xmlns:a16="http://schemas.microsoft.com/office/drawing/2014/main" id="{B0B8A67C-EB45-5853-FF26-4F34C56CBE74}"/>
              </a:ext>
            </a:extLst>
          </p:cNvPr>
          <p:cNvSpPr txBox="1"/>
          <p:nvPr/>
        </p:nvSpPr>
        <p:spPr>
          <a:xfrm>
            <a:off x="9415195" y="3409156"/>
            <a:ext cx="2031860" cy="400110"/>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i="0" u="none" strike="noStrike" kern="1200" cap="none" spc="0" normalizeH="0" baseline="0" noProof="0" dirty="0">
                <a:ln>
                  <a:noFill/>
                </a:ln>
                <a:solidFill>
                  <a:schemeClr val="bg1"/>
                </a:solidFill>
                <a:effectLst/>
                <a:uLnTx/>
                <a:uFillTx/>
                <a:latin typeface="+mj-lt"/>
                <a:ea typeface="+mn-ea"/>
                <a:cs typeface="Archivo" pitchFamily="2" charset="77"/>
              </a:rPr>
              <a:t>Countercept</a:t>
            </a:r>
            <a:endParaRPr kumimoji="0" lang="en-FI" sz="1100" i="0" u="none" strike="noStrike" kern="1200" cap="none" spc="0" normalizeH="0" baseline="0" noProof="0" dirty="0">
              <a:ln>
                <a:noFill/>
              </a:ln>
              <a:solidFill>
                <a:schemeClr val="bg1"/>
              </a:solidFill>
              <a:effectLst/>
              <a:uLnTx/>
              <a:uFillTx/>
              <a:latin typeface="+mj-lt"/>
              <a:ea typeface="+mn-ea"/>
              <a:cs typeface="Archivo" pitchFamily="2" charset="77"/>
            </a:endParaRPr>
          </a:p>
        </p:txBody>
      </p:sp>
      <p:sp>
        <p:nvSpPr>
          <p:cNvPr id="47" name="TextBox 46">
            <a:extLst>
              <a:ext uri="{FF2B5EF4-FFF2-40B4-BE49-F238E27FC236}">
                <a16:creationId xmlns:a16="http://schemas.microsoft.com/office/drawing/2014/main" id="{9AE64400-B1D9-F586-80B9-E8C043F63EAD}"/>
              </a:ext>
            </a:extLst>
          </p:cNvPr>
          <p:cNvSpPr txBox="1"/>
          <p:nvPr/>
        </p:nvSpPr>
        <p:spPr>
          <a:xfrm>
            <a:off x="651664" y="3409156"/>
            <a:ext cx="2028547" cy="569387"/>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Extended Detection</a:t>
            </a:r>
            <a:br>
              <a:rPr kumimoji="0" lang="en-US" sz="1100" i="0" u="none" strike="noStrike" kern="1200" cap="none" spc="0" normalizeH="0" baseline="0" noProof="0">
                <a:ln>
                  <a:noFill/>
                </a:ln>
                <a:solidFill>
                  <a:schemeClr val="bg1"/>
                </a:solidFill>
                <a:effectLst/>
                <a:uLnTx/>
                <a:uFillTx/>
                <a:latin typeface="+mj-lt"/>
                <a:ea typeface="+mn-ea"/>
                <a:cs typeface="Archivo" pitchFamily="2" charset="77"/>
              </a:rPr>
            </a:b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and Response</a:t>
            </a:r>
            <a:endParaRPr kumimoji="0" lang="en-FI" sz="1100" i="0" u="none" strike="noStrike" kern="1200" cap="none" spc="0" normalizeH="0" baseline="0" noProof="0">
              <a:ln>
                <a:noFill/>
              </a:ln>
              <a:solidFill>
                <a:schemeClr val="bg1"/>
              </a:solidFill>
              <a:effectLst/>
              <a:uLnTx/>
              <a:uFillTx/>
              <a:latin typeface="+mj-lt"/>
              <a:ea typeface="+mn-ea"/>
              <a:cs typeface="Archivo" pitchFamily="2" charset="77"/>
            </a:endParaRPr>
          </a:p>
        </p:txBody>
      </p:sp>
      <p:pic>
        <p:nvPicPr>
          <p:cNvPr id="50" name="Graphic 49">
            <a:extLst>
              <a:ext uri="{FF2B5EF4-FFF2-40B4-BE49-F238E27FC236}">
                <a16:creationId xmlns:a16="http://schemas.microsoft.com/office/drawing/2014/main" id="{5197A41A-F65A-2614-90D5-563EEE533D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03696" y="3135145"/>
            <a:ext cx="400110" cy="400110"/>
          </a:xfrm>
          <a:prstGeom prst="rect">
            <a:avLst/>
          </a:prstGeom>
        </p:spPr>
      </p:pic>
      <p:pic>
        <p:nvPicPr>
          <p:cNvPr id="51" name="Graphic 50">
            <a:extLst>
              <a:ext uri="{FF2B5EF4-FFF2-40B4-BE49-F238E27FC236}">
                <a16:creationId xmlns:a16="http://schemas.microsoft.com/office/drawing/2014/main" id="{062433F4-AE47-93BB-8B4A-762DE90871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225264" y="3135145"/>
            <a:ext cx="400110" cy="400110"/>
          </a:xfrm>
          <a:prstGeom prst="rect">
            <a:avLst/>
          </a:prstGeom>
        </p:spPr>
      </p:pic>
      <p:pic>
        <p:nvPicPr>
          <p:cNvPr id="52" name="Graphic 51">
            <a:extLst>
              <a:ext uri="{FF2B5EF4-FFF2-40B4-BE49-F238E27FC236}">
                <a16:creationId xmlns:a16="http://schemas.microsoft.com/office/drawing/2014/main" id="{CA225832-3E5B-F21E-DDF9-6FB5E5E45C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235424" y="4658625"/>
            <a:ext cx="457200" cy="457200"/>
          </a:xfrm>
          <a:prstGeom prst="rect">
            <a:avLst/>
          </a:prstGeom>
        </p:spPr>
      </p:pic>
      <p:pic>
        <p:nvPicPr>
          <p:cNvPr id="75" name="Graphic 74">
            <a:extLst>
              <a:ext uri="{FF2B5EF4-FFF2-40B4-BE49-F238E27FC236}">
                <a16:creationId xmlns:a16="http://schemas.microsoft.com/office/drawing/2014/main" id="{D8CC4438-96B0-8226-D981-EE9C9670A0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2161" y="3150595"/>
            <a:ext cx="297289" cy="373069"/>
          </a:xfrm>
          <a:prstGeom prst="rect">
            <a:avLst/>
          </a:prstGeom>
        </p:spPr>
      </p:pic>
      <p:pic>
        <p:nvPicPr>
          <p:cNvPr id="77" name="Graphic 76">
            <a:extLst>
              <a:ext uri="{FF2B5EF4-FFF2-40B4-BE49-F238E27FC236}">
                <a16:creationId xmlns:a16="http://schemas.microsoft.com/office/drawing/2014/main" id="{BFB3828A-ED9D-890D-3375-6B0D4FAD889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412313" y="3135145"/>
            <a:ext cx="400110" cy="400110"/>
          </a:xfrm>
          <a:prstGeom prst="rect">
            <a:avLst/>
          </a:prstGeom>
        </p:spPr>
      </p:pic>
      <p:pic>
        <p:nvPicPr>
          <p:cNvPr id="79" name="Graphic 78">
            <a:extLst>
              <a:ext uri="{FF2B5EF4-FFF2-40B4-BE49-F238E27FC236}">
                <a16:creationId xmlns:a16="http://schemas.microsoft.com/office/drawing/2014/main" id="{B05E95E8-4738-B117-29AC-7623DE25406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44727" y="3135145"/>
            <a:ext cx="400110" cy="400110"/>
          </a:xfrm>
          <a:prstGeom prst="rect">
            <a:avLst/>
          </a:prstGeom>
        </p:spPr>
      </p:pic>
      <p:cxnSp>
        <p:nvCxnSpPr>
          <p:cNvPr id="26" name="Straight Connector 25">
            <a:extLst>
              <a:ext uri="{FF2B5EF4-FFF2-40B4-BE49-F238E27FC236}">
                <a16:creationId xmlns:a16="http://schemas.microsoft.com/office/drawing/2014/main" id="{C1E65659-378B-BA2A-FF70-3E9B280C4E76}"/>
              </a:ext>
            </a:extLst>
          </p:cNvPr>
          <p:cNvCxnSpPr>
            <a:cxnSpLocks/>
          </p:cNvCxnSpPr>
          <p:nvPr/>
        </p:nvCxnSpPr>
        <p:spPr>
          <a:xfrm>
            <a:off x="676547" y="5776312"/>
            <a:ext cx="9262942" cy="0"/>
          </a:xfrm>
          <a:prstGeom prst="line">
            <a:avLst/>
          </a:prstGeom>
          <a:ln w="12700">
            <a:solidFill>
              <a:schemeClr val="accent3"/>
            </a:solidFill>
            <a:prstDash val="solid"/>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311ED8A-D258-2ED0-FD8C-7D34E6D62737}"/>
              </a:ext>
            </a:extLst>
          </p:cNvPr>
          <p:cNvSpPr txBox="1"/>
          <p:nvPr/>
        </p:nvSpPr>
        <p:spPr>
          <a:xfrm>
            <a:off x="593448" y="5540435"/>
            <a:ext cx="4386844" cy="249299"/>
          </a:xfrm>
          <a:prstGeom prst="rect">
            <a:avLst/>
          </a:prstGeom>
          <a:noFill/>
        </p:spPr>
        <p:txBody>
          <a:bodyPr wrap="square">
            <a:spAutoFit/>
          </a:bodyPr>
          <a:lstStyle/>
          <a:p>
            <a:pPr marL="0" marR="0" lvl="0" indent="0" defTabSz="914400" rtl="0" eaLnBrk="1" fontAlgn="auto" latinLnBrk="0" hangingPunct="1">
              <a:lnSpc>
                <a:spcPct val="85000"/>
              </a:lnSpc>
              <a:spcBef>
                <a:spcPts val="0"/>
              </a:spcBef>
              <a:spcAft>
                <a:spcPts val="0"/>
              </a:spcAft>
              <a:buClrTx/>
              <a:buSzTx/>
              <a:buFontTx/>
              <a:buNone/>
              <a:tabLst/>
              <a:defRPr/>
            </a:pPr>
            <a:r>
              <a:rPr kumimoji="0" lang="en-US" sz="1200" b="0" i="0" u="none" strike="noStrike" kern="0" cap="none" spc="0" normalizeH="0" baseline="0" noProof="0" dirty="0" err="1">
                <a:ln>
                  <a:noFill/>
                </a:ln>
                <a:solidFill>
                  <a:schemeClr val="accent5"/>
                </a:solidFill>
                <a:effectLst>
                  <a:outerShdw blurRad="38100" dist="38100" dir="2700000" algn="tl">
                    <a:srgbClr val="000000">
                      <a:alpha val="43137"/>
                    </a:srgbClr>
                  </a:outerShdw>
                </a:effectLst>
                <a:uLnTx/>
                <a:uFillTx/>
                <a:ea typeface="+mn-ea"/>
                <a:cs typeface="+mn-cs"/>
              </a:rPr>
              <a:t>Cantidad</a:t>
            </a:r>
            <a:r>
              <a:rPr kumimoji="0" lang="en-US" sz="1200" b="0" i="0" u="none" strike="noStrike" kern="0" cap="none" spc="0" normalizeH="0" baseline="0" noProof="0" dirty="0">
                <a:ln>
                  <a:noFill/>
                </a:ln>
                <a:solidFill>
                  <a:schemeClr val="accent5"/>
                </a:solidFill>
                <a:effectLst>
                  <a:outerShdw blurRad="38100" dist="38100" dir="2700000" algn="tl">
                    <a:srgbClr val="000000">
                      <a:alpha val="43137"/>
                    </a:srgbClr>
                  </a:outerShdw>
                </a:effectLst>
                <a:uLnTx/>
                <a:uFillTx/>
                <a:ea typeface="+mn-ea"/>
                <a:cs typeface="+mn-cs"/>
              </a:rPr>
              <a:t> de </a:t>
            </a:r>
            <a:r>
              <a:rPr kumimoji="0" lang="en-US" sz="1200" b="0" i="0" u="none" strike="noStrike" kern="0" cap="none" spc="0" normalizeH="0" baseline="0" noProof="0" dirty="0" err="1">
                <a:ln>
                  <a:noFill/>
                </a:ln>
                <a:solidFill>
                  <a:schemeClr val="accent5"/>
                </a:solidFill>
                <a:effectLst>
                  <a:outerShdw blurRad="38100" dist="38100" dir="2700000" algn="tl">
                    <a:srgbClr val="000000">
                      <a:alpha val="43137"/>
                    </a:srgbClr>
                  </a:outerShdw>
                </a:effectLst>
                <a:uLnTx/>
                <a:uFillTx/>
                <a:ea typeface="+mn-ea"/>
                <a:cs typeface="+mn-cs"/>
              </a:rPr>
              <a:t>servicio</a:t>
            </a:r>
            <a:r>
              <a:rPr kumimoji="0" lang="en-US" sz="1200" b="0" i="0" u="none" strike="noStrike" kern="0" cap="none" spc="0" normalizeH="0" baseline="0" noProof="0" dirty="0">
                <a:ln>
                  <a:noFill/>
                </a:ln>
                <a:solidFill>
                  <a:schemeClr val="accent5"/>
                </a:solidFill>
                <a:effectLst>
                  <a:outerShdw blurRad="38100" dist="38100" dir="2700000" algn="tl">
                    <a:srgbClr val="000000">
                      <a:alpha val="43137"/>
                    </a:srgbClr>
                  </a:outerShdw>
                </a:effectLst>
                <a:uLnTx/>
                <a:uFillTx/>
                <a:ea typeface="+mn-ea"/>
                <a:cs typeface="+mn-cs"/>
              </a:rPr>
              <a:t> </a:t>
            </a:r>
            <a:r>
              <a:rPr kumimoji="0" lang="en-US" sz="1200" b="0" i="0" u="none" strike="noStrike" kern="0" cap="none" spc="0" normalizeH="0" baseline="0" noProof="0" dirty="0" err="1">
                <a:ln>
                  <a:noFill/>
                </a:ln>
                <a:solidFill>
                  <a:schemeClr val="accent5"/>
                </a:solidFill>
                <a:effectLst>
                  <a:outerShdw blurRad="38100" dist="38100" dir="2700000" algn="tl">
                    <a:srgbClr val="000000">
                      <a:alpha val="43137"/>
                    </a:srgbClr>
                  </a:outerShdw>
                </a:effectLst>
                <a:uLnTx/>
                <a:uFillTx/>
                <a:ea typeface="+mn-ea"/>
                <a:cs typeface="+mn-cs"/>
              </a:rPr>
              <a:t>prestado</a:t>
            </a:r>
            <a:r>
              <a:rPr kumimoji="0" lang="en-US" sz="1200" b="0" i="0" u="none" strike="noStrike" kern="0" cap="none" spc="0" normalizeH="0" baseline="0" noProof="0" dirty="0">
                <a:ln>
                  <a:noFill/>
                </a:ln>
                <a:solidFill>
                  <a:schemeClr val="accent5"/>
                </a:solidFill>
                <a:effectLst>
                  <a:outerShdw blurRad="38100" dist="38100" dir="2700000" algn="tl">
                    <a:srgbClr val="000000">
                      <a:alpha val="43137"/>
                    </a:srgbClr>
                  </a:outerShdw>
                </a:effectLst>
                <a:uLnTx/>
                <a:uFillTx/>
                <a:ea typeface="+mn-ea"/>
                <a:cs typeface="+mn-cs"/>
              </a:rPr>
              <a:t> </a:t>
            </a:r>
            <a:r>
              <a:rPr kumimoji="0" lang="en-US" sz="1200" b="0" i="0" u="none" strike="noStrike" kern="0" cap="none" spc="0" normalizeH="0" baseline="0" noProof="0" dirty="0" err="1">
                <a:ln>
                  <a:noFill/>
                </a:ln>
                <a:solidFill>
                  <a:schemeClr val="accent5"/>
                </a:solidFill>
                <a:effectLst>
                  <a:outerShdw blurRad="38100" dist="38100" dir="2700000" algn="tl">
                    <a:srgbClr val="000000">
                      <a:alpha val="43137"/>
                    </a:srgbClr>
                  </a:outerShdw>
                </a:effectLst>
                <a:uLnTx/>
                <a:uFillTx/>
                <a:ea typeface="+mn-ea"/>
                <a:cs typeface="+mn-cs"/>
              </a:rPr>
              <a:t>por</a:t>
            </a:r>
            <a:r>
              <a:rPr kumimoji="0" lang="en-US" sz="1200" b="0" i="0" u="none" strike="noStrike" kern="0" cap="none" spc="0" normalizeH="0" baseline="0" noProof="0" dirty="0">
                <a:ln>
                  <a:noFill/>
                </a:ln>
                <a:solidFill>
                  <a:schemeClr val="accent5"/>
                </a:solidFill>
                <a:effectLst>
                  <a:outerShdw blurRad="38100" dist="38100" dir="2700000" algn="tl">
                    <a:srgbClr val="000000">
                      <a:alpha val="43137"/>
                    </a:srgbClr>
                  </a:outerShdw>
                </a:effectLst>
                <a:uLnTx/>
                <a:uFillTx/>
                <a:ea typeface="+mn-ea"/>
                <a:cs typeface="+mn-cs"/>
              </a:rPr>
              <a:t> </a:t>
            </a:r>
            <a:r>
              <a:rPr kumimoji="0" lang="en-US" sz="1200" b="0" i="0" u="none" strike="noStrike" kern="0" cap="none" spc="0" normalizeH="0" baseline="0" noProof="0" dirty="0" err="1">
                <a:ln>
                  <a:noFill/>
                </a:ln>
                <a:solidFill>
                  <a:schemeClr val="accent5"/>
                </a:solidFill>
                <a:effectLst>
                  <a:outerShdw blurRad="38100" dist="38100" dir="2700000" algn="tl">
                    <a:srgbClr val="000000">
                      <a:alpha val="43137"/>
                    </a:srgbClr>
                  </a:outerShdw>
                </a:effectLst>
                <a:uLnTx/>
                <a:uFillTx/>
                <a:ea typeface="+mn-ea"/>
                <a:cs typeface="+mn-cs"/>
              </a:rPr>
              <a:t>humanos</a:t>
            </a:r>
            <a:endParaRPr kumimoji="0" lang="en-US" sz="1200" b="0" i="0" u="none" strike="noStrike" kern="0" cap="none" spc="0" normalizeH="0" baseline="0" noProof="0" dirty="0">
              <a:ln>
                <a:noFill/>
              </a:ln>
              <a:solidFill>
                <a:schemeClr val="accent5"/>
              </a:solidFill>
              <a:effectLst>
                <a:outerShdw blurRad="38100" dist="38100" dir="2700000" algn="tl">
                  <a:srgbClr val="000000">
                    <a:alpha val="43137"/>
                  </a:srgbClr>
                </a:outerShdw>
              </a:effectLst>
              <a:uLnTx/>
              <a:uFillTx/>
              <a:ea typeface="+mn-ea"/>
              <a:cs typeface="+mn-cs"/>
            </a:endParaRPr>
          </a:p>
        </p:txBody>
      </p:sp>
      <p:sp>
        <p:nvSpPr>
          <p:cNvPr id="13" name="TextBox 12">
            <a:extLst>
              <a:ext uri="{FF2B5EF4-FFF2-40B4-BE49-F238E27FC236}">
                <a16:creationId xmlns:a16="http://schemas.microsoft.com/office/drawing/2014/main" id="{CFE1A267-1FAD-B998-E65B-0F81BF6CCADA}"/>
              </a:ext>
            </a:extLst>
          </p:cNvPr>
          <p:cNvSpPr txBox="1"/>
          <p:nvPr/>
        </p:nvSpPr>
        <p:spPr>
          <a:xfrm>
            <a:off x="547864" y="1726987"/>
            <a:ext cx="11349925" cy="646331"/>
          </a:xfrm>
          <a:prstGeom prst="rect">
            <a:avLst/>
          </a:prstGeom>
          <a:noFill/>
        </p:spPr>
        <p:txBody>
          <a:bodyPr wrap="square">
            <a:spAutoFit/>
          </a:bodyPr>
          <a:lstStyle/>
          <a:p>
            <a:r>
              <a:rPr lang="es-ES" sz="1800" dirty="0">
                <a:solidFill>
                  <a:srgbClr val="D8C9F1"/>
                </a:solidFill>
                <a:latin typeface="TitlingGothicFB"/>
              </a:rPr>
              <a:t>Mejore su equipo de operaciones de seguridad con acceso flexible a defensores preparados para el combate</a:t>
            </a:r>
            <a:endParaRPr lang="en-US" dirty="0"/>
          </a:p>
        </p:txBody>
      </p:sp>
      <p:pic>
        <p:nvPicPr>
          <p:cNvPr id="14" name="Graphic 13">
            <a:extLst>
              <a:ext uri="{FF2B5EF4-FFF2-40B4-BE49-F238E27FC236}">
                <a16:creationId xmlns:a16="http://schemas.microsoft.com/office/drawing/2014/main" id="{40D2B0B6-87C0-0B28-B202-D8F4344258E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41967" y="761900"/>
            <a:ext cx="548373" cy="548373"/>
          </a:xfrm>
          <a:prstGeom prst="rect">
            <a:avLst/>
          </a:prstGeom>
        </p:spPr>
      </p:pic>
    </p:spTree>
    <p:extLst>
      <p:ext uri="{BB962C8B-B14F-4D97-AF65-F5344CB8AC3E}">
        <p14:creationId xmlns:p14="http://schemas.microsoft.com/office/powerpoint/2010/main" val="110060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A636-44F8-FC42-AFB5-41A0933D357F}"/>
              </a:ext>
            </a:extLst>
          </p:cNvPr>
          <p:cNvSpPr>
            <a:spLocks noGrp="1"/>
          </p:cNvSpPr>
          <p:nvPr>
            <p:ph type="title"/>
          </p:nvPr>
        </p:nvSpPr>
        <p:spPr/>
        <p:txBody>
          <a:bodyPr/>
          <a:lstStyle/>
          <a:p>
            <a:r>
              <a:rPr lang="en-FI" sz="3600" dirty="0"/>
              <a:t>Eleva</a:t>
            </a:r>
            <a:r>
              <a:rPr lang="es-PE" sz="3600" dirty="0"/>
              <a:t> a</a:t>
            </a:r>
            <a:r>
              <a:rPr lang="en-FI" sz="3600" dirty="0"/>
              <a:t> WithSecure</a:t>
            </a:r>
            <a:r>
              <a:rPr lang="en-FI" sz="3600" baseline="30000" dirty="0"/>
              <a:t>TM</a:t>
            </a:r>
            <a:endParaRPr lang="en-FI" sz="3600" dirty="0"/>
          </a:p>
        </p:txBody>
      </p:sp>
      <p:sp>
        <p:nvSpPr>
          <p:cNvPr id="13" name="TextBox 12">
            <a:extLst>
              <a:ext uri="{FF2B5EF4-FFF2-40B4-BE49-F238E27FC236}">
                <a16:creationId xmlns:a16="http://schemas.microsoft.com/office/drawing/2014/main" id="{2C7BAA1E-A901-A74A-9862-E356E326A4DD}"/>
              </a:ext>
            </a:extLst>
          </p:cNvPr>
          <p:cNvSpPr txBox="1"/>
          <p:nvPr/>
        </p:nvSpPr>
        <p:spPr>
          <a:xfrm>
            <a:off x="8126265" y="2007090"/>
            <a:ext cx="214632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363636"/>
                </a:solidFill>
                <a:effectLst/>
                <a:uLnTx/>
                <a:uFillTx/>
                <a:ea typeface="+mn-ea"/>
                <a:cs typeface="+mn-cs"/>
              </a:rPr>
              <a:t>Se detecta una sospecha de amenaza no confirmada</a:t>
            </a:r>
            <a:endParaRPr kumimoji="0" lang="en-GB" sz="1400" b="0" i="0" u="none" strike="noStrike" kern="1200" cap="none" spc="0" normalizeH="0" baseline="0" noProof="0" dirty="0">
              <a:ln>
                <a:noFill/>
              </a:ln>
              <a:solidFill>
                <a:srgbClr val="363636"/>
              </a:solidFill>
              <a:effectLst/>
              <a:uLnTx/>
              <a:uFillTx/>
              <a:ea typeface="+mn-ea"/>
              <a:cs typeface="+mn-cs"/>
            </a:endParaRPr>
          </a:p>
        </p:txBody>
      </p:sp>
      <p:sp>
        <p:nvSpPr>
          <p:cNvPr id="17" name="TextBox 16">
            <a:extLst>
              <a:ext uri="{FF2B5EF4-FFF2-40B4-BE49-F238E27FC236}">
                <a16:creationId xmlns:a16="http://schemas.microsoft.com/office/drawing/2014/main" id="{1507F833-BEA1-DC45-BA35-4E170A3E9717}"/>
              </a:ext>
            </a:extLst>
          </p:cNvPr>
          <p:cNvSpPr txBox="1"/>
          <p:nvPr/>
        </p:nvSpPr>
        <p:spPr>
          <a:xfrm>
            <a:off x="8126265" y="3178382"/>
            <a:ext cx="1944217"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363636"/>
                </a:solidFill>
                <a:effectLst/>
                <a:uLnTx/>
                <a:uFillTx/>
                <a:ea typeface="+mn-ea"/>
                <a:cs typeface="+mn-cs"/>
              </a:rPr>
              <a:t>El caso se eleva a los cazadores de amenazas de élite de WithSecure para su análisis y orientación.</a:t>
            </a:r>
            <a:endParaRPr kumimoji="0" lang="en-GB" sz="1400" b="0" i="0" u="none" strike="noStrike" kern="1200" cap="none" spc="0" normalizeH="0" baseline="0" noProof="0" dirty="0">
              <a:ln>
                <a:noFill/>
              </a:ln>
              <a:solidFill>
                <a:srgbClr val="363636"/>
              </a:solidFill>
              <a:effectLst/>
              <a:uLnTx/>
              <a:uFillTx/>
              <a:ea typeface="+mn-ea"/>
              <a:cs typeface="+mn-cs"/>
            </a:endParaRPr>
          </a:p>
        </p:txBody>
      </p:sp>
      <p:sp>
        <p:nvSpPr>
          <p:cNvPr id="18" name="TextBox 17">
            <a:extLst>
              <a:ext uri="{FF2B5EF4-FFF2-40B4-BE49-F238E27FC236}">
                <a16:creationId xmlns:a16="http://schemas.microsoft.com/office/drawing/2014/main" id="{2E415E93-98E6-0F45-858D-A2D26243890E}"/>
              </a:ext>
            </a:extLst>
          </p:cNvPr>
          <p:cNvSpPr txBox="1"/>
          <p:nvPr/>
        </p:nvSpPr>
        <p:spPr>
          <a:xfrm>
            <a:off x="8126265" y="4671966"/>
            <a:ext cx="214631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363636"/>
                </a:solidFill>
                <a:effectLst/>
                <a:uLnTx/>
                <a:uFillTx/>
                <a:ea typeface="+mn-ea"/>
                <a:cs typeface="+mn-cs"/>
              </a:rPr>
              <a:t>La amenaza se resuelve siguiendo instrucciones explícitas.</a:t>
            </a:r>
            <a:endParaRPr kumimoji="0" lang="en-GB" sz="1400" b="0" i="0" u="none" strike="noStrike" kern="1200" cap="none" spc="0" normalizeH="0" baseline="0" noProof="0" dirty="0">
              <a:ln>
                <a:noFill/>
              </a:ln>
              <a:solidFill>
                <a:srgbClr val="363636"/>
              </a:solidFill>
              <a:effectLst/>
              <a:uLnTx/>
              <a:uFillTx/>
              <a:ea typeface="+mn-ea"/>
              <a:cs typeface="+mn-cs"/>
            </a:endParaRPr>
          </a:p>
        </p:txBody>
      </p:sp>
      <p:sp>
        <p:nvSpPr>
          <p:cNvPr id="19" name="Rounded Rectangle 18">
            <a:extLst>
              <a:ext uri="{FF2B5EF4-FFF2-40B4-BE49-F238E27FC236}">
                <a16:creationId xmlns:a16="http://schemas.microsoft.com/office/drawing/2014/main" id="{7474872C-8C49-7D48-A5EB-8C319446FA01}"/>
              </a:ext>
            </a:extLst>
          </p:cNvPr>
          <p:cNvSpPr/>
          <p:nvPr/>
        </p:nvSpPr>
        <p:spPr>
          <a:xfrm>
            <a:off x="7824316" y="1395773"/>
            <a:ext cx="3672359" cy="4474326"/>
          </a:xfrm>
          <a:prstGeom prst="roundRect">
            <a:avLst/>
          </a:prstGeom>
          <a:noFill/>
          <a:ln>
            <a:solidFill>
              <a:srgbClr val="ACACA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FSecure Office"/>
              <a:ea typeface="+mn-ea"/>
              <a:cs typeface="+mn-cs"/>
            </a:endParaRPr>
          </a:p>
        </p:txBody>
      </p:sp>
      <p:sp>
        <p:nvSpPr>
          <p:cNvPr id="20" name="Rectangle 19">
            <a:extLst>
              <a:ext uri="{FF2B5EF4-FFF2-40B4-BE49-F238E27FC236}">
                <a16:creationId xmlns:a16="http://schemas.microsoft.com/office/drawing/2014/main" id="{F03F2CA9-94CC-174F-A81B-4D878C9F0235}"/>
              </a:ext>
            </a:extLst>
          </p:cNvPr>
          <p:cNvSpPr/>
          <p:nvPr/>
        </p:nvSpPr>
        <p:spPr>
          <a:xfrm>
            <a:off x="8416152" y="1127154"/>
            <a:ext cx="2146315" cy="5232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srgbClr val="363636"/>
                </a:solidFill>
                <a:effectLst/>
                <a:uLnTx/>
                <a:uFillTx/>
                <a:latin typeface="+mj-lt"/>
                <a:ea typeface="+mn-ea"/>
                <a:cs typeface="+mn-cs"/>
              </a:rPr>
              <a:t>Soporte de respuesta a amenazas 24/7 bajo demanda</a:t>
            </a:r>
            <a:endParaRPr kumimoji="0" lang="en-FI" sz="1000" b="1" i="0" u="none" strike="noStrike" kern="1200" cap="none" spc="0" normalizeH="0" baseline="0" noProof="0" dirty="0">
              <a:ln>
                <a:noFill/>
              </a:ln>
              <a:solidFill>
                <a:srgbClr val="363636"/>
              </a:solidFill>
              <a:effectLst/>
              <a:uLnTx/>
              <a:uFillTx/>
              <a:latin typeface="+mj-lt"/>
              <a:ea typeface="+mn-ea"/>
              <a:cs typeface="+mn-cs"/>
            </a:endParaRPr>
          </a:p>
        </p:txBody>
      </p:sp>
      <p:sp>
        <p:nvSpPr>
          <p:cNvPr id="21" name="TextBox 20">
            <a:extLst>
              <a:ext uri="{FF2B5EF4-FFF2-40B4-BE49-F238E27FC236}">
                <a16:creationId xmlns:a16="http://schemas.microsoft.com/office/drawing/2014/main" id="{B9B403F5-2321-1C46-8009-0477EE83C80E}"/>
              </a:ext>
            </a:extLst>
          </p:cNvPr>
          <p:cNvSpPr txBox="1"/>
          <p:nvPr/>
        </p:nvSpPr>
        <p:spPr>
          <a:xfrm>
            <a:off x="867598" y="3061031"/>
            <a:ext cx="5938313" cy="830997"/>
          </a:xfrm>
          <a:prstGeom prst="rect">
            <a:avLst/>
          </a:prstGeom>
          <a:noFill/>
        </p:spPr>
        <p:txBody>
          <a:bodyPr wrap="square" rtlCol="0">
            <a:spAutoFit/>
          </a:bodyPr>
          <a:lstStyle/>
          <a:p>
            <a:pPr lvl="0">
              <a:defRPr/>
            </a:pPr>
            <a:r>
              <a:rPr kumimoji="0" lang="es-ES" sz="1600" b="1" i="0" u="none" strike="noStrike" kern="1200" cap="none" spc="0" normalizeH="0" baseline="0" noProof="0" dirty="0">
                <a:ln>
                  <a:noFill/>
                </a:ln>
                <a:solidFill>
                  <a:srgbClr val="363636"/>
                </a:solidFill>
                <a:effectLst/>
                <a:uLnTx/>
                <a:uFillTx/>
                <a:ea typeface="+mn-ea"/>
                <a:cs typeface="+mn-cs"/>
              </a:rPr>
              <a:t>Análisis de amenazas bajo demanda y orientación práctica sobre respuesta a incidentes </a:t>
            </a:r>
            <a:r>
              <a:rPr kumimoji="0" lang="es-ES" sz="1600" i="0" u="none" strike="noStrike" kern="1200" cap="none" spc="0" normalizeH="0" baseline="0" noProof="0" dirty="0">
                <a:ln>
                  <a:noFill/>
                </a:ln>
                <a:solidFill>
                  <a:srgbClr val="363636"/>
                </a:solidFill>
                <a:effectLst/>
                <a:uLnTx/>
                <a:uFillTx/>
                <a:ea typeface="+mn-ea"/>
                <a:cs typeface="+mn-cs"/>
              </a:rPr>
              <a:t>para detecciones realizadas con WithSecure Elements </a:t>
            </a:r>
            <a:r>
              <a:rPr kumimoji="0" lang="es-ES" sz="1600" i="0" u="none" strike="noStrike" kern="1200" cap="none" spc="0" normalizeH="0" baseline="0" noProof="0" dirty="0" err="1">
                <a:ln>
                  <a:noFill/>
                </a:ln>
                <a:solidFill>
                  <a:srgbClr val="363636"/>
                </a:solidFill>
                <a:effectLst/>
                <a:uLnTx/>
                <a:uFillTx/>
                <a:ea typeface="+mn-ea"/>
                <a:cs typeface="+mn-cs"/>
              </a:rPr>
              <a:t>Endpoint</a:t>
            </a:r>
            <a:r>
              <a:rPr kumimoji="0" lang="es-ES" sz="1600" i="0" u="none" strike="noStrike" kern="1200" cap="none" spc="0" normalizeH="0" baseline="0" noProof="0" dirty="0">
                <a:ln>
                  <a:noFill/>
                </a:ln>
                <a:solidFill>
                  <a:srgbClr val="363636"/>
                </a:solidFill>
                <a:effectLst/>
                <a:uLnTx/>
                <a:uFillTx/>
                <a:ea typeface="+mn-ea"/>
                <a:cs typeface="+mn-cs"/>
              </a:rPr>
              <a:t> </a:t>
            </a:r>
            <a:r>
              <a:rPr kumimoji="0" lang="es-ES" sz="1600" i="0" u="none" strike="noStrike" kern="1200" cap="none" spc="0" normalizeH="0" baseline="0" noProof="0" dirty="0" err="1">
                <a:ln>
                  <a:noFill/>
                </a:ln>
                <a:solidFill>
                  <a:srgbClr val="363636"/>
                </a:solidFill>
                <a:effectLst/>
                <a:uLnTx/>
                <a:uFillTx/>
                <a:ea typeface="+mn-ea"/>
                <a:cs typeface="+mn-cs"/>
              </a:rPr>
              <a:t>Detection</a:t>
            </a:r>
            <a:r>
              <a:rPr kumimoji="0" lang="es-ES" sz="1600" i="0" u="none" strike="noStrike" kern="1200" cap="none" spc="0" normalizeH="0" baseline="0" noProof="0" dirty="0">
                <a:ln>
                  <a:noFill/>
                </a:ln>
                <a:solidFill>
                  <a:srgbClr val="363636"/>
                </a:solidFill>
                <a:effectLst/>
                <a:uLnTx/>
                <a:uFillTx/>
                <a:ea typeface="+mn-ea"/>
                <a:cs typeface="+mn-cs"/>
              </a:rPr>
              <a:t> and Response.</a:t>
            </a:r>
            <a:endParaRPr kumimoji="0" lang="en-FI" sz="1600" i="0" u="none" strike="noStrike" kern="1200" cap="none" spc="0" normalizeH="0" baseline="0" noProof="0" dirty="0">
              <a:ln>
                <a:noFill/>
              </a:ln>
              <a:solidFill>
                <a:srgbClr val="363636"/>
              </a:solidFill>
              <a:effectLst/>
              <a:uLnTx/>
              <a:uFillTx/>
              <a:ea typeface="+mn-ea"/>
              <a:cs typeface="+mn-cs"/>
            </a:endParaRPr>
          </a:p>
        </p:txBody>
      </p:sp>
      <p:sp>
        <p:nvSpPr>
          <p:cNvPr id="26" name="TextBox 25">
            <a:extLst>
              <a:ext uri="{FF2B5EF4-FFF2-40B4-BE49-F238E27FC236}">
                <a16:creationId xmlns:a16="http://schemas.microsoft.com/office/drawing/2014/main" id="{4218BBAB-C080-E44F-A5AF-9C75C26728F6}"/>
              </a:ext>
            </a:extLst>
          </p:cNvPr>
          <p:cNvSpPr txBox="1"/>
          <p:nvPr/>
        </p:nvSpPr>
        <p:spPr>
          <a:xfrm>
            <a:off x="867599" y="5378081"/>
            <a:ext cx="494865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363636"/>
                </a:solidFill>
                <a:effectLst/>
                <a:uLnTx/>
                <a:uFillTx/>
                <a:ea typeface="+mn-ea"/>
                <a:cs typeface="+mn-cs"/>
              </a:rPr>
              <a:t>Amplíe su equipo de seguridad. </a:t>
            </a:r>
            <a:r>
              <a:rPr kumimoji="0" lang="es-ES" sz="1600" i="0" u="none" strike="noStrike" kern="1200" cap="none" spc="0" normalizeH="0" baseline="0" noProof="0" dirty="0">
                <a:ln>
                  <a:noFill/>
                </a:ln>
                <a:solidFill>
                  <a:srgbClr val="363636"/>
                </a:solidFill>
                <a:effectLst/>
                <a:uLnTx/>
                <a:uFillTx/>
                <a:ea typeface="+mn-ea"/>
                <a:cs typeface="+mn-cs"/>
              </a:rPr>
              <a:t>Obtenga acceso constante e instantáneo a un equipo de expertos experimentados en seguridad cibernética. Te respaldamos.</a:t>
            </a:r>
            <a:endParaRPr kumimoji="0" lang="en-FI" sz="1600" i="0" u="none" strike="noStrike" kern="1200" cap="none" spc="0" normalizeH="0" baseline="0" noProof="0" dirty="0">
              <a:ln>
                <a:noFill/>
              </a:ln>
              <a:solidFill>
                <a:srgbClr val="363636"/>
              </a:solidFill>
              <a:effectLst/>
              <a:uLnTx/>
              <a:uFillTx/>
              <a:ea typeface="+mn-ea"/>
              <a:cs typeface="+mn-cs"/>
            </a:endParaRPr>
          </a:p>
        </p:txBody>
      </p:sp>
      <p:sp>
        <p:nvSpPr>
          <p:cNvPr id="28" name="TextBox 27">
            <a:extLst>
              <a:ext uri="{FF2B5EF4-FFF2-40B4-BE49-F238E27FC236}">
                <a16:creationId xmlns:a16="http://schemas.microsoft.com/office/drawing/2014/main" id="{1EC47AFF-A0EA-7647-8A59-F3712EFF1872}"/>
              </a:ext>
            </a:extLst>
          </p:cNvPr>
          <p:cNvSpPr txBox="1"/>
          <p:nvPr/>
        </p:nvSpPr>
        <p:spPr>
          <a:xfrm>
            <a:off x="867597" y="4213159"/>
            <a:ext cx="649389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363636"/>
                </a:solidFill>
                <a:effectLst/>
                <a:uLnTx/>
                <a:uFillTx/>
                <a:ea typeface="+mn-ea"/>
                <a:cs typeface="+mn-cs"/>
              </a:rPr>
              <a:t>Servicio basado en tokens </a:t>
            </a:r>
            <a:r>
              <a:rPr kumimoji="0" lang="es-ES" sz="1600" i="0" u="none" strike="noStrike" kern="1200" cap="none" spc="0" normalizeH="0" baseline="0" noProof="0" dirty="0">
                <a:ln>
                  <a:noFill/>
                </a:ln>
                <a:solidFill>
                  <a:srgbClr val="363636"/>
                </a:solidFill>
                <a:effectLst/>
                <a:uLnTx/>
                <a:uFillTx/>
                <a:ea typeface="+mn-ea"/>
                <a:cs typeface="+mn-cs"/>
              </a:rPr>
              <a:t>con opciones para validar amenazas cuando no se sabe si se requiere respuesta e investigar amenazas cuando se necesita una investigación en profundidad y un plan de respuesta a incidentes.</a:t>
            </a:r>
            <a:endParaRPr kumimoji="0" lang="en-FI" sz="1600" i="0" u="none" strike="noStrike" kern="1200" cap="none" spc="0" normalizeH="0" baseline="0" noProof="0" dirty="0">
              <a:ln>
                <a:noFill/>
              </a:ln>
              <a:solidFill>
                <a:srgbClr val="363636"/>
              </a:solidFill>
              <a:effectLst/>
              <a:uLnTx/>
              <a:uFillTx/>
              <a:ea typeface="+mn-ea"/>
              <a:cs typeface="+mn-cs"/>
            </a:endParaRPr>
          </a:p>
        </p:txBody>
      </p:sp>
      <p:sp>
        <p:nvSpPr>
          <p:cNvPr id="31" name="TextBox 30">
            <a:extLst>
              <a:ext uri="{FF2B5EF4-FFF2-40B4-BE49-F238E27FC236}">
                <a16:creationId xmlns:a16="http://schemas.microsoft.com/office/drawing/2014/main" id="{B0F4C56B-CA82-E440-9E10-38AA89C91088}"/>
              </a:ext>
            </a:extLst>
          </p:cNvPr>
          <p:cNvSpPr txBox="1"/>
          <p:nvPr/>
        </p:nvSpPr>
        <p:spPr>
          <a:xfrm>
            <a:off x="695325" y="1218239"/>
            <a:ext cx="5400675" cy="58477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chemeClr val="accent2"/>
                </a:solidFill>
                <a:effectLst/>
                <a:uLnTx/>
                <a:uFillTx/>
                <a:ea typeface="+mn-ea"/>
                <a:cs typeface="+mn-cs"/>
              </a:rPr>
              <a:t>Investigación de amenazas experta las 24/7 y orientación de respuesta con solo hacer clic en un botón.</a:t>
            </a:r>
            <a:endParaRPr kumimoji="0" lang="en-FI" sz="1600" b="0" i="0" u="none" strike="noStrike" kern="1200" cap="none" spc="0" normalizeH="0" baseline="0" noProof="0" dirty="0">
              <a:ln>
                <a:noFill/>
              </a:ln>
              <a:solidFill>
                <a:schemeClr val="accent2"/>
              </a:solidFill>
              <a:effectLst/>
              <a:uLnTx/>
              <a:uFillTx/>
              <a:ea typeface="+mn-ea"/>
              <a:cs typeface="+mn-cs"/>
            </a:endParaRPr>
          </a:p>
        </p:txBody>
      </p:sp>
      <p:sp>
        <p:nvSpPr>
          <p:cNvPr id="32" name="TextBox 31">
            <a:extLst>
              <a:ext uri="{FF2B5EF4-FFF2-40B4-BE49-F238E27FC236}">
                <a16:creationId xmlns:a16="http://schemas.microsoft.com/office/drawing/2014/main" id="{D0B4D3C1-66F2-E345-829B-F54298B47157}"/>
              </a:ext>
            </a:extLst>
          </p:cNvPr>
          <p:cNvSpPr txBox="1"/>
          <p:nvPr/>
        </p:nvSpPr>
        <p:spPr>
          <a:xfrm>
            <a:off x="867599" y="2095311"/>
            <a:ext cx="55502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tabLst/>
              <a:defRPr/>
            </a:pPr>
            <a:r>
              <a:rPr kumimoji="0" lang="es-ES" sz="1600" b="1" i="0" u="none" strike="noStrike" kern="1200" cap="none" spc="0" normalizeH="0" baseline="0" noProof="0" dirty="0">
                <a:ln>
                  <a:noFill/>
                </a:ln>
                <a:solidFill>
                  <a:srgbClr val="363636"/>
                </a:solidFill>
                <a:effectLst/>
                <a:uLnTx/>
                <a:uFillTx/>
                <a:ea typeface="+mn-ea"/>
                <a:cs typeface="+mn-cs"/>
              </a:rPr>
              <a:t>Elite </a:t>
            </a:r>
            <a:r>
              <a:rPr kumimoji="0" lang="es-ES" sz="1600" b="1" i="0" u="none" strike="noStrike" kern="1200" cap="none" spc="0" normalizeH="0" baseline="0" noProof="0" dirty="0" err="1">
                <a:ln>
                  <a:noFill/>
                </a:ln>
                <a:solidFill>
                  <a:srgbClr val="363636"/>
                </a:solidFill>
                <a:effectLst/>
                <a:uLnTx/>
                <a:uFillTx/>
                <a:ea typeface="+mn-ea"/>
                <a:cs typeface="+mn-cs"/>
              </a:rPr>
              <a:t>Threat</a:t>
            </a:r>
            <a:r>
              <a:rPr kumimoji="0" lang="es-ES" sz="1600" b="1" i="0" u="none" strike="noStrike" kern="1200" cap="none" spc="0" normalizeH="0" baseline="0" noProof="0" dirty="0">
                <a:ln>
                  <a:noFill/>
                </a:ln>
                <a:solidFill>
                  <a:srgbClr val="363636"/>
                </a:solidFill>
                <a:effectLst/>
                <a:uLnTx/>
                <a:uFillTx/>
                <a:ea typeface="+mn-ea"/>
                <a:cs typeface="+mn-cs"/>
              </a:rPr>
              <a:t> Hunters </a:t>
            </a:r>
            <a:r>
              <a:rPr kumimoji="0" lang="es-ES" sz="1600" i="0" u="none" strike="noStrike" kern="1200" cap="none" spc="0" normalizeH="0" baseline="0" noProof="0" dirty="0">
                <a:ln>
                  <a:noFill/>
                </a:ln>
                <a:solidFill>
                  <a:srgbClr val="363636"/>
                </a:solidFill>
                <a:effectLst/>
                <a:uLnTx/>
                <a:uFillTx/>
                <a:ea typeface="+mn-ea"/>
                <a:cs typeface="+mn-cs"/>
              </a:rPr>
              <a:t>te ayuda a detener incluso los ataques más duros minimizando el daño.</a:t>
            </a:r>
            <a:endParaRPr kumimoji="0" lang="en-FI" sz="1400" i="0" u="none" strike="noStrike" kern="1200" cap="none" spc="0" normalizeH="0" baseline="0" noProof="0" dirty="0">
              <a:ln>
                <a:noFill/>
              </a:ln>
              <a:solidFill>
                <a:srgbClr val="363636"/>
              </a:solidFill>
              <a:effectLst/>
              <a:uLnTx/>
              <a:uFillTx/>
              <a:ea typeface="+mn-ea"/>
              <a:cs typeface="+mn-cs"/>
            </a:endParaRPr>
          </a:p>
        </p:txBody>
      </p:sp>
      <p:pic>
        <p:nvPicPr>
          <p:cNvPr id="24" name="Picture 23">
            <a:extLst>
              <a:ext uri="{FF2B5EF4-FFF2-40B4-BE49-F238E27FC236}">
                <a16:creationId xmlns:a16="http://schemas.microsoft.com/office/drawing/2014/main" id="{584DE5FB-0A3A-D94A-88A6-D8A78567FAA6}"/>
              </a:ext>
            </a:extLst>
          </p:cNvPr>
          <p:cNvPicPr>
            <a:picLocks noChangeAspect="1"/>
          </p:cNvPicPr>
          <p:nvPr/>
        </p:nvPicPr>
        <p:blipFill>
          <a:blip r:embed="rId2"/>
          <a:stretch>
            <a:fillRect/>
          </a:stretch>
        </p:blipFill>
        <p:spPr>
          <a:xfrm>
            <a:off x="10351132" y="1787517"/>
            <a:ext cx="864893" cy="3603719"/>
          </a:xfrm>
          <a:prstGeom prst="rect">
            <a:avLst/>
          </a:prstGeom>
        </p:spPr>
      </p:pic>
      <p:cxnSp>
        <p:nvCxnSpPr>
          <p:cNvPr id="4" name="Straight Connector 3">
            <a:extLst>
              <a:ext uri="{FF2B5EF4-FFF2-40B4-BE49-F238E27FC236}">
                <a16:creationId xmlns:a16="http://schemas.microsoft.com/office/drawing/2014/main" id="{CCE6EAAD-BB04-504B-AB3D-B7890DED3F01}"/>
              </a:ext>
            </a:extLst>
          </p:cNvPr>
          <p:cNvCxnSpPr>
            <a:cxnSpLocks/>
          </p:cNvCxnSpPr>
          <p:nvPr/>
        </p:nvCxnSpPr>
        <p:spPr>
          <a:xfrm>
            <a:off x="752226" y="2124145"/>
            <a:ext cx="0" cy="58477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804BEB-4E0A-CC49-92D1-9B54F4417599}"/>
              </a:ext>
            </a:extLst>
          </p:cNvPr>
          <p:cNvCxnSpPr>
            <a:cxnSpLocks/>
          </p:cNvCxnSpPr>
          <p:nvPr/>
        </p:nvCxnSpPr>
        <p:spPr>
          <a:xfrm>
            <a:off x="749679" y="3136612"/>
            <a:ext cx="0" cy="58477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D231682-A4C9-E243-8F32-40DC940BA04F}"/>
              </a:ext>
            </a:extLst>
          </p:cNvPr>
          <p:cNvCxnSpPr>
            <a:cxnSpLocks/>
          </p:cNvCxnSpPr>
          <p:nvPr/>
        </p:nvCxnSpPr>
        <p:spPr>
          <a:xfrm>
            <a:off x="749679" y="4293096"/>
            <a:ext cx="0" cy="58477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10F3A3B-82F4-5745-B645-9A5477461C24}"/>
              </a:ext>
            </a:extLst>
          </p:cNvPr>
          <p:cNvCxnSpPr>
            <a:cxnSpLocks/>
          </p:cNvCxnSpPr>
          <p:nvPr/>
        </p:nvCxnSpPr>
        <p:spPr>
          <a:xfrm>
            <a:off x="749679" y="5472261"/>
            <a:ext cx="0" cy="58477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58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background with triangles&#10;&#10;Description automatically generated">
            <a:extLst>
              <a:ext uri="{FF2B5EF4-FFF2-40B4-BE49-F238E27FC236}">
                <a16:creationId xmlns:a16="http://schemas.microsoft.com/office/drawing/2014/main" id="{F40B2E29-67E2-0AD1-6B9D-221768BF874A}"/>
              </a:ext>
            </a:extLst>
          </p:cNvPr>
          <p:cNvPicPr>
            <a:picLocks noGrp="1" noRot="1" noChangeAspect="1" noMove="1" noResize="1" noEditPoints="1" noAdjustHandles="1" noChangeArrowheads="1" noChangeShapeType="1" noCrop="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53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24" y="0"/>
            <a:ext cx="12190951" cy="6858000"/>
          </a:xfrm>
          <a:prstGeom prst="rect">
            <a:avLst/>
          </a:prstGeom>
        </p:spPr>
      </p:pic>
      <p:sp>
        <p:nvSpPr>
          <p:cNvPr id="3" name="Title 2">
            <a:extLst>
              <a:ext uri="{FF2B5EF4-FFF2-40B4-BE49-F238E27FC236}">
                <a16:creationId xmlns:a16="http://schemas.microsoft.com/office/drawing/2014/main" id="{78CC68BF-B85E-D4A7-7868-BCBDE2D97C00}"/>
              </a:ext>
            </a:extLst>
          </p:cNvPr>
          <p:cNvSpPr>
            <a:spLocks noGrp="1"/>
          </p:cNvSpPr>
          <p:nvPr>
            <p:ph type="title"/>
          </p:nvPr>
        </p:nvSpPr>
        <p:spPr/>
        <p:txBody>
          <a:bodyPr/>
          <a:lstStyle/>
          <a:p>
            <a:r>
              <a:rPr lang="en-US" dirty="0">
                <a:solidFill>
                  <a:schemeClr val="accent6"/>
                </a:solidFill>
              </a:rPr>
              <a:t>¿Por </a:t>
            </a:r>
            <a:r>
              <a:rPr lang="en-US" dirty="0" err="1">
                <a:solidFill>
                  <a:schemeClr val="accent6"/>
                </a:solidFill>
              </a:rPr>
              <a:t>qué</a:t>
            </a:r>
            <a:r>
              <a:rPr lang="en-US" dirty="0">
                <a:solidFill>
                  <a:schemeClr val="accent6"/>
                </a:solidFill>
              </a:rPr>
              <a:t> </a:t>
            </a:r>
            <a:r>
              <a:rPr lang="en-US" dirty="0" err="1">
                <a:solidFill>
                  <a:schemeClr val="accent6"/>
                </a:solidFill>
              </a:rPr>
              <a:t>elegir</a:t>
            </a:r>
            <a:r>
              <a:rPr lang="en-US" dirty="0">
                <a:solidFill>
                  <a:schemeClr val="accent6"/>
                </a:solidFill>
              </a:rPr>
              <a:t> Elements XDR?</a:t>
            </a:r>
            <a:endParaRPr lang="en-FI" dirty="0">
              <a:solidFill>
                <a:schemeClr val="accent6"/>
              </a:solidFill>
            </a:endParaRPr>
          </a:p>
        </p:txBody>
      </p:sp>
      <p:graphicFrame>
        <p:nvGraphicFramePr>
          <p:cNvPr id="5" name="Diagram 4">
            <a:extLst>
              <a:ext uri="{FF2B5EF4-FFF2-40B4-BE49-F238E27FC236}">
                <a16:creationId xmlns:a16="http://schemas.microsoft.com/office/drawing/2014/main" id="{F22BA201-9775-4171-893D-5E1BA895BAF8}"/>
              </a:ext>
            </a:extLst>
          </p:cNvPr>
          <p:cNvGraphicFramePr/>
          <p:nvPr>
            <p:extLst>
              <p:ext uri="{D42A27DB-BD31-4B8C-83A1-F6EECF244321}">
                <p14:modId xmlns:p14="http://schemas.microsoft.com/office/powerpoint/2010/main" val="2518691682"/>
              </p:ext>
            </p:extLst>
          </p:nvPr>
        </p:nvGraphicFramePr>
        <p:xfrm>
          <a:off x="503622" y="1817688"/>
          <a:ext cx="8202228" cy="39519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7" name="Group 6">
            <a:extLst>
              <a:ext uri="{FF2B5EF4-FFF2-40B4-BE49-F238E27FC236}">
                <a16:creationId xmlns:a16="http://schemas.microsoft.com/office/drawing/2014/main" id="{149581D9-BC42-0ECA-59A8-34C2D49239DB}"/>
              </a:ext>
            </a:extLst>
          </p:cNvPr>
          <p:cNvGrpSpPr>
            <a:grpSpLocks noChangeAspect="1"/>
          </p:cNvGrpSpPr>
          <p:nvPr/>
        </p:nvGrpSpPr>
        <p:grpSpPr bwMode="auto">
          <a:xfrm>
            <a:off x="2677601" y="3805231"/>
            <a:ext cx="552450" cy="552450"/>
            <a:chOff x="3666" y="1986"/>
            <a:chExt cx="348" cy="348"/>
          </a:xfrm>
          <a:solidFill>
            <a:schemeClr val="bg1"/>
          </a:solidFill>
        </p:grpSpPr>
        <p:sp>
          <p:nvSpPr>
            <p:cNvPr id="8" name="Freeform 17">
              <a:extLst>
                <a:ext uri="{FF2B5EF4-FFF2-40B4-BE49-F238E27FC236}">
                  <a16:creationId xmlns:a16="http://schemas.microsoft.com/office/drawing/2014/main" id="{2FD02444-718F-6126-01D0-EB35DF2CC081}"/>
                </a:ext>
              </a:extLst>
            </p:cNvPr>
            <p:cNvSpPr>
              <a:spLocks noEditPoints="1"/>
            </p:cNvSpPr>
            <p:nvPr/>
          </p:nvSpPr>
          <p:spPr bwMode="auto">
            <a:xfrm>
              <a:off x="3666" y="1986"/>
              <a:ext cx="348" cy="348"/>
            </a:xfrm>
            <a:custGeom>
              <a:avLst/>
              <a:gdLst>
                <a:gd name="T0" fmla="*/ 72 w 144"/>
                <a:gd name="T1" fmla="*/ 4 h 144"/>
                <a:gd name="T2" fmla="*/ 48 w 144"/>
                <a:gd name="T3" fmla="*/ 1 h 144"/>
                <a:gd name="T4" fmla="*/ 43 w 144"/>
                <a:gd name="T5" fmla="*/ 3 h 144"/>
                <a:gd name="T6" fmla="*/ 29 w 144"/>
                <a:gd name="T7" fmla="*/ 15 h 144"/>
                <a:gd name="T8" fmla="*/ 28 w 144"/>
                <a:gd name="T9" fmla="*/ 17 h 144"/>
                <a:gd name="T10" fmla="*/ 4 w 144"/>
                <a:gd name="T11" fmla="*/ 72 h 144"/>
                <a:gd name="T12" fmla="*/ 4 w 144"/>
                <a:gd name="T13" fmla="*/ 74 h 144"/>
                <a:gd name="T14" fmla="*/ 2 w 144"/>
                <a:gd name="T15" fmla="*/ 76 h 144"/>
                <a:gd name="T16" fmla="*/ 1 w 144"/>
                <a:gd name="T17" fmla="*/ 80 h 144"/>
                <a:gd name="T18" fmla="*/ 0 w 144"/>
                <a:gd name="T19" fmla="*/ 85 h 144"/>
                <a:gd name="T20" fmla="*/ 0 w 144"/>
                <a:gd name="T21" fmla="*/ 87 h 144"/>
                <a:gd name="T22" fmla="*/ 0 w 144"/>
                <a:gd name="T23" fmla="*/ 90 h 144"/>
                <a:gd name="T24" fmla="*/ 1 w 144"/>
                <a:gd name="T25" fmla="*/ 96 h 144"/>
                <a:gd name="T26" fmla="*/ 2 w 144"/>
                <a:gd name="T27" fmla="*/ 100 h 144"/>
                <a:gd name="T28" fmla="*/ 5 w 144"/>
                <a:gd name="T29" fmla="*/ 105 h 144"/>
                <a:gd name="T30" fmla="*/ 6 w 144"/>
                <a:gd name="T31" fmla="*/ 107 h 144"/>
                <a:gd name="T32" fmla="*/ 8 w 144"/>
                <a:gd name="T33" fmla="*/ 109 h 144"/>
                <a:gd name="T34" fmla="*/ 12 w 144"/>
                <a:gd name="T35" fmla="*/ 113 h 144"/>
                <a:gd name="T36" fmla="*/ 15 w 144"/>
                <a:gd name="T37" fmla="*/ 115 h 144"/>
                <a:gd name="T38" fmla="*/ 18 w 144"/>
                <a:gd name="T39" fmla="*/ 117 h 144"/>
                <a:gd name="T40" fmla="*/ 20 w 144"/>
                <a:gd name="T41" fmla="*/ 118 h 144"/>
                <a:gd name="T42" fmla="*/ 25 w 144"/>
                <a:gd name="T43" fmla="*/ 119 h 144"/>
                <a:gd name="T44" fmla="*/ 88 w 144"/>
                <a:gd name="T45" fmla="*/ 144 h 144"/>
                <a:gd name="T46" fmla="*/ 140 w 144"/>
                <a:gd name="T47" fmla="*/ 72 h 144"/>
                <a:gd name="T48" fmla="*/ 33 w 144"/>
                <a:gd name="T49" fmla="*/ 120 h 144"/>
                <a:gd name="T50" fmla="*/ 44 w 144"/>
                <a:gd name="T51" fmla="*/ 118 h 144"/>
                <a:gd name="T52" fmla="*/ 61 w 144"/>
                <a:gd name="T53" fmla="*/ 116 h 144"/>
                <a:gd name="T54" fmla="*/ 52 w 144"/>
                <a:gd name="T55" fmla="*/ 100 h 144"/>
                <a:gd name="T56" fmla="*/ 44 w 144"/>
                <a:gd name="T57" fmla="*/ 100 h 144"/>
                <a:gd name="T58" fmla="*/ 29 w 144"/>
                <a:gd name="T59" fmla="*/ 112 h 144"/>
                <a:gd name="T60" fmla="*/ 23 w 144"/>
                <a:gd name="T61" fmla="*/ 110 h 144"/>
                <a:gd name="T62" fmla="*/ 18 w 144"/>
                <a:gd name="T63" fmla="*/ 107 h 144"/>
                <a:gd name="T64" fmla="*/ 14 w 144"/>
                <a:gd name="T65" fmla="*/ 103 h 144"/>
                <a:gd name="T66" fmla="*/ 11 w 144"/>
                <a:gd name="T67" fmla="*/ 99 h 144"/>
                <a:gd name="T68" fmla="*/ 9 w 144"/>
                <a:gd name="T69" fmla="*/ 93 h 144"/>
                <a:gd name="T70" fmla="*/ 8 w 144"/>
                <a:gd name="T71" fmla="*/ 88 h 144"/>
                <a:gd name="T72" fmla="*/ 8 w 144"/>
                <a:gd name="T73" fmla="*/ 85 h 144"/>
                <a:gd name="T74" fmla="*/ 9 w 144"/>
                <a:gd name="T75" fmla="*/ 81 h 144"/>
                <a:gd name="T76" fmla="*/ 11 w 144"/>
                <a:gd name="T77" fmla="*/ 77 h 144"/>
                <a:gd name="T78" fmla="*/ 21 w 144"/>
                <a:gd name="T79" fmla="*/ 58 h 144"/>
                <a:gd name="T80" fmla="*/ 24 w 144"/>
                <a:gd name="T81" fmla="*/ 33 h 144"/>
                <a:gd name="T82" fmla="*/ 35 w 144"/>
                <a:gd name="T83" fmla="*/ 70 h 144"/>
                <a:gd name="T84" fmla="*/ 54 w 144"/>
                <a:gd name="T85" fmla="*/ 51 h 144"/>
                <a:gd name="T86" fmla="*/ 33 w 144"/>
                <a:gd name="T87" fmla="*/ 38 h 144"/>
                <a:gd name="T88" fmla="*/ 33 w 144"/>
                <a:gd name="T89" fmla="*/ 26 h 144"/>
                <a:gd name="T90" fmla="*/ 38 w 144"/>
                <a:gd name="T91" fmla="*/ 17 h 144"/>
                <a:gd name="T92" fmla="*/ 43 w 144"/>
                <a:gd name="T93" fmla="*/ 12 h 144"/>
                <a:gd name="T94" fmla="*/ 49 w 144"/>
                <a:gd name="T95" fmla="*/ 9 h 144"/>
                <a:gd name="T96" fmla="*/ 68 w 144"/>
                <a:gd name="T97" fmla="*/ 133 h 144"/>
                <a:gd name="T98" fmla="*/ 115 w 144"/>
                <a:gd name="T99" fmla="*/ 112 h 144"/>
                <a:gd name="T100" fmla="*/ 111 w 144"/>
                <a:gd name="T101" fmla="*/ 120 h 144"/>
                <a:gd name="T102" fmla="*/ 76 w 144"/>
                <a:gd name="T103" fmla="*/ 96 h 144"/>
                <a:gd name="T104" fmla="*/ 84 w 144"/>
                <a:gd name="T105" fmla="*/ 76 h 144"/>
                <a:gd name="T106" fmla="*/ 76 w 144"/>
                <a:gd name="T107" fmla="*/ 11 h 144"/>
                <a:gd name="T108" fmla="*/ 112 w 144"/>
                <a:gd name="T109" fmla="*/ 44 h 144"/>
                <a:gd name="T110" fmla="*/ 84 w 144"/>
                <a:gd name="T111" fmla="*/ 36 h 144"/>
                <a:gd name="T112" fmla="*/ 120 w 144"/>
                <a:gd name="T113" fmla="*/ 33 h 144"/>
                <a:gd name="T114" fmla="*/ 130 w 144"/>
                <a:gd name="T115" fmla="*/ 60 h 144"/>
                <a:gd name="T116" fmla="*/ 116 w 144"/>
                <a:gd name="T117" fmla="*/ 76 h 144"/>
                <a:gd name="T118" fmla="*/ 130 w 144"/>
                <a:gd name="T119" fmla="*/ 72 h 144"/>
                <a:gd name="T120" fmla="*/ 136 w 144"/>
                <a:gd name="T121" fmla="*/ 8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 h="144">
                  <a:moveTo>
                    <a:pt x="119" y="25"/>
                  </a:moveTo>
                  <a:cubicBezTo>
                    <a:pt x="116" y="10"/>
                    <a:pt x="103" y="0"/>
                    <a:pt x="88" y="0"/>
                  </a:cubicBezTo>
                  <a:cubicBezTo>
                    <a:pt x="82" y="0"/>
                    <a:pt x="77" y="1"/>
                    <a:pt x="72" y="4"/>
                  </a:cubicBezTo>
                  <a:cubicBezTo>
                    <a:pt x="67" y="1"/>
                    <a:pt x="62" y="0"/>
                    <a:pt x="56" y="0"/>
                  </a:cubicBezTo>
                  <a:cubicBezTo>
                    <a:pt x="53" y="0"/>
                    <a:pt x="50" y="0"/>
                    <a:pt x="48" y="1"/>
                  </a:cubicBezTo>
                  <a:cubicBezTo>
                    <a:pt x="48" y="1"/>
                    <a:pt x="48" y="1"/>
                    <a:pt x="48" y="1"/>
                  </a:cubicBezTo>
                  <a:cubicBezTo>
                    <a:pt x="47" y="1"/>
                    <a:pt x="47" y="1"/>
                    <a:pt x="46" y="2"/>
                  </a:cubicBezTo>
                  <a:cubicBezTo>
                    <a:pt x="46" y="2"/>
                    <a:pt x="45" y="2"/>
                    <a:pt x="45" y="2"/>
                  </a:cubicBezTo>
                  <a:cubicBezTo>
                    <a:pt x="44" y="2"/>
                    <a:pt x="44" y="2"/>
                    <a:pt x="43" y="3"/>
                  </a:cubicBezTo>
                  <a:cubicBezTo>
                    <a:pt x="43" y="3"/>
                    <a:pt x="43" y="3"/>
                    <a:pt x="43" y="3"/>
                  </a:cubicBezTo>
                  <a:cubicBezTo>
                    <a:pt x="37" y="5"/>
                    <a:pt x="32" y="10"/>
                    <a:pt x="29" y="15"/>
                  </a:cubicBezTo>
                  <a:cubicBezTo>
                    <a:pt x="29" y="15"/>
                    <a:pt x="29" y="15"/>
                    <a:pt x="29" y="15"/>
                  </a:cubicBezTo>
                  <a:cubicBezTo>
                    <a:pt x="29" y="15"/>
                    <a:pt x="28" y="16"/>
                    <a:pt x="28" y="16"/>
                  </a:cubicBezTo>
                  <a:cubicBezTo>
                    <a:pt x="28" y="16"/>
                    <a:pt x="28" y="17"/>
                    <a:pt x="28" y="17"/>
                  </a:cubicBezTo>
                  <a:cubicBezTo>
                    <a:pt x="28" y="17"/>
                    <a:pt x="28" y="17"/>
                    <a:pt x="28" y="17"/>
                  </a:cubicBezTo>
                  <a:cubicBezTo>
                    <a:pt x="26" y="20"/>
                    <a:pt x="25" y="22"/>
                    <a:pt x="25" y="25"/>
                  </a:cubicBezTo>
                  <a:cubicBezTo>
                    <a:pt x="10" y="28"/>
                    <a:pt x="0" y="41"/>
                    <a:pt x="0" y="56"/>
                  </a:cubicBezTo>
                  <a:cubicBezTo>
                    <a:pt x="0" y="62"/>
                    <a:pt x="1" y="67"/>
                    <a:pt x="4" y="72"/>
                  </a:cubicBezTo>
                  <a:cubicBezTo>
                    <a:pt x="4" y="72"/>
                    <a:pt x="4" y="72"/>
                    <a:pt x="4" y="72"/>
                  </a:cubicBezTo>
                  <a:cubicBezTo>
                    <a:pt x="4" y="73"/>
                    <a:pt x="4" y="73"/>
                    <a:pt x="4" y="73"/>
                  </a:cubicBezTo>
                  <a:cubicBezTo>
                    <a:pt x="4" y="73"/>
                    <a:pt x="4" y="73"/>
                    <a:pt x="4" y="74"/>
                  </a:cubicBezTo>
                  <a:cubicBezTo>
                    <a:pt x="3" y="73"/>
                    <a:pt x="3" y="73"/>
                    <a:pt x="3" y="73"/>
                  </a:cubicBezTo>
                  <a:cubicBezTo>
                    <a:pt x="3" y="74"/>
                    <a:pt x="3" y="74"/>
                    <a:pt x="3" y="75"/>
                  </a:cubicBezTo>
                  <a:cubicBezTo>
                    <a:pt x="3" y="75"/>
                    <a:pt x="2" y="76"/>
                    <a:pt x="2" y="76"/>
                  </a:cubicBezTo>
                  <a:cubicBezTo>
                    <a:pt x="2" y="76"/>
                    <a:pt x="2" y="77"/>
                    <a:pt x="2" y="77"/>
                  </a:cubicBezTo>
                  <a:cubicBezTo>
                    <a:pt x="2" y="77"/>
                    <a:pt x="2" y="78"/>
                    <a:pt x="1" y="79"/>
                  </a:cubicBezTo>
                  <a:cubicBezTo>
                    <a:pt x="1" y="79"/>
                    <a:pt x="1" y="80"/>
                    <a:pt x="1" y="80"/>
                  </a:cubicBezTo>
                  <a:cubicBezTo>
                    <a:pt x="1" y="81"/>
                    <a:pt x="1" y="81"/>
                    <a:pt x="1" y="81"/>
                  </a:cubicBezTo>
                  <a:cubicBezTo>
                    <a:pt x="1" y="82"/>
                    <a:pt x="1" y="82"/>
                    <a:pt x="0" y="83"/>
                  </a:cubicBezTo>
                  <a:cubicBezTo>
                    <a:pt x="0" y="83"/>
                    <a:pt x="0" y="84"/>
                    <a:pt x="0" y="85"/>
                  </a:cubicBezTo>
                  <a:cubicBezTo>
                    <a:pt x="0" y="85"/>
                    <a:pt x="0" y="85"/>
                    <a:pt x="0" y="85"/>
                  </a:cubicBezTo>
                  <a:cubicBezTo>
                    <a:pt x="0" y="85"/>
                    <a:pt x="0" y="86"/>
                    <a:pt x="0" y="86"/>
                  </a:cubicBezTo>
                  <a:cubicBezTo>
                    <a:pt x="0" y="86"/>
                    <a:pt x="0" y="87"/>
                    <a:pt x="0" y="87"/>
                  </a:cubicBezTo>
                  <a:cubicBezTo>
                    <a:pt x="0" y="87"/>
                    <a:pt x="0" y="88"/>
                    <a:pt x="0" y="88"/>
                  </a:cubicBezTo>
                  <a:cubicBezTo>
                    <a:pt x="0" y="89"/>
                    <a:pt x="0" y="90"/>
                    <a:pt x="0" y="90"/>
                  </a:cubicBezTo>
                  <a:cubicBezTo>
                    <a:pt x="0" y="90"/>
                    <a:pt x="0" y="90"/>
                    <a:pt x="0" y="90"/>
                  </a:cubicBezTo>
                  <a:cubicBezTo>
                    <a:pt x="0" y="92"/>
                    <a:pt x="1" y="94"/>
                    <a:pt x="1" y="95"/>
                  </a:cubicBezTo>
                  <a:cubicBezTo>
                    <a:pt x="1" y="95"/>
                    <a:pt x="1" y="95"/>
                    <a:pt x="1" y="95"/>
                  </a:cubicBezTo>
                  <a:cubicBezTo>
                    <a:pt x="1" y="95"/>
                    <a:pt x="1" y="96"/>
                    <a:pt x="1" y="96"/>
                  </a:cubicBezTo>
                  <a:cubicBezTo>
                    <a:pt x="1" y="97"/>
                    <a:pt x="2" y="98"/>
                    <a:pt x="2" y="99"/>
                  </a:cubicBezTo>
                  <a:cubicBezTo>
                    <a:pt x="2" y="100"/>
                    <a:pt x="2" y="100"/>
                    <a:pt x="2" y="100"/>
                  </a:cubicBezTo>
                  <a:cubicBezTo>
                    <a:pt x="2" y="100"/>
                    <a:pt x="2" y="100"/>
                    <a:pt x="2" y="100"/>
                  </a:cubicBezTo>
                  <a:cubicBezTo>
                    <a:pt x="3" y="100"/>
                    <a:pt x="3" y="100"/>
                    <a:pt x="3" y="100"/>
                  </a:cubicBezTo>
                  <a:cubicBezTo>
                    <a:pt x="3" y="101"/>
                    <a:pt x="3" y="102"/>
                    <a:pt x="4" y="103"/>
                  </a:cubicBezTo>
                  <a:cubicBezTo>
                    <a:pt x="4" y="104"/>
                    <a:pt x="4" y="104"/>
                    <a:pt x="5" y="105"/>
                  </a:cubicBezTo>
                  <a:cubicBezTo>
                    <a:pt x="5" y="105"/>
                    <a:pt x="5" y="105"/>
                    <a:pt x="5" y="105"/>
                  </a:cubicBezTo>
                  <a:cubicBezTo>
                    <a:pt x="5" y="105"/>
                    <a:pt x="5" y="105"/>
                    <a:pt x="5" y="105"/>
                  </a:cubicBezTo>
                  <a:cubicBezTo>
                    <a:pt x="5" y="106"/>
                    <a:pt x="6" y="106"/>
                    <a:pt x="6" y="107"/>
                  </a:cubicBezTo>
                  <a:cubicBezTo>
                    <a:pt x="6" y="107"/>
                    <a:pt x="6" y="107"/>
                    <a:pt x="7" y="108"/>
                  </a:cubicBezTo>
                  <a:cubicBezTo>
                    <a:pt x="7" y="108"/>
                    <a:pt x="7" y="108"/>
                    <a:pt x="8" y="109"/>
                  </a:cubicBezTo>
                  <a:cubicBezTo>
                    <a:pt x="8" y="109"/>
                    <a:pt x="8" y="109"/>
                    <a:pt x="8" y="109"/>
                  </a:cubicBezTo>
                  <a:cubicBezTo>
                    <a:pt x="9" y="110"/>
                    <a:pt x="9" y="111"/>
                    <a:pt x="10" y="111"/>
                  </a:cubicBezTo>
                  <a:cubicBezTo>
                    <a:pt x="11" y="112"/>
                    <a:pt x="11" y="112"/>
                    <a:pt x="11" y="112"/>
                  </a:cubicBezTo>
                  <a:cubicBezTo>
                    <a:pt x="11" y="112"/>
                    <a:pt x="11" y="112"/>
                    <a:pt x="12" y="113"/>
                  </a:cubicBezTo>
                  <a:cubicBezTo>
                    <a:pt x="12" y="113"/>
                    <a:pt x="12" y="113"/>
                    <a:pt x="12" y="113"/>
                  </a:cubicBezTo>
                  <a:cubicBezTo>
                    <a:pt x="13" y="114"/>
                    <a:pt x="14" y="114"/>
                    <a:pt x="14" y="115"/>
                  </a:cubicBezTo>
                  <a:cubicBezTo>
                    <a:pt x="15" y="115"/>
                    <a:pt x="15" y="115"/>
                    <a:pt x="15" y="115"/>
                  </a:cubicBezTo>
                  <a:cubicBezTo>
                    <a:pt x="16" y="115"/>
                    <a:pt x="16" y="116"/>
                    <a:pt x="16" y="116"/>
                  </a:cubicBezTo>
                  <a:cubicBezTo>
                    <a:pt x="17" y="116"/>
                    <a:pt x="17" y="116"/>
                    <a:pt x="18" y="117"/>
                  </a:cubicBezTo>
                  <a:cubicBezTo>
                    <a:pt x="18" y="117"/>
                    <a:pt x="18" y="117"/>
                    <a:pt x="18" y="117"/>
                  </a:cubicBezTo>
                  <a:cubicBezTo>
                    <a:pt x="19" y="117"/>
                    <a:pt x="19" y="117"/>
                    <a:pt x="20" y="118"/>
                  </a:cubicBezTo>
                  <a:cubicBezTo>
                    <a:pt x="20" y="118"/>
                    <a:pt x="20" y="118"/>
                    <a:pt x="20" y="118"/>
                  </a:cubicBezTo>
                  <a:cubicBezTo>
                    <a:pt x="20" y="118"/>
                    <a:pt x="20" y="118"/>
                    <a:pt x="20" y="118"/>
                  </a:cubicBezTo>
                  <a:cubicBezTo>
                    <a:pt x="21" y="118"/>
                    <a:pt x="21" y="118"/>
                    <a:pt x="21" y="118"/>
                  </a:cubicBezTo>
                  <a:cubicBezTo>
                    <a:pt x="21" y="118"/>
                    <a:pt x="21" y="118"/>
                    <a:pt x="21" y="118"/>
                  </a:cubicBezTo>
                  <a:cubicBezTo>
                    <a:pt x="23" y="119"/>
                    <a:pt x="24" y="119"/>
                    <a:pt x="25" y="119"/>
                  </a:cubicBezTo>
                  <a:cubicBezTo>
                    <a:pt x="28" y="134"/>
                    <a:pt x="41" y="144"/>
                    <a:pt x="56" y="144"/>
                  </a:cubicBezTo>
                  <a:cubicBezTo>
                    <a:pt x="62" y="144"/>
                    <a:pt x="67" y="143"/>
                    <a:pt x="72" y="140"/>
                  </a:cubicBezTo>
                  <a:cubicBezTo>
                    <a:pt x="77" y="143"/>
                    <a:pt x="82" y="144"/>
                    <a:pt x="88" y="144"/>
                  </a:cubicBezTo>
                  <a:cubicBezTo>
                    <a:pt x="103" y="144"/>
                    <a:pt x="116" y="134"/>
                    <a:pt x="119" y="119"/>
                  </a:cubicBezTo>
                  <a:cubicBezTo>
                    <a:pt x="134" y="116"/>
                    <a:pt x="144" y="103"/>
                    <a:pt x="144" y="88"/>
                  </a:cubicBezTo>
                  <a:cubicBezTo>
                    <a:pt x="144" y="82"/>
                    <a:pt x="143" y="77"/>
                    <a:pt x="140" y="72"/>
                  </a:cubicBezTo>
                  <a:cubicBezTo>
                    <a:pt x="143" y="67"/>
                    <a:pt x="144" y="62"/>
                    <a:pt x="144" y="56"/>
                  </a:cubicBezTo>
                  <a:cubicBezTo>
                    <a:pt x="144" y="41"/>
                    <a:pt x="134" y="28"/>
                    <a:pt x="119" y="25"/>
                  </a:cubicBezTo>
                  <a:close/>
                  <a:moveTo>
                    <a:pt x="33" y="120"/>
                  </a:moveTo>
                  <a:cubicBezTo>
                    <a:pt x="37" y="120"/>
                    <a:pt x="40" y="119"/>
                    <a:pt x="44" y="118"/>
                  </a:cubicBezTo>
                  <a:cubicBezTo>
                    <a:pt x="43" y="117"/>
                    <a:pt x="43" y="117"/>
                    <a:pt x="43" y="117"/>
                  </a:cubicBezTo>
                  <a:cubicBezTo>
                    <a:pt x="44" y="118"/>
                    <a:pt x="44" y="118"/>
                    <a:pt x="44" y="118"/>
                  </a:cubicBezTo>
                  <a:cubicBezTo>
                    <a:pt x="45" y="117"/>
                    <a:pt x="47" y="117"/>
                    <a:pt x="49" y="117"/>
                  </a:cubicBezTo>
                  <a:cubicBezTo>
                    <a:pt x="51" y="118"/>
                    <a:pt x="53" y="119"/>
                    <a:pt x="54" y="121"/>
                  </a:cubicBezTo>
                  <a:cubicBezTo>
                    <a:pt x="61" y="116"/>
                    <a:pt x="61" y="116"/>
                    <a:pt x="61" y="116"/>
                  </a:cubicBezTo>
                  <a:cubicBezTo>
                    <a:pt x="58" y="113"/>
                    <a:pt x="55" y="110"/>
                    <a:pt x="51" y="109"/>
                  </a:cubicBezTo>
                  <a:cubicBezTo>
                    <a:pt x="51" y="109"/>
                    <a:pt x="50" y="109"/>
                    <a:pt x="50" y="109"/>
                  </a:cubicBezTo>
                  <a:cubicBezTo>
                    <a:pt x="51" y="106"/>
                    <a:pt x="52" y="103"/>
                    <a:pt x="52" y="100"/>
                  </a:cubicBezTo>
                  <a:cubicBezTo>
                    <a:pt x="52" y="96"/>
                    <a:pt x="51" y="93"/>
                    <a:pt x="49" y="90"/>
                  </a:cubicBezTo>
                  <a:cubicBezTo>
                    <a:pt x="42" y="94"/>
                    <a:pt x="42" y="94"/>
                    <a:pt x="42" y="94"/>
                  </a:cubicBezTo>
                  <a:cubicBezTo>
                    <a:pt x="43" y="96"/>
                    <a:pt x="44" y="98"/>
                    <a:pt x="44" y="100"/>
                  </a:cubicBezTo>
                  <a:cubicBezTo>
                    <a:pt x="44" y="106"/>
                    <a:pt x="39" y="112"/>
                    <a:pt x="33" y="112"/>
                  </a:cubicBezTo>
                  <a:cubicBezTo>
                    <a:pt x="31" y="112"/>
                    <a:pt x="30" y="112"/>
                    <a:pt x="29" y="112"/>
                  </a:cubicBezTo>
                  <a:cubicBezTo>
                    <a:pt x="29" y="112"/>
                    <a:pt x="29" y="112"/>
                    <a:pt x="29" y="112"/>
                  </a:cubicBezTo>
                  <a:cubicBezTo>
                    <a:pt x="29" y="112"/>
                    <a:pt x="28" y="112"/>
                    <a:pt x="28" y="112"/>
                  </a:cubicBezTo>
                  <a:cubicBezTo>
                    <a:pt x="27" y="111"/>
                    <a:pt x="26" y="111"/>
                    <a:pt x="25" y="111"/>
                  </a:cubicBezTo>
                  <a:cubicBezTo>
                    <a:pt x="24" y="111"/>
                    <a:pt x="24" y="111"/>
                    <a:pt x="23" y="110"/>
                  </a:cubicBezTo>
                  <a:cubicBezTo>
                    <a:pt x="23" y="110"/>
                    <a:pt x="22" y="110"/>
                    <a:pt x="21" y="109"/>
                  </a:cubicBezTo>
                  <a:cubicBezTo>
                    <a:pt x="21" y="109"/>
                    <a:pt x="20" y="109"/>
                    <a:pt x="20" y="109"/>
                  </a:cubicBezTo>
                  <a:cubicBezTo>
                    <a:pt x="19" y="108"/>
                    <a:pt x="18" y="108"/>
                    <a:pt x="18" y="107"/>
                  </a:cubicBezTo>
                  <a:cubicBezTo>
                    <a:pt x="17" y="107"/>
                    <a:pt x="17" y="107"/>
                    <a:pt x="17" y="106"/>
                  </a:cubicBezTo>
                  <a:cubicBezTo>
                    <a:pt x="16" y="106"/>
                    <a:pt x="15" y="105"/>
                    <a:pt x="14" y="104"/>
                  </a:cubicBezTo>
                  <a:cubicBezTo>
                    <a:pt x="14" y="104"/>
                    <a:pt x="14" y="104"/>
                    <a:pt x="14" y="103"/>
                  </a:cubicBezTo>
                  <a:cubicBezTo>
                    <a:pt x="13" y="103"/>
                    <a:pt x="12" y="102"/>
                    <a:pt x="12" y="101"/>
                  </a:cubicBezTo>
                  <a:cubicBezTo>
                    <a:pt x="12" y="101"/>
                    <a:pt x="12" y="101"/>
                    <a:pt x="12" y="100"/>
                  </a:cubicBezTo>
                  <a:cubicBezTo>
                    <a:pt x="11" y="100"/>
                    <a:pt x="11" y="100"/>
                    <a:pt x="11" y="99"/>
                  </a:cubicBezTo>
                  <a:cubicBezTo>
                    <a:pt x="10" y="98"/>
                    <a:pt x="10" y="98"/>
                    <a:pt x="10" y="97"/>
                  </a:cubicBezTo>
                  <a:cubicBezTo>
                    <a:pt x="10" y="96"/>
                    <a:pt x="9" y="96"/>
                    <a:pt x="9" y="95"/>
                  </a:cubicBezTo>
                  <a:cubicBezTo>
                    <a:pt x="9" y="94"/>
                    <a:pt x="9" y="94"/>
                    <a:pt x="9" y="93"/>
                  </a:cubicBezTo>
                  <a:cubicBezTo>
                    <a:pt x="8" y="92"/>
                    <a:pt x="8" y="92"/>
                    <a:pt x="8" y="91"/>
                  </a:cubicBezTo>
                  <a:cubicBezTo>
                    <a:pt x="8" y="90"/>
                    <a:pt x="8" y="90"/>
                    <a:pt x="8" y="89"/>
                  </a:cubicBezTo>
                  <a:cubicBezTo>
                    <a:pt x="8" y="89"/>
                    <a:pt x="8" y="89"/>
                    <a:pt x="8" y="88"/>
                  </a:cubicBezTo>
                  <a:cubicBezTo>
                    <a:pt x="8" y="88"/>
                    <a:pt x="8" y="87"/>
                    <a:pt x="8" y="87"/>
                  </a:cubicBezTo>
                  <a:cubicBezTo>
                    <a:pt x="8" y="87"/>
                    <a:pt x="8" y="86"/>
                    <a:pt x="8" y="86"/>
                  </a:cubicBezTo>
                  <a:cubicBezTo>
                    <a:pt x="8" y="85"/>
                    <a:pt x="8" y="85"/>
                    <a:pt x="8" y="85"/>
                  </a:cubicBezTo>
                  <a:cubicBezTo>
                    <a:pt x="8" y="84"/>
                    <a:pt x="8" y="84"/>
                    <a:pt x="8" y="83"/>
                  </a:cubicBezTo>
                  <a:cubicBezTo>
                    <a:pt x="9" y="83"/>
                    <a:pt x="9" y="83"/>
                    <a:pt x="9" y="82"/>
                  </a:cubicBezTo>
                  <a:cubicBezTo>
                    <a:pt x="9" y="82"/>
                    <a:pt x="9" y="82"/>
                    <a:pt x="9" y="81"/>
                  </a:cubicBezTo>
                  <a:cubicBezTo>
                    <a:pt x="9" y="81"/>
                    <a:pt x="9" y="81"/>
                    <a:pt x="9" y="80"/>
                  </a:cubicBezTo>
                  <a:cubicBezTo>
                    <a:pt x="10" y="79"/>
                    <a:pt x="10" y="79"/>
                    <a:pt x="10" y="78"/>
                  </a:cubicBezTo>
                  <a:cubicBezTo>
                    <a:pt x="10" y="78"/>
                    <a:pt x="11" y="77"/>
                    <a:pt x="11" y="77"/>
                  </a:cubicBezTo>
                  <a:cubicBezTo>
                    <a:pt x="11" y="76"/>
                    <a:pt x="11" y="76"/>
                    <a:pt x="12" y="75"/>
                  </a:cubicBezTo>
                  <a:cubicBezTo>
                    <a:pt x="15" y="71"/>
                    <a:pt x="19" y="67"/>
                    <a:pt x="24" y="65"/>
                  </a:cubicBezTo>
                  <a:cubicBezTo>
                    <a:pt x="21" y="58"/>
                    <a:pt x="21" y="58"/>
                    <a:pt x="21" y="58"/>
                  </a:cubicBezTo>
                  <a:cubicBezTo>
                    <a:pt x="17" y="60"/>
                    <a:pt x="13" y="62"/>
                    <a:pt x="10" y="65"/>
                  </a:cubicBezTo>
                  <a:cubicBezTo>
                    <a:pt x="9" y="62"/>
                    <a:pt x="8" y="59"/>
                    <a:pt x="8" y="56"/>
                  </a:cubicBezTo>
                  <a:cubicBezTo>
                    <a:pt x="8" y="46"/>
                    <a:pt x="15" y="37"/>
                    <a:pt x="24" y="33"/>
                  </a:cubicBezTo>
                  <a:cubicBezTo>
                    <a:pt x="24" y="36"/>
                    <a:pt x="24" y="38"/>
                    <a:pt x="25" y="40"/>
                  </a:cubicBezTo>
                  <a:cubicBezTo>
                    <a:pt x="27" y="48"/>
                    <a:pt x="32" y="54"/>
                    <a:pt x="38" y="58"/>
                  </a:cubicBezTo>
                  <a:cubicBezTo>
                    <a:pt x="36" y="62"/>
                    <a:pt x="35" y="66"/>
                    <a:pt x="35" y="70"/>
                  </a:cubicBezTo>
                  <a:cubicBezTo>
                    <a:pt x="43" y="70"/>
                    <a:pt x="43" y="70"/>
                    <a:pt x="43" y="70"/>
                  </a:cubicBezTo>
                  <a:cubicBezTo>
                    <a:pt x="43" y="66"/>
                    <a:pt x="45" y="61"/>
                    <a:pt x="47" y="58"/>
                  </a:cubicBezTo>
                  <a:cubicBezTo>
                    <a:pt x="49" y="55"/>
                    <a:pt x="51" y="53"/>
                    <a:pt x="54" y="51"/>
                  </a:cubicBezTo>
                  <a:cubicBezTo>
                    <a:pt x="50" y="45"/>
                    <a:pt x="50" y="45"/>
                    <a:pt x="50" y="45"/>
                  </a:cubicBezTo>
                  <a:cubicBezTo>
                    <a:pt x="47" y="46"/>
                    <a:pt x="44" y="49"/>
                    <a:pt x="42" y="51"/>
                  </a:cubicBezTo>
                  <a:cubicBezTo>
                    <a:pt x="38" y="48"/>
                    <a:pt x="34" y="44"/>
                    <a:pt x="33" y="38"/>
                  </a:cubicBezTo>
                  <a:cubicBezTo>
                    <a:pt x="32" y="35"/>
                    <a:pt x="32" y="33"/>
                    <a:pt x="32" y="30"/>
                  </a:cubicBezTo>
                  <a:cubicBezTo>
                    <a:pt x="32" y="29"/>
                    <a:pt x="32" y="29"/>
                    <a:pt x="32" y="29"/>
                  </a:cubicBezTo>
                  <a:cubicBezTo>
                    <a:pt x="32" y="28"/>
                    <a:pt x="33" y="27"/>
                    <a:pt x="33" y="26"/>
                  </a:cubicBezTo>
                  <a:cubicBezTo>
                    <a:pt x="33" y="26"/>
                    <a:pt x="33" y="26"/>
                    <a:pt x="33" y="26"/>
                  </a:cubicBezTo>
                  <a:cubicBezTo>
                    <a:pt x="34" y="23"/>
                    <a:pt x="35" y="20"/>
                    <a:pt x="37" y="18"/>
                  </a:cubicBezTo>
                  <a:cubicBezTo>
                    <a:pt x="37" y="18"/>
                    <a:pt x="37" y="17"/>
                    <a:pt x="38" y="17"/>
                  </a:cubicBezTo>
                  <a:cubicBezTo>
                    <a:pt x="38" y="16"/>
                    <a:pt x="39" y="15"/>
                    <a:pt x="39" y="15"/>
                  </a:cubicBezTo>
                  <a:cubicBezTo>
                    <a:pt x="40" y="14"/>
                    <a:pt x="40" y="14"/>
                    <a:pt x="41" y="14"/>
                  </a:cubicBezTo>
                  <a:cubicBezTo>
                    <a:pt x="41" y="13"/>
                    <a:pt x="42" y="13"/>
                    <a:pt x="43" y="12"/>
                  </a:cubicBezTo>
                  <a:cubicBezTo>
                    <a:pt x="43" y="12"/>
                    <a:pt x="44" y="11"/>
                    <a:pt x="44" y="11"/>
                  </a:cubicBezTo>
                  <a:cubicBezTo>
                    <a:pt x="45" y="11"/>
                    <a:pt x="46" y="10"/>
                    <a:pt x="46" y="10"/>
                  </a:cubicBezTo>
                  <a:cubicBezTo>
                    <a:pt x="47" y="10"/>
                    <a:pt x="48" y="9"/>
                    <a:pt x="49" y="9"/>
                  </a:cubicBezTo>
                  <a:cubicBezTo>
                    <a:pt x="51" y="8"/>
                    <a:pt x="53" y="8"/>
                    <a:pt x="56" y="8"/>
                  </a:cubicBezTo>
                  <a:cubicBezTo>
                    <a:pt x="60" y="8"/>
                    <a:pt x="64" y="9"/>
                    <a:pt x="68" y="11"/>
                  </a:cubicBezTo>
                  <a:cubicBezTo>
                    <a:pt x="68" y="133"/>
                    <a:pt x="68" y="133"/>
                    <a:pt x="68" y="133"/>
                  </a:cubicBezTo>
                  <a:cubicBezTo>
                    <a:pt x="64" y="135"/>
                    <a:pt x="60" y="136"/>
                    <a:pt x="56" y="136"/>
                  </a:cubicBezTo>
                  <a:cubicBezTo>
                    <a:pt x="46" y="136"/>
                    <a:pt x="37" y="129"/>
                    <a:pt x="33" y="120"/>
                  </a:cubicBezTo>
                  <a:close/>
                  <a:moveTo>
                    <a:pt x="115" y="112"/>
                  </a:moveTo>
                  <a:cubicBezTo>
                    <a:pt x="100" y="112"/>
                    <a:pt x="100" y="112"/>
                    <a:pt x="100" y="112"/>
                  </a:cubicBezTo>
                  <a:cubicBezTo>
                    <a:pt x="100" y="120"/>
                    <a:pt x="100" y="120"/>
                    <a:pt x="100" y="120"/>
                  </a:cubicBezTo>
                  <a:cubicBezTo>
                    <a:pt x="111" y="120"/>
                    <a:pt x="111" y="120"/>
                    <a:pt x="111" y="120"/>
                  </a:cubicBezTo>
                  <a:cubicBezTo>
                    <a:pt x="107" y="129"/>
                    <a:pt x="98" y="136"/>
                    <a:pt x="88" y="136"/>
                  </a:cubicBezTo>
                  <a:cubicBezTo>
                    <a:pt x="84" y="136"/>
                    <a:pt x="80" y="135"/>
                    <a:pt x="76" y="133"/>
                  </a:cubicBezTo>
                  <a:cubicBezTo>
                    <a:pt x="76" y="96"/>
                    <a:pt x="76" y="96"/>
                    <a:pt x="76" y="96"/>
                  </a:cubicBezTo>
                  <a:cubicBezTo>
                    <a:pt x="92" y="96"/>
                    <a:pt x="92" y="96"/>
                    <a:pt x="92" y="96"/>
                  </a:cubicBezTo>
                  <a:cubicBezTo>
                    <a:pt x="92" y="76"/>
                    <a:pt x="92" y="76"/>
                    <a:pt x="92" y="76"/>
                  </a:cubicBezTo>
                  <a:cubicBezTo>
                    <a:pt x="84" y="76"/>
                    <a:pt x="84" y="76"/>
                    <a:pt x="84" y="76"/>
                  </a:cubicBezTo>
                  <a:cubicBezTo>
                    <a:pt x="84" y="88"/>
                    <a:pt x="84" y="88"/>
                    <a:pt x="84" y="88"/>
                  </a:cubicBezTo>
                  <a:cubicBezTo>
                    <a:pt x="76" y="88"/>
                    <a:pt x="76" y="88"/>
                    <a:pt x="76" y="88"/>
                  </a:cubicBezTo>
                  <a:cubicBezTo>
                    <a:pt x="76" y="11"/>
                    <a:pt x="76" y="11"/>
                    <a:pt x="76" y="11"/>
                  </a:cubicBezTo>
                  <a:cubicBezTo>
                    <a:pt x="80" y="9"/>
                    <a:pt x="84" y="8"/>
                    <a:pt x="88" y="8"/>
                  </a:cubicBezTo>
                  <a:cubicBezTo>
                    <a:pt x="100" y="8"/>
                    <a:pt x="110" y="17"/>
                    <a:pt x="112" y="29"/>
                  </a:cubicBezTo>
                  <a:cubicBezTo>
                    <a:pt x="112" y="44"/>
                    <a:pt x="112" y="44"/>
                    <a:pt x="112" y="44"/>
                  </a:cubicBezTo>
                  <a:cubicBezTo>
                    <a:pt x="92" y="44"/>
                    <a:pt x="92" y="44"/>
                    <a:pt x="92" y="44"/>
                  </a:cubicBezTo>
                  <a:cubicBezTo>
                    <a:pt x="92" y="36"/>
                    <a:pt x="92" y="36"/>
                    <a:pt x="92" y="36"/>
                  </a:cubicBezTo>
                  <a:cubicBezTo>
                    <a:pt x="84" y="36"/>
                    <a:pt x="84" y="36"/>
                    <a:pt x="84" y="36"/>
                  </a:cubicBezTo>
                  <a:cubicBezTo>
                    <a:pt x="84" y="52"/>
                    <a:pt x="84" y="52"/>
                    <a:pt x="84" y="52"/>
                  </a:cubicBezTo>
                  <a:cubicBezTo>
                    <a:pt x="120" y="52"/>
                    <a:pt x="120" y="52"/>
                    <a:pt x="120" y="52"/>
                  </a:cubicBezTo>
                  <a:cubicBezTo>
                    <a:pt x="120" y="33"/>
                    <a:pt x="120" y="33"/>
                    <a:pt x="120" y="33"/>
                  </a:cubicBezTo>
                  <a:cubicBezTo>
                    <a:pt x="129" y="37"/>
                    <a:pt x="136" y="46"/>
                    <a:pt x="136" y="56"/>
                  </a:cubicBezTo>
                  <a:cubicBezTo>
                    <a:pt x="136" y="59"/>
                    <a:pt x="135" y="62"/>
                    <a:pt x="134" y="65"/>
                  </a:cubicBezTo>
                  <a:cubicBezTo>
                    <a:pt x="130" y="60"/>
                    <a:pt x="130" y="60"/>
                    <a:pt x="130" y="60"/>
                  </a:cubicBezTo>
                  <a:cubicBezTo>
                    <a:pt x="108" y="60"/>
                    <a:pt x="108" y="60"/>
                    <a:pt x="108" y="60"/>
                  </a:cubicBezTo>
                  <a:cubicBezTo>
                    <a:pt x="108" y="76"/>
                    <a:pt x="108" y="76"/>
                    <a:pt x="108" y="76"/>
                  </a:cubicBezTo>
                  <a:cubicBezTo>
                    <a:pt x="116" y="76"/>
                    <a:pt x="116" y="76"/>
                    <a:pt x="116" y="76"/>
                  </a:cubicBezTo>
                  <a:cubicBezTo>
                    <a:pt x="116" y="68"/>
                    <a:pt x="116" y="68"/>
                    <a:pt x="116" y="68"/>
                  </a:cubicBezTo>
                  <a:cubicBezTo>
                    <a:pt x="126" y="68"/>
                    <a:pt x="126" y="68"/>
                    <a:pt x="126" y="68"/>
                  </a:cubicBezTo>
                  <a:cubicBezTo>
                    <a:pt x="130" y="72"/>
                    <a:pt x="130" y="72"/>
                    <a:pt x="130" y="72"/>
                  </a:cubicBezTo>
                  <a:cubicBezTo>
                    <a:pt x="130" y="72"/>
                    <a:pt x="130" y="72"/>
                    <a:pt x="130" y="72"/>
                  </a:cubicBezTo>
                  <a:cubicBezTo>
                    <a:pt x="132" y="74"/>
                    <a:pt x="132" y="74"/>
                    <a:pt x="132" y="74"/>
                  </a:cubicBezTo>
                  <a:cubicBezTo>
                    <a:pt x="135" y="78"/>
                    <a:pt x="136" y="83"/>
                    <a:pt x="136" y="88"/>
                  </a:cubicBezTo>
                  <a:cubicBezTo>
                    <a:pt x="136" y="100"/>
                    <a:pt x="127" y="110"/>
                    <a:pt x="115"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Oval 18">
              <a:extLst>
                <a:ext uri="{FF2B5EF4-FFF2-40B4-BE49-F238E27FC236}">
                  <a16:creationId xmlns:a16="http://schemas.microsoft.com/office/drawing/2014/main" id="{75098281-F4CE-8A7F-5844-2E9B419EBC5C}"/>
                </a:ext>
              </a:extLst>
            </p:cNvPr>
            <p:cNvSpPr>
              <a:spLocks noChangeArrowheads="1"/>
            </p:cNvSpPr>
            <p:nvPr/>
          </p:nvSpPr>
          <p:spPr bwMode="auto">
            <a:xfrm>
              <a:off x="3869" y="2034"/>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Oval 19">
              <a:extLst>
                <a:ext uri="{FF2B5EF4-FFF2-40B4-BE49-F238E27FC236}">
                  <a16:creationId xmlns:a16="http://schemas.microsoft.com/office/drawing/2014/main" id="{56062CE9-634F-42B0-56CB-CD9900E3797F}"/>
                </a:ext>
              </a:extLst>
            </p:cNvPr>
            <p:cNvSpPr>
              <a:spLocks noChangeArrowheads="1"/>
            </p:cNvSpPr>
            <p:nvPr/>
          </p:nvSpPr>
          <p:spPr bwMode="auto">
            <a:xfrm>
              <a:off x="3869" y="2131"/>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20">
              <a:extLst>
                <a:ext uri="{FF2B5EF4-FFF2-40B4-BE49-F238E27FC236}">
                  <a16:creationId xmlns:a16="http://schemas.microsoft.com/office/drawing/2014/main" id="{0AF7ADA1-329C-0386-5369-16C55588BF5A}"/>
                </a:ext>
              </a:extLst>
            </p:cNvPr>
            <p:cNvSpPr>
              <a:spLocks noChangeArrowheads="1"/>
            </p:cNvSpPr>
            <p:nvPr/>
          </p:nvSpPr>
          <p:spPr bwMode="auto">
            <a:xfrm>
              <a:off x="3927" y="2189"/>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21">
              <a:extLst>
                <a:ext uri="{FF2B5EF4-FFF2-40B4-BE49-F238E27FC236}">
                  <a16:creationId xmlns:a16="http://schemas.microsoft.com/office/drawing/2014/main" id="{2B1C598B-2BAF-E0C1-E6BF-498A6F9CBDE9}"/>
                </a:ext>
              </a:extLst>
            </p:cNvPr>
            <p:cNvSpPr>
              <a:spLocks noChangeArrowheads="1"/>
            </p:cNvSpPr>
            <p:nvPr/>
          </p:nvSpPr>
          <p:spPr bwMode="auto">
            <a:xfrm>
              <a:off x="3869" y="2257"/>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8">
            <a:extLst>
              <a:ext uri="{FF2B5EF4-FFF2-40B4-BE49-F238E27FC236}">
                <a16:creationId xmlns:a16="http://schemas.microsoft.com/office/drawing/2014/main" id="{186009A4-77C8-52A0-9987-C512C9928FD9}"/>
              </a:ext>
            </a:extLst>
          </p:cNvPr>
          <p:cNvGrpSpPr>
            <a:grpSpLocks noChangeAspect="1"/>
          </p:cNvGrpSpPr>
          <p:nvPr/>
        </p:nvGrpSpPr>
        <p:grpSpPr bwMode="auto">
          <a:xfrm>
            <a:off x="6071030" y="3835394"/>
            <a:ext cx="581025" cy="584200"/>
            <a:chOff x="3657" y="1975"/>
            <a:chExt cx="366" cy="368"/>
          </a:xfrm>
          <a:solidFill>
            <a:schemeClr val="bg1"/>
          </a:solidFill>
        </p:grpSpPr>
        <p:sp>
          <p:nvSpPr>
            <p:cNvPr id="19" name="Freeform 19">
              <a:extLst>
                <a:ext uri="{FF2B5EF4-FFF2-40B4-BE49-F238E27FC236}">
                  <a16:creationId xmlns:a16="http://schemas.microsoft.com/office/drawing/2014/main" id="{71B1BC95-21CE-76C7-B6AE-F4EE6576CD18}"/>
                </a:ext>
              </a:extLst>
            </p:cNvPr>
            <p:cNvSpPr>
              <a:spLocks noEditPoints="1"/>
            </p:cNvSpPr>
            <p:nvPr/>
          </p:nvSpPr>
          <p:spPr bwMode="auto">
            <a:xfrm>
              <a:off x="3742" y="1975"/>
              <a:ext cx="174" cy="232"/>
            </a:xfrm>
            <a:custGeom>
              <a:avLst/>
              <a:gdLst>
                <a:gd name="T0" fmla="*/ 36 w 72"/>
                <a:gd name="T1" fmla="*/ 0 h 96"/>
                <a:gd name="T2" fmla="*/ 0 w 72"/>
                <a:gd name="T3" fmla="*/ 36 h 96"/>
                <a:gd name="T4" fmla="*/ 21 w 72"/>
                <a:gd name="T5" fmla="*/ 90 h 96"/>
                <a:gd name="T6" fmla="*/ 36 w 72"/>
                <a:gd name="T7" fmla="*/ 96 h 96"/>
                <a:gd name="T8" fmla="*/ 51 w 72"/>
                <a:gd name="T9" fmla="*/ 90 h 96"/>
                <a:gd name="T10" fmla="*/ 72 w 72"/>
                <a:gd name="T11" fmla="*/ 36 h 96"/>
                <a:gd name="T12" fmla="*/ 36 w 72"/>
                <a:gd name="T13" fmla="*/ 0 h 96"/>
                <a:gd name="T14" fmla="*/ 45 w 72"/>
                <a:gd name="T15" fmla="*/ 84 h 96"/>
                <a:gd name="T16" fmla="*/ 36 w 72"/>
                <a:gd name="T17" fmla="*/ 88 h 96"/>
                <a:gd name="T18" fmla="*/ 27 w 72"/>
                <a:gd name="T19" fmla="*/ 84 h 96"/>
                <a:gd name="T20" fmla="*/ 8 w 72"/>
                <a:gd name="T21" fmla="*/ 36 h 96"/>
                <a:gd name="T22" fmla="*/ 36 w 72"/>
                <a:gd name="T23" fmla="*/ 8 h 96"/>
                <a:gd name="T24" fmla="*/ 64 w 72"/>
                <a:gd name="T25" fmla="*/ 36 h 96"/>
                <a:gd name="T26" fmla="*/ 45 w 72"/>
                <a:gd name="T27"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96">
                  <a:moveTo>
                    <a:pt x="36" y="0"/>
                  </a:moveTo>
                  <a:cubicBezTo>
                    <a:pt x="16" y="0"/>
                    <a:pt x="0" y="16"/>
                    <a:pt x="0" y="36"/>
                  </a:cubicBezTo>
                  <a:cubicBezTo>
                    <a:pt x="0" y="56"/>
                    <a:pt x="8" y="77"/>
                    <a:pt x="21" y="90"/>
                  </a:cubicBezTo>
                  <a:cubicBezTo>
                    <a:pt x="25" y="94"/>
                    <a:pt x="30" y="96"/>
                    <a:pt x="36" y="96"/>
                  </a:cubicBezTo>
                  <a:cubicBezTo>
                    <a:pt x="42" y="96"/>
                    <a:pt x="47" y="94"/>
                    <a:pt x="51" y="90"/>
                  </a:cubicBezTo>
                  <a:cubicBezTo>
                    <a:pt x="64" y="77"/>
                    <a:pt x="72" y="56"/>
                    <a:pt x="72" y="36"/>
                  </a:cubicBezTo>
                  <a:cubicBezTo>
                    <a:pt x="72" y="16"/>
                    <a:pt x="56" y="0"/>
                    <a:pt x="36" y="0"/>
                  </a:cubicBezTo>
                  <a:close/>
                  <a:moveTo>
                    <a:pt x="45" y="84"/>
                  </a:moveTo>
                  <a:cubicBezTo>
                    <a:pt x="43" y="87"/>
                    <a:pt x="40" y="88"/>
                    <a:pt x="36" y="88"/>
                  </a:cubicBezTo>
                  <a:cubicBezTo>
                    <a:pt x="32" y="88"/>
                    <a:pt x="29" y="87"/>
                    <a:pt x="27" y="84"/>
                  </a:cubicBezTo>
                  <a:cubicBezTo>
                    <a:pt x="15" y="73"/>
                    <a:pt x="8" y="54"/>
                    <a:pt x="8" y="36"/>
                  </a:cubicBezTo>
                  <a:cubicBezTo>
                    <a:pt x="8" y="21"/>
                    <a:pt x="21" y="8"/>
                    <a:pt x="36" y="8"/>
                  </a:cubicBezTo>
                  <a:cubicBezTo>
                    <a:pt x="51" y="8"/>
                    <a:pt x="64" y="21"/>
                    <a:pt x="64" y="36"/>
                  </a:cubicBezTo>
                  <a:cubicBezTo>
                    <a:pt x="64" y="54"/>
                    <a:pt x="57" y="73"/>
                    <a:pt x="45"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0">
              <a:extLst>
                <a:ext uri="{FF2B5EF4-FFF2-40B4-BE49-F238E27FC236}">
                  <a16:creationId xmlns:a16="http://schemas.microsoft.com/office/drawing/2014/main" id="{A09F91ED-7576-759B-0677-816782AFFE55}"/>
                </a:ext>
              </a:extLst>
            </p:cNvPr>
            <p:cNvSpPr>
              <a:spLocks/>
            </p:cNvSpPr>
            <p:nvPr/>
          </p:nvSpPr>
          <p:spPr bwMode="auto">
            <a:xfrm>
              <a:off x="3657" y="2236"/>
              <a:ext cx="172" cy="85"/>
            </a:xfrm>
            <a:custGeom>
              <a:avLst/>
              <a:gdLst>
                <a:gd name="T0" fmla="*/ 6 w 71"/>
                <a:gd name="T1" fmla="*/ 35 h 35"/>
                <a:gd name="T2" fmla="*/ 0 w 71"/>
                <a:gd name="T3" fmla="*/ 29 h 35"/>
                <a:gd name="T4" fmla="*/ 71 w 71"/>
                <a:gd name="T5" fmla="*/ 0 h 35"/>
                <a:gd name="T6" fmla="*/ 71 w 71"/>
                <a:gd name="T7" fmla="*/ 8 h 35"/>
                <a:gd name="T8" fmla="*/ 6 w 71"/>
                <a:gd name="T9" fmla="*/ 35 h 35"/>
              </a:gdLst>
              <a:ahLst/>
              <a:cxnLst>
                <a:cxn ang="0">
                  <a:pos x="T0" y="T1"/>
                </a:cxn>
                <a:cxn ang="0">
                  <a:pos x="T2" y="T3"/>
                </a:cxn>
                <a:cxn ang="0">
                  <a:pos x="T4" y="T5"/>
                </a:cxn>
                <a:cxn ang="0">
                  <a:pos x="T6" y="T7"/>
                </a:cxn>
                <a:cxn ang="0">
                  <a:pos x="T8" y="T9"/>
                </a:cxn>
              </a:cxnLst>
              <a:rect l="0" t="0" r="r" b="b"/>
              <a:pathLst>
                <a:path w="71" h="35">
                  <a:moveTo>
                    <a:pt x="6" y="35"/>
                  </a:moveTo>
                  <a:cubicBezTo>
                    <a:pt x="0" y="29"/>
                    <a:pt x="0" y="29"/>
                    <a:pt x="0" y="29"/>
                  </a:cubicBezTo>
                  <a:cubicBezTo>
                    <a:pt x="19" y="10"/>
                    <a:pt x="44" y="0"/>
                    <a:pt x="71" y="0"/>
                  </a:cubicBezTo>
                  <a:cubicBezTo>
                    <a:pt x="71" y="8"/>
                    <a:pt x="71" y="8"/>
                    <a:pt x="71" y="8"/>
                  </a:cubicBezTo>
                  <a:cubicBezTo>
                    <a:pt x="46" y="8"/>
                    <a:pt x="23" y="18"/>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1">
              <a:extLst>
                <a:ext uri="{FF2B5EF4-FFF2-40B4-BE49-F238E27FC236}">
                  <a16:creationId xmlns:a16="http://schemas.microsoft.com/office/drawing/2014/main" id="{B9B8F27B-D420-C011-C8ED-E9F98FE2EB45}"/>
                </a:ext>
              </a:extLst>
            </p:cNvPr>
            <p:cNvSpPr>
              <a:spLocks/>
            </p:cNvSpPr>
            <p:nvPr/>
          </p:nvSpPr>
          <p:spPr bwMode="auto">
            <a:xfrm>
              <a:off x="3848" y="2188"/>
              <a:ext cx="175" cy="155"/>
            </a:xfrm>
            <a:custGeom>
              <a:avLst/>
              <a:gdLst>
                <a:gd name="T0" fmla="*/ 40 w 72"/>
                <a:gd name="T1" fmla="*/ 0 h 64"/>
                <a:gd name="T2" fmla="*/ 36 w 72"/>
                <a:gd name="T3" fmla="*/ 0 h 64"/>
                <a:gd name="T4" fmla="*/ 36 w 72"/>
                <a:gd name="T5" fmla="*/ 8 h 64"/>
                <a:gd name="T6" fmla="*/ 36 w 72"/>
                <a:gd name="T7" fmla="*/ 34 h 64"/>
                <a:gd name="T8" fmla="*/ 45 w 72"/>
                <a:gd name="T9" fmla="*/ 43 h 64"/>
                <a:gd name="T10" fmla="*/ 51 w 72"/>
                <a:gd name="T11" fmla="*/ 37 h 64"/>
                <a:gd name="T12" fmla="*/ 44 w 72"/>
                <a:gd name="T13" fmla="*/ 30 h 64"/>
                <a:gd name="T14" fmla="*/ 44 w 72"/>
                <a:gd name="T15" fmla="*/ 8 h 64"/>
                <a:gd name="T16" fmla="*/ 64 w 72"/>
                <a:gd name="T17" fmla="*/ 32 h 64"/>
                <a:gd name="T18" fmla="*/ 40 w 72"/>
                <a:gd name="T19" fmla="*/ 56 h 64"/>
                <a:gd name="T20" fmla="*/ 17 w 72"/>
                <a:gd name="T21" fmla="*/ 40 h 64"/>
                <a:gd name="T22" fmla="*/ 24 w 72"/>
                <a:gd name="T23" fmla="*/ 45 h 64"/>
                <a:gd name="T24" fmla="*/ 28 w 72"/>
                <a:gd name="T25" fmla="*/ 38 h 64"/>
                <a:gd name="T26" fmla="*/ 11 w 72"/>
                <a:gd name="T27" fmla="*/ 26 h 64"/>
                <a:gd name="T28" fmla="*/ 0 w 72"/>
                <a:gd name="T29" fmla="*/ 44 h 64"/>
                <a:gd name="T30" fmla="*/ 6 w 72"/>
                <a:gd name="T31" fmla="*/ 48 h 64"/>
                <a:gd name="T32" fmla="*/ 10 w 72"/>
                <a:gd name="T33" fmla="*/ 43 h 64"/>
                <a:gd name="T34" fmla="*/ 40 w 72"/>
                <a:gd name="T35" fmla="*/ 64 h 64"/>
                <a:gd name="T36" fmla="*/ 72 w 72"/>
                <a:gd name="T37" fmla="*/ 32 h 64"/>
                <a:gd name="T38" fmla="*/ 40 w 72"/>
                <a:gd name="T3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64">
                  <a:moveTo>
                    <a:pt x="40" y="0"/>
                  </a:moveTo>
                  <a:cubicBezTo>
                    <a:pt x="36" y="0"/>
                    <a:pt x="36" y="0"/>
                    <a:pt x="36" y="0"/>
                  </a:cubicBezTo>
                  <a:cubicBezTo>
                    <a:pt x="36" y="8"/>
                    <a:pt x="36" y="8"/>
                    <a:pt x="36" y="8"/>
                  </a:cubicBezTo>
                  <a:cubicBezTo>
                    <a:pt x="36" y="34"/>
                    <a:pt x="36" y="34"/>
                    <a:pt x="36" y="34"/>
                  </a:cubicBezTo>
                  <a:cubicBezTo>
                    <a:pt x="45" y="43"/>
                    <a:pt x="45" y="43"/>
                    <a:pt x="45" y="43"/>
                  </a:cubicBezTo>
                  <a:cubicBezTo>
                    <a:pt x="51" y="37"/>
                    <a:pt x="51" y="37"/>
                    <a:pt x="51" y="37"/>
                  </a:cubicBezTo>
                  <a:cubicBezTo>
                    <a:pt x="44" y="30"/>
                    <a:pt x="44" y="30"/>
                    <a:pt x="44" y="30"/>
                  </a:cubicBezTo>
                  <a:cubicBezTo>
                    <a:pt x="44" y="8"/>
                    <a:pt x="44" y="8"/>
                    <a:pt x="44" y="8"/>
                  </a:cubicBezTo>
                  <a:cubicBezTo>
                    <a:pt x="55" y="10"/>
                    <a:pt x="64" y="20"/>
                    <a:pt x="64" y="32"/>
                  </a:cubicBezTo>
                  <a:cubicBezTo>
                    <a:pt x="64" y="45"/>
                    <a:pt x="53" y="56"/>
                    <a:pt x="40" y="56"/>
                  </a:cubicBezTo>
                  <a:cubicBezTo>
                    <a:pt x="30" y="56"/>
                    <a:pt x="21" y="49"/>
                    <a:pt x="17" y="40"/>
                  </a:cubicBezTo>
                  <a:cubicBezTo>
                    <a:pt x="24" y="45"/>
                    <a:pt x="24" y="45"/>
                    <a:pt x="24" y="45"/>
                  </a:cubicBezTo>
                  <a:cubicBezTo>
                    <a:pt x="28" y="38"/>
                    <a:pt x="28" y="38"/>
                    <a:pt x="28" y="38"/>
                  </a:cubicBezTo>
                  <a:cubicBezTo>
                    <a:pt x="11" y="26"/>
                    <a:pt x="11" y="26"/>
                    <a:pt x="11" y="26"/>
                  </a:cubicBezTo>
                  <a:cubicBezTo>
                    <a:pt x="0" y="44"/>
                    <a:pt x="0" y="44"/>
                    <a:pt x="0" y="44"/>
                  </a:cubicBezTo>
                  <a:cubicBezTo>
                    <a:pt x="6" y="48"/>
                    <a:pt x="6" y="48"/>
                    <a:pt x="6" y="48"/>
                  </a:cubicBezTo>
                  <a:cubicBezTo>
                    <a:pt x="10" y="43"/>
                    <a:pt x="10" y="43"/>
                    <a:pt x="10" y="43"/>
                  </a:cubicBezTo>
                  <a:cubicBezTo>
                    <a:pt x="14" y="55"/>
                    <a:pt x="26" y="64"/>
                    <a:pt x="40" y="64"/>
                  </a:cubicBezTo>
                  <a:cubicBezTo>
                    <a:pt x="58" y="64"/>
                    <a:pt x="72" y="50"/>
                    <a:pt x="72" y="32"/>
                  </a:cubicBezTo>
                  <a:cubicBezTo>
                    <a:pt x="72" y="14"/>
                    <a:pt x="58"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4">
            <a:extLst>
              <a:ext uri="{FF2B5EF4-FFF2-40B4-BE49-F238E27FC236}">
                <a16:creationId xmlns:a16="http://schemas.microsoft.com/office/drawing/2014/main" id="{26F7229C-5A6C-9CAD-88B1-6E1DFB462C36}"/>
              </a:ext>
            </a:extLst>
          </p:cNvPr>
          <p:cNvGrpSpPr>
            <a:grpSpLocks noChangeAspect="1"/>
          </p:cNvGrpSpPr>
          <p:nvPr/>
        </p:nvGrpSpPr>
        <p:grpSpPr bwMode="auto">
          <a:xfrm>
            <a:off x="6049599" y="1688402"/>
            <a:ext cx="463550" cy="581025"/>
            <a:chOff x="3694" y="1977"/>
            <a:chExt cx="292" cy="366"/>
          </a:xfrm>
          <a:solidFill>
            <a:schemeClr val="bg1"/>
          </a:solidFill>
        </p:grpSpPr>
        <p:sp>
          <p:nvSpPr>
            <p:cNvPr id="30" name="Rectangle 5">
              <a:extLst>
                <a:ext uri="{FF2B5EF4-FFF2-40B4-BE49-F238E27FC236}">
                  <a16:creationId xmlns:a16="http://schemas.microsoft.com/office/drawing/2014/main" id="{A13B01DF-54F8-AEF8-1008-AC7DCB9D1F13}"/>
                </a:ext>
              </a:extLst>
            </p:cNvPr>
            <p:cNvSpPr>
              <a:spLocks noChangeArrowheads="1"/>
            </p:cNvSpPr>
            <p:nvPr/>
          </p:nvSpPr>
          <p:spPr bwMode="auto">
            <a:xfrm>
              <a:off x="3762" y="2150"/>
              <a:ext cx="78"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
              <a:extLst>
                <a:ext uri="{FF2B5EF4-FFF2-40B4-BE49-F238E27FC236}">
                  <a16:creationId xmlns:a16="http://schemas.microsoft.com/office/drawing/2014/main" id="{05306559-F8B7-E1A5-A9DE-EE535DF0AC7C}"/>
                </a:ext>
              </a:extLst>
            </p:cNvPr>
            <p:cNvSpPr>
              <a:spLocks noEditPoints="1"/>
            </p:cNvSpPr>
            <p:nvPr/>
          </p:nvSpPr>
          <p:spPr bwMode="auto">
            <a:xfrm>
              <a:off x="3694" y="1977"/>
              <a:ext cx="292" cy="366"/>
            </a:xfrm>
            <a:custGeom>
              <a:avLst/>
              <a:gdLst>
                <a:gd name="T0" fmla="*/ 118 w 120"/>
                <a:gd name="T1" fmla="*/ 1 h 152"/>
                <a:gd name="T2" fmla="*/ 114 w 120"/>
                <a:gd name="T3" fmla="*/ 1 h 152"/>
                <a:gd name="T4" fmla="*/ 60 w 120"/>
                <a:gd name="T5" fmla="*/ 31 h 152"/>
                <a:gd name="T6" fmla="*/ 6 w 120"/>
                <a:gd name="T7" fmla="*/ 1 h 152"/>
                <a:gd name="T8" fmla="*/ 2 w 120"/>
                <a:gd name="T9" fmla="*/ 1 h 152"/>
                <a:gd name="T10" fmla="*/ 0 w 120"/>
                <a:gd name="T11" fmla="*/ 4 h 152"/>
                <a:gd name="T12" fmla="*/ 0 w 120"/>
                <a:gd name="T13" fmla="*/ 104 h 152"/>
                <a:gd name="T14" fmla="*/ 5 w 120"/>
                <a:gd name="T15" fmla="*/ 122 h 152"/>
                <a:gd name="T16" fmla="*/ 10 w 120"/>
                <a:gd name="T17" fmla="*/ 128 h 152"/>
                <a:gd name="T18" fmla="*/ 58 w 120"/>
                <a:gd name="T19" fmla="*/ 152 h 152"/>
                <a:gd name="T20" fmla="*/ 62 w 120"/>
                <a:gd name="T21" fmla="*/ 152 h 152"/>
                <a:gd name="T22" fmla="*/ 110 w 120"/>
                <a:gd name="T23" fmla="*/ 128 h 152"/>
                <a:gd name="T24" fmla="*/ 115 w 120"/>
                <a:gd name="T25" fmla="*/ 122 h 152"/>
                <a:gd name="T26" fmla="*/ 120 w 120"/>
                <a:gd name="T27" fmla="*/ 104 h 152"/>
                <a:gd name="T28" fmla="*/ 120 w 120"/>
                <a:gd name="T29" fmla="*/ 4 h 152"/>
                <a:gd name="T30" fmla="*/ 118 w 120"/>
                <a:gd name="T31" fmla="*/ 1 h 152"/>
                <a:gd name="T32" fmla="*/ 112 w 120"/>
                <a:gd name="T33" fmla="*/ 104 h 152"/>
                <a:gd name="T34" fmla="*/ 109 w 120"/>
                <a:gd name="T35" fmla="*/ 118 h 152"/>
                <a:gd name="T36" fmla="*/ 107 w 120"/>
                <a:gd name="T37" fmla="*/ 120 h 152"/>
                <a:gd name="T38" fmla="*/ 106 w 120"/>
                <a:gd name="T39" fmla="*/ 120 h 152"/>
                <a:gd name="T40" fmla="*/ 106 w 120"/>
                <a:gd name="T41" fmla="*/ 120 h 152"/>
                <a:gd name="T42" fmla="*/ 60 w 120"/>
                <a:gd name="T43" fmla="*/ 144 h 152"/>
                <a:gd name="T44" fmla="*/ 14 w 120"/>
                <a:gd name="T45" fmla="*/ 120 h 152"/>
                <a:gd name="T46" fmla="*/ 13 w 120"/>
                <a:gd name="T47" fmla="*/ 120 h 152"/>
                <a:gd name="T48" fmla="*/ 8 w 120"/>
                <a:gd name="T49" fmla="*/ 104 h 152"/>
                <a:gd name="T50" fmla="*/ 8 w 120"/>
                <a:gd name="T51" fmla="*/ 11 h 152"/>
                <a:gd name="T52" fmla="*/ 58 w 120"/>
                <a:gd name="T53" fmla="*/ 39 h 152"/>
                <a:gd name="T54" fmla="*/ 62 w 120"/>
                <a:gd name="T55" fmla="*/ 39 h 152"/>
                <a:gd name="T56" fmla="*/ 112 w 120"/>
                <a:gd name="T57" fmla="*/ 11 h 152"/>
                <a:gd name="T58" fmla="*/ 112 w 120"/>
                <a:gd name="T59" fmla="*/ 10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 h="152">
                  <a:moveTo>
                    <a:pt x="118" y="1"/>
                  </a:moveTo>
                  <a:cubicBezTo>
                    <a:pt x="117" y="0"/>
                    <a:pt x="115" y="0"/>
                    <a:pt x="114" y="1"/>
                  </a:cubicBezTo>
                  <a:cubicBezTo>
                    <a:pt x="60" y="31"/>
                    <a:pt x="60" y="31"/>
                    <a:pt x="60" y="31"/>
                  </a:cubicBezTo>
                  <a:cubicBezTo>
                    <a:pt x="6" y="1"/>
                    <a:pt x="6" y="1"/>
                    <a:pt x="6" y="1"/>
                  </a:cubicBezTo>
                  <a:cubicBezTo>
                    <a:pt x="5" y="0"/>
                    <a:pt x="3" y="0"/>
                    <a:pt x="2" y="1"/>
                  </a:cubicBezTo>
                  <a:cubicBezTo>
                    <a:pt x="1" y="1"/>
                    <a:pt x="0" y="3"/>
                    <a:pt x="0" y="4"/>
                  </a:cubicBezTo>
                  <a:cubicBezTo>
                    <a:pt x="0" y="104"/>
                    <a:pt x="0" y="104"/>
                    <a:pt x="0" y="104"/>
                  </a:cubicBezTo>
                  <a:cubicBezTo>
                    <a:pt x="0" y="113"/>
                    <a:pt x="2" y="119"/>
                    <a:pt x="5" y="122"/>
                  </a:cubicBezTo>
                  <a:cubicBezTo>
                    <a:pt x="7" y="126"/>
                    <a:pt x="10" y="127"/>
                    <a:pt x="10" y="128"/>
                  </a:cubicBezTo>
                  <a:cubicBezTo>
                    <a:pt x="58" y="152"/>
                    <a:pt x="58" y="152"/>
                    <a:pt x="58" y="152"/>
                  </a:cubicBezTo>
                  <a:cubicBezTo>
                    <a:pt x="59" y="152"/>
                    <a:pt x="61" y="152"/>
                    <a:pt x="62" y="152"/>
                  </a:cubicBezTo>
                  <a:cubicBezTo>
                    <a:pt x="110" y="128"/>
                    <a:pt x="110" y="128"/>
                    <a:pt x="110" y="128"/>
                  </a:cubicBezTo>
                  <a:cubicBezTo>
                    <a:pt x="110" y="127"/>
                    <a:pt x="113" y="126"/>
                    <a:pt x="115" y="122"/>
                  </a:cubicBezTo>
                  <a:cubicBezTo>
                    <a:pt x="118" y="119"/>
                    <a:pt x="120" y="113"/>
                    <a:pt x="120" y="104"/>
                  </a:cubicBezTo>
                  <a:cubicBezTo>
                    <a:pt x="120" y="4"/>
                    <a:pt x="120" y="4"/>
                    <a:pt x="120" y="4"/>
                  </a:cubicBezTo>
                  <a:cubicBezTo>
                    <a:pt x="120" y="3"/>
                    <a:pt x="119" y="1"/>
                    <a:pt x="118" y="1"/>
                  </a:cubicBezTo>
                  <a:close/>
                  <a:moveTo>
                    <a:pt x="112" y="104"/>
                  </a:moveTo>
                  <a:cubicBezTo>
                    <a:pt x="112" y="111"/>
                    <a:pt x="110" y="115"/>
                    <a:pt x="109" y="118"/>
                  </a:cubicBezTo>
                  <a:cubicBezTo>
                    <a:pt x="108" y="119"/>
                    <a:pt x="107" y="120"/>
                    <a:pt x="107" y="120"/>
                  </a:cubicBezTo>
                  <a:cubicBezTo>
                    <a:pt x="106" y="120"/>
                    <a:pt x="106" y="120"/>
                    <a:pt x="106" y="120"/>
                  </a:cubicBezTo>
                  <a:cubicBezTo>
                    <a:pt x="106" y="120"/>
                    <a:pt x="106" y="120"/>
                    <a:pt x="106" y="120"/>
                  </a:cubicBezTo>
                  <a:cubicBezTo>
                    <a:pt x="60" y="144"/>
                    <a:pt x="60" y="144"/>
                    <a:pt x="60" y="144"/>
                  </a:cubicBezTo>
                  <a:cubicBezTo>
                    <a:pt x="14" y="120"/>
                    <a:pt x="14" y="120"/>
                    <a:pt x="14" y="120"/>
                  </a:cubicBezTo>
                  <a:cubicBezTo>
                    <a:pt x="14" y="120"/>
                    <a:pt x="14" y="120"/>
                    <a:pt x="13" y="120"/>
                  </a:cubicBezTo>
                  <a:cubicBezTo>
                    <a:pt x="11" y="118"/>
                    <a:pt x="8" y="114"/>
                    <a:pt x="8" y="104"/>
                  </a:cubicBezTo>
                  <a:cubicBezTo>
                    <a:pt x="8" y="11"/>
                    <a:pt x="8" y="11"/>
                    <a:pt x="8" y="11"/>
                  </a:cubicBezTo>
                  <a:cubicBezTo>
                    <a:pt x="58" y="39"/>
                    <a:pt x="58" y="39"/>
                    <a:pt x="58" y="39"/>
                  </a:cubicBezTo>
                  <a:cubicBezTo>
                    <a:pt x="59" y="40"/>
                    <a:pt x="61" y="40"/>
                    <a:pt x="62" y="39"/>
                  </a:cubicBezTo>
                  <a:cubicBezTo>
                    <a:pt x="112" y="11"/>
                    <a:pt x="112" y="11"/>
                    <a:pt x="112" y="11"/>
                  </a:cubicBezTo>
                  <a:lnTo>
                    <a:pt x="112"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7">
              <a:extLst>
                <a:ext uri="{FF2B5EF4-FFF2-40B4-BE49-F238E27FC236}">
                  <a16:creationId xmlns:a16="http://schemas.microsoft.com/office/drawing/2014/main" id="{6C9E81D7-2226-BD2F-681B-9F60A6F8BB0A}"/>
                </a:ext>
              </a:extLst>
            </p:cNvPr>
            <p:cNvSpPr>
              <a:spLocks noChangeArrowheads="1"/>
            </p:cNvSpPr>
            <p:nvPr/>
          </p:nvSpPr>
          <p:spPr bwMode="auto">
            <a:xfrm>
              <a:off x="3762" y="2189"/>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4">
            <a:extLst>
              <a:ext uri="{FF2B5EF4-FFF2-40B4-BE49-F238E27FC236}">
                <a16:creationId xmlns:a16="http://schemas.microsoft.com/office/drawing/2014/main" id="{B98E093E-617A-99FC-B48C-BD077DFC5EAC}"/>
              </a:ext>
            </a:extLst>
          </p:cNvPr>
          <p:cNvGrpSpPr>
            <a:grpSpLocks noChangeAspect="1"/>
          </p:cNvGrpSpPr>
          <p:nvPr/>
        </p:nvGrpSpPr>
        <p:grpSpPr bwMode="auto">
          <a:xfrm>
            <a:off x="2680776" y="1688402"/>
            <a:ext cx="549275" cy="549275"/>
            <a:chOff x="3666" y="1986"/>
            <a:chExt cx="346" cy="346"/>
          </a:xfrm>
          <a:solidFill>
            <a:schemeClr val="bg1"/>
          </a:solidFill>
        </p:grpSpPr>
        <p:sp>
          <p:nvSpPr>
            <p:cNvPr id="26" name="Freeform 6">
              <a:extLst>
                <a:ext uri="{FF2B5EF4-FFF2-40B4-BE49-F238E27FC236}">
                  <a16:creationId xmlns:a16="http://schemas.microsoft.com/office/drawing/2014/main" id="{985AA251-6968-D2A4-D8D2-A62A31BC2B0F}"/>
                </a:ext>
              </a:extLst>
            </p:cNvPr>
            <p:cNvSpPr>
              <a:spLocks noEditPoints="1"/>
            </p:cNvSpPr>
            <p:nvPr/>
          </p:nvSpPr>
          <p:spPr bwMode="auto">
            <a:xfrm>
              <a:off x="3772" y="2063"/>
              <a:ext cx="116" cy="145"/>
            </a:xfrm>
            <a:custGeom>
              <a:avLst/>
              <a:gdLst>
                <a:gd name="T0" fmla="*/ 24 w 48"/>
                <a:gd name="T1" fmla="*/ 0 h 60"/>
                <a:gd name="T2" fmla="*/ 0 w 48"/>
                <a:gd name="T3" fmla="*/ 24 h 60"/>
                <a:gd name="T4" fmla="*/ 13 w 48"/>
                <a:gd name="T5" fmla="*/ 56 h 60"/>
                <a:gd name="T6" fmla="*/ 24 w 48"/>
                <a:gd name="T7" fmla="*/ 60 h 60"/>
                <a:gd name="T8" fmla="*/ 35 w 48"/>
                <a:gd name="T9" fmla="*/ 56 h 60"/>
                <a:gd name="T10" fmla="*/ 48 w 48"/>
                <a:gd name="T11" fmla="*/ 24 h 60"/>
                <a:gd name="T12" fmla="*/ 24 w 48"/>
                <a:gd name="T13" fmla="*/ 0 h 60"/>
                <a:gd name="T14" fmla="*/ 29 w 48"/>
                <a:gd name="T15" fmla="*/ 50 h 60"/>
                <a:gd name="T16" fmla="*/ 19 w 48"/>
                <a:gd name="T17" fmla="*/ 50 h 60"/>
                <a:gd name="T18" fmla="*/ 8 w 48"/>
                <a:gd name="T19" fmla="*/ 24 h 60"/>
                <a:gd name="T20" fmla="*/ 24 w 48"/>
                <a:gd name="T21" fmla="*/ 8 h 60"/>
                <a:gd name="T22" fmla="*/ 40 w 48"/>
                <a:gd name="T23" fmla="*/ 24 h 60"/>
                <a:gd name="T24" fmla="*/ 29 w 48"/>
                <a:gd name="T25"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60">
                  <a:moveTo>
                    <a:pt x="24" y="0"/>
                  </a:moveTo>
                  <a:cubicBezTo>
                    <a:pt x="11" y="0"/>
                    <a:pt x="0" y="11"/>
                    <a:pt x="0" y="24"/>
                  </a:cubicBezTo>
                  <a:cubicBezTo>
                    <a:pt x="0" y="36"/>
                    <a:pt x="5" y="47"/>
                    <a:pt x="13" y="56"/>
                  </a:cubicBezTo>
                  <a:cubicBezTo>
                    <a:pt x="16" y="58"/>
                    <a:pt x="20" y="60"/>
                    <a:pt x="24" y="60"/>
                  </a:cubicBezTo>
                  <a:cubicBezTo>
                    <a:pt x="28" y="60"/>
                    <a:pt x="32" y="58"/>
                    <a:pt x="35" y="56"/>
                  </a:cubicBezTo>
                  <a:cubicBezTo>
                    <a:pt x="43" y="47"/>
                    <a:pt x="48" y="36"/>
                    <a:pt x="48" y="24"/>
                  </a:cubicBezTo>
                  <a:cubicBezTo>
                    <a:pt x="48" y="11"/>
                    <a:pt x="37" y="0"/>
                    <a:pt x="24" y="0"/>
                  </a:cubicBezTo>
                  <a:close/>
                  <a:moveTo>
                    <a:pt x="29" y="50"/>
                  </a:moveTo>
                  <a:cubicBezTo>
                    <a:pt x="26" y="53"/>
                    <a:pt x="22" y="53"/>
                    <a:pt x="19" y="50"/>
                  </a:cubicBezTo>
                  <a:cubicBezTo>
                    <a:pt x="12" y="43"/>
                    <a:pt x="8" y="34"/>
                    <a:pt x="8" y="24"/>
                  </a:cubicBezTo>
                  <a:cubicBezTo>
                    <a:pt x="8" y="15"/>
                    <a:pt x="15" y="8"/>
                    <a:pt x="24" y="8"/>
                  </a:cubicBezTo>
                  <a:cubicBezTo>
                    <a:pt x="33" y="8"/>
                    <a:pt x="40" y="15"/>
                    <a:pt x="40" y="24"/>
                  </a:cubicBezTo>
                  <a:cubicBezTo>
                    <a:pt x="40" y="34"/>
                    <a:pt x="36" y="43"/>
                    <a:pt x="2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7">
              <a:extLst>
                <a:ext uri="{FF2B5EF4-FFF2-40B4-BE49-F238E27FC236}">
                  <a16:creationId xmlns:a16="http://schemas.microsoft.com/office/drawing/2014/main" id="{B11F352C-1513-EB1F-3E96-9B34978B5E9D}"/>
                </a:ext>
              </a:extLst>
            </p:cNvPr>
            <p:cNvSpPr>
              <a:spLocks/>
            </p:cNvSpPr>
            <p:nvPr/>
          </p:nvSpPr>
          <p:spPr bwMode="auto">
            <a:xfrm>
              <a:off x="3746" y="2225"/>
              <a:ext cx="169" cy="61"/>
            </a:xfrm>
            <a:custGeom>
              <a:avLst/>
              <a:gdLst>
                <a:gd name="T0" fmla="*/ 64 w 70"/>
                <a:gd name="T1" fmla="*/ 25 h 25"/>
                <a:gd name="T2" fmla="*/ 6 w 70"/>
                <a:gd name="T3" fmla="*/ 25 h 25"/>
                <a:gd name="T4" fmla="*/ 0 w 70"/>
                <a:gd name="T5" fmla="*/ 19 h 25"/>
                <a:gd name="T6" fmla="*/ 70 w 70"/>
                <a:gd name="T7" fmla="*/ 19 h 25"/>
                <a:gd name="T8" fmla="*/ 64 w 70"/>
                <a:gd name="T9" fmla="*/ 25 h 25"/>
              </a:gdLst>
              <a:ahLst/>
              <a:cxnLst>
                <a:cxn ang="0">
                  <a:pos x="T0" y="T1"/>
                </a:cxn>
                <a:cxn ang="0">
                  <a:pos x="T2" y="T3"/>
                </a:cxn>
                <a:cxn ang="0">
                  <a:pos x="T4" y="T5"/>
                </a:cxn>
                <a:cxn ang="0">
                  <a:pos x="T6" y="T7"/>
                </a:cxn>
                <a:cxn ang="0">
                  <a:pos x="T8" y="T9"/>
                </a:cxn>
              </a:cxnLst>
              <a:rect l="0" t="0" r="r" b="b"/>
              <a:pathLst>
                <a:path w="70" h="25">
                  <a:moveTo>
                    <a:pt x="64" y="25"/>
                  </a:moveTo>
                  <a:cubicBezTo>
                    <a:pt x="48" y="9"/>
                    <a:pt x="22" y="9"/>
                    <a:pt x="6" y="25"/>
                  </a:cubicBezTo>
                  <a:cubicBezTo>
                    <a:pt x="0" y="19"/>
                    <a:pt x="0" y="19"/>
                    <a:pt x="0" y="19"/>
                  </a:cubicBezTo>
                  <a:cubicBezTo>
                    <a:pt x="19" y="0"/>
                    <a:pt x="51" y="0"/>
                    <a:pt x="70" y="19"/>
                  </a:cubicBezTo>
                  <a:lnTo>
                    <a:pt x="6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5">
              <a:extLst>
                <a:ext uri="{FF2B5EF4-FFF2-40B4-BE49-F238E27FC236}">
                  <a16:creationId xmlns:a16="http://schemas.microsoft.com/office/drawing/2014/main" id="{CA073467-98C8-D821-DE22-C8D8D82D7025}"/>
                </a:ext>
              </a:extLst>
            </p:cNvPr>
            <p:cNvSpPr>
              <a:spLocks noEditPoints="1"/>
            </p:cNvSpPr>
            <p:nvPr/>
          </p:nvSpPr>
          <p:spPr bwMode="auto">
            <a:xfrm>
              <a:off x="3666" y="1986"/>
              <a:ext cx="346" cy="346"/>
            </a:xfrm>
            <a:custGeom>
              <a:avLst/>
              <a:gdLst>
                <a:gd name="T0" fmla="*/ 143 w 143"/>
                <a:gd name="T1" fmla="*/ 137 h 143"/>
                <a:gd name="T2" fmla="*/ 119 w 143"/>
                <a:gd name="T3" fmla="*/ 113 h 143"/>
                <a:gd name="T4" fmla="*/ 136 w 143"/>
                <a:gd name="T5" fmla="*/ 68 h 143"/>
                <a:gd name="T6" fmla="*/ 68 w 143"/>
                <a:gd name="T7" fmla="*/ 0 h 143"/>
                <a:gd name="T8" fmla="*/ 0 w 143"/>
                <a:gd name="T9" fmla="*/ 68 h 143"/>
                <a:gd name="T10" fmla="*/ 68 w 143"/>
                <a:gd name="T11" fmla="*/ 136 h 143"/>
                <a:gd name="T12" fmla="*/ 113 w 143"/>
                <a:gd name="T13" fmla="*/ 119 h 143"/>
                <a:gd name="T14" fmla="*/ 137 w 143"/>
                <a:gd name="T15" fmla="*/ 143 h 143"/>
                <a:gd name="T16" fmla="*/ 143 w 143"/>
                <a:gd name="T17" fmla="*/ 137 h 143"/>
                <a:gd name="T18" fmla="*/ 68 w 143"/>
                <a:gd name="T19" fmla="*/ 128 h 143"/>
                <a:gd name="T20" fmla="*/ 8 w 143"/>
                <a:gd name="T21" fmla="*/ 68 h 143"/>
                <a:gd name="T22" fmla="*/ 68 w 143"/>
                <a:gd name="T23" fmla="*/ 8 h 143"/>
                <a:gd name="T24" fmla="*/ 128 w 143"/>
                <a:gd name="T25" fmla="*/ 68 h 143"/>
                <a:gd name="T26" fmla="*/ 68 w 143"/>
                <a:gd name="T27" fmla="*/ 12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43">
                  <a:moveTo>
                    <a:pt x="143" y="137"/>
                  </a:moveTo>
                  <a:cubicBezTo>
                    <a:pt x="119" y="113"/>
                    <a:pt x="119" y="113"/>
                    <a:pt x="119" y="113"/>
                  </a:cubicBezTo>
                  <a:cubicBezTo>
                    <a:pt x="129" y="101"/>
                    <a:pt x="136" y="85"/>
                    <a:pt x="136" y="68"/>
                  </a:cubicBezTo>
                  <a:cubicBezTo>
                    <a:pt x="136" y="31"/>
                    <a:pt x="105" y="0"/>
                    <a:pt x="68" y="0"/>
                  </a:cubicBezTo>
                  <a:cubicBezTo>
                    <a:pt x="31" y="0"/>
                    <a:pt x="0" y="31"/>
                    <a:pt x="0" y="68"/>
                  </a:cubicBezTo>
                  <a:cubicBezTo>
                    <a:pt x="0" y="105"/>
                    <a:pt x="31" y="136"/>
                    <a:pt x="68" y="136"/>
                  </a:cubicBezTo>
                  <a:cubicBezTo>
                    <a:pt x="85" y="136"/>
                    <a:pt x="101" y="129"/>
                    <a:pt x="113" y="119"/>
                  </a:cubicBezTo>
                  <a:cubicBezTo>
                    <a:pt x="137" y="143"/>
                    <a:pt x="137" y="143"/>
                    <a:pt x="137" y="143"/>
                  </a:cubicBezTo>
                  <a:lnTo>
                    <a:pt x="143" y="137"/>
                  </a:lnTo>
                  <a:close/>
                  <a:moveTo>
                    <a:pt x="68" y="128"/>
                  </a:moveTo>
                  <a:cubicBezTo>
                    <a:pt x="35" y="128"/>
                    <a:pt x="8" y="101"/>
                    <a:pt x="8" y="68"/>
                  </a:cubicBezTo>
                  <a:cubicBezTo>
                    <a:pt x="8" y="35"/>
                    <a:pt x="35" y="8"/>
                    <a:pt x="68" y="8"/>
                  </a:cubicBezTo>
                  <a:cubicBezTo>
                    <a:pt x="101" y="8"/>
                    <a:pt x="128" y="35"/>
                    <a:pt x="128" y="68"/>
                  </a:cubicBezTo>
                  <a:cubicBezTo>
                    <a:pt x="128" y="101"/>
                    <a:pt x="101" y="128"/>
                    <a:pt x="68"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4" name="Graphic 33">
            <a:extLst>
              <a:ext uri="{FF2B5EF4-FFF2-40B4-BE49-F238E27FC236}">
                <a16:creationId xmlns:a16="http://schemas.microsoft.com/office/drawing/2014/main" id="{89376C5D-B78A-8E31-C8B5-0BB25D26F2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14237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96A624-BCEA-C44C-F804-C4E1716747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2BF6E59A-D63C-FAA0-6478-F0159AD65F43}"/>
              </a:ext>
            </a:extLst>
          </p:cNvPr>
          <p:cNvSpPr txBox="1"/>
          <p:nvPr/>
        </p:nvSpPr>
        <p:spPr>
          <a:xfrm>
            <a:off x="-1066800" y="5334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9" name="TextBox 8">
            <a:extLst>
              <a:ext uri="{FF2B5EF4-FFF2-40B4-BE49-F238E27FC236}">
                <a16:creationId xmlns:a16="http://schemas.microsoft.com/office/drawing/2014/main" id="{F85F4779-D0DA-10D6-CD76-7F1CE622C2F5}"/>
              </a:ext>
            </a:extLst>
          </p:cNvPr>
          <p:cNvSpPr txBox="1"/>
          <p:nvPr/>
        </p:nvSpPr>
        <p:spPr>
          <a:xfrm>
            <a:off x="3609833" y="757639"/>
            <a:ext cx="4972334" cy="4972334"/>
          </a:xfrm>
          <a:prstGeom prst="rect">
            <a:avLst/>
          </a:prstGeom>
        </p:spPr>
        <p:txBody>
          <a:bodyPr wrap="square" rtlCol="0">
            <a:prstTxWarp prst="textArchUp">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0EBFF"/>
                </a:solidFill>
                <a:effectLst/>
                <a:uLnTx/>
                <a:uFillTx/>
                <a:latin typeface="TitlingGothicFB"/>
                <a:ea typeface="+mn-ea"/>
                <a:cs typeface="+mn-cs"/>
              </a:rPr>
              <a:t>Capacidades</a:t>
            </a:r>
            <a:r>
              <a:rPr kumimoji="0" lang="en-US" sz="1000" b="0" i="0" u="none" strike="noStrike" kern="1200" cap="none" spc="0" normalizeH="0" baseline="0" noProof="0" dirty="0">
                <a:ln>
                  <a:noFill/>
                </a:ln>
                <a:solidFill>
                  <a:srgbClr val="E0EBFF"/>
                </a:solidFill>
                <a:effectLst/>
                <a:uLnTx/>
                <a:uFillTx/>
                <a:latin typeface="TitlingGothicFB"/>
                <a:ea typeface="+mn-ea"/>
                <a:cs typeface="+mn-cs"/>
              </a:rPr>
              <a:t> de </a:t>
            </a:r>
            <a:r>
              <a:rPr kumimoji="0" lang="en-US" sz="1000" b="0" i="0" u="none" strike="noStrike" kern="1200" cap="none" spc="0" normalizeH="0" baseline="0" noProof="0" dirty="0" err="1">
                <a:ln>
                  <a:noFill/>
                </a:ln>
                <a:solidFill>
                  <a:srgbClr val="E0EBFF"/>
                </a:solidFill>
                <a:effectLst/>
                <a:uLnTx/>
                <a:uFillTx/>
                <a:latin typeface="TitlingGothicFB"/>
                <a:ea typeface="+mn-ea"/>
                <a:cs typeface="+mn-cs"/>
              </a:rPr>
              <a:t>servicio</a:t>
            </a:r>
            <a:r>
              <a:rPr kumimoji="0" lang="en-US" sz="1000" b="0" i="0" u="none" strike="noStrike" kern="1200" cap="none" spc="0" normalizeH="0" baseline="0" noProof="0" dirty="0">
                <a:ln>
                  <a:noFill/>
                </a:ln>
                <a:solidFill>
                  <a:srgbClr val="E0EBFF"/>
                </a:solidFill>
                <a:effectLst/>
                <a:uLnTx/>
                <a:uFillTx/>
                <a:latin typeface="TitlingGothicFB"/>
                <a:ea typeface="+mn-ea"/>
                <a:cs typeface="+mn-cs"/>
              </a:rPr>
              <a:t> </a:t>
            </a:r>
            <a:r>
              <a:rPr kumimoji="0" lang="en-US" sz="1000" b="0" i="0" u="none" strike="noStrike" kern="1200" cap="none" spc="0" normalizeH="0" baseline="0" noProof="0" dirty="0" err="1">
                <a:ln>
                  <a:noFill/>
                </a:ln>
                <a:solidFill>
                  <a:srgbClr val="E0EBFF"/>
                </a:solidFill>
                <a:effectLst/>
                <a:uLnTx/>
                <a:uFillTx/>
                <a:latin typeface="TitlingGothicFB"/>
                <a:ea typeface="+mn-ea"/>
                <a:cs typeface="+mn-cs"/>
              </a:rPr>
              <a:t>impulsadas</a:t>
            </a:r>
            <a:r>
              <a:rPr kumimoji="0" lang="en-US" sz="1000" b="0" i="0" u="none" strike="noStrike" kern="1200" cap="none" spc="0" normalizeH="0" baseline="0" noProof="0" dirty="0">
                <a:ln>
                  <a:noFill/>
                </a:ln>
                <a:solidFill>
                  <a:srgbClr val="E0EBFF"/>
                </a:solidFill>
                <a:effectLst/>
                <a:uLnTx/>
                <a:uFillTx/>
                <a:latin typeface="TitlingGothicFB"/>
                <a:ea typeface="+mn-ea"/>
                <a:cs typeface="+mn-cs"/>
              </a:rPr>
              <a:t> </a:t>
            </a:r>
            <a:r>
              <a:rPr kumimoji="0" lang="en-US" sz="1000" b="0" i="0" u="none" strike="noStrike" kern="1200" cap="none" spc="0" normalizeH="0" baseline="0" noProof="0" dirty="0" err="1">
                <a:ln>
                  <a:noFill/>
                </a:ln>
                <a:solidFill>
                  <a:srgbClr val="E0EBFF"/>
                </a:solidFill>
                <a:effectLst/>
                <a:uLnTx/>
                <a:uFillTx/>
                <a:latin typeface="TitlingGothicFB"/>
                <a:ea typeface="+mn-ea"/>
                <a:cs typeface="+mn-cs"/>
              </a:rPr>
              <a:t>por</a:t>
            </a:r>
            <a:r>
              <a:rPr kumimoji="0" lang="en-US" sz="1000" b="0" i="0" u="none" strike="noStrike" kern="1200" cap="none" spc="0" normalizeH="0" baseline="0" noProof="0" dirty="0">
                <a:ln>
                  <a:noFill/>
                </a:ln>
                <a:solidFill>
                  <a:srgbClr val="E0EBFF"/>
                </a:solidFill>
                <a:effectLst/>
                <a:uLnTx/>
                <a:uFillTx/>
                <a:latin typeface="TitlingGothicFB"/>
                <a:ea typeface="+mn-ea"/>
                <a:cs typeface="+mn-cs"/>
              </a:rPr>
              <a:t> </a:t>
            </a:r>
            <a:r>
              <a:rPr kumimoji="0" lang="en-US" sz="1000" b="0" i="0" u="none" strike="noStrike" kern="1200" cap="none" spc="0" normalizeH="0" baseline="0" noProof="0" dirty="0" err="1">
                <a:ln>
                  <a:noFill/>
                </a:ln>
                <a:solidFill>
                  <a:srgbClr val="E0EBFF"/>
                </a:solidFill>
                <a:effectLst/>
                <a:uLnTx/>
                <a:uFillTx/>
                <a:latin typeface="TitlingGothicFB"/>
                <a:ea typeface="+mn-ea"/>
                <a:cs typeface="+mn-cs"/>
              </a:rPr>
              <a:t>socios</a:t>
            </a:r>
            <a:endParaRPr kumimoji="0" lang="en-US" sz="1000" b="0" i="0" u="none" strike="noStrike" kern="1200" cap="none" spc="0" normalizeH="0" baseline="0" noProof="0" dirty="0">
              <a:ln>
                <a:noFill/>
              </a:ln>
              <a:solidFill>
                <a:srgbClr val="000000"/>
              </a:solidFill>
              <a:effectLst/>
              <a:uLnTx/>
              <a:uFillTx/>
              <a:latin typeface="Archivo"/>
              <a:ea typeface="+mn-ea"/>
              <a:cs typeface="+mn-cs"/>
            </a:endParaRPr>
          </a:p>
        </p:txBody>
      </p:sp>
      <p:sp>
        <p:nvSpPr>
          <p:cNvPr id="12" name="TextBox 11">
            <a:extLst>
              <a:ext uri="{FF2B5EF4-FFF2-40B4-BE49-F238E27FC236}">
                <a16:creationId xmlns:a16="http://schemas.microsoft.com/office/drawing/2014/main" id="{6935BBC0-E1B9-91C5-D0EC-B8ABB928B0CC}"/>
              </a:ext>
            </a:extLst>
          </p:cNvPr>
          <p:cNvSpPr txBox="1"/>
          <p:nvPr/>
        </p:nvSpPr>
        <p:spPr>
          <a:xfrm>
            <a:off x="3429000" y="762000"/>
            <a:ext cx="5334000" cy="5334000"/>
          </a:xfrm>
          <a:prstGeom prst="rect">
            <a:avLst/>
          </a:prstGeom>
        </p:spPr>
        <p:txBody>
          <a:bodyPr wrap="square" rtlCol="0">
            <a:prstTxWarp prst="textArchDown">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0EBFF"/>
                </a:solidFill>
                <a:effectLst/>
                <a:uLnTx/>
                <a:uFillTx/>
                <a:latin typeface="TitlingGothicFB"/>
                <a:ea typeface="+mn-ea"/>
                <a:cs typeface="+mn-cs"/>
              </a:rPr>
              <a:t>Módulos</a:t>
            </a:r>
            <a:r>
              <a:rPr kumimoji="0" lang="en-US" sz="1000" b="0" i="0" u="none" strike="noStrike" kern="1200" cap="none" spc="0" normalizeH="0" baseline="0" noProof="0" dirty="0">
                <a:ln>
                  <a:noFill/>
                </a:ln>
                <a:solidFill>
                  <a:srgbClr val="E0EBFF"/>
                </a:solidFill>
                <a:effectLst/>
                <a:uLnTx/>
                <a:uFillTx/>
                <a:latin typeface="TitlingGothicFB"/>
                <a:ea typeface="+mn-ea"/>
                <a:cs typeface="+mn-cs"/>
              </a:rPr>
              <a:t> de software flexibles</a:t>
            </a:r>
            <a:endParaRPr kumimoji="0" lang="en-US" sz="1000" b="0" i="0" u="none" strike="noStrike" kern="1200" cap="none" spc="0" normalizeH="0" baseline="0" noProof="0" dirty="0">
              <a:ln>
                <a:noFill/>
              </a:ln>
              <a:solidFill>
                <a:srgbClr val="E0EBFF"/>
              </a:solidFill>
              <a:effectLst/>
              <a:uLnTx/>
              <a:uFillTx/>
              <a:latin typeface="Archivo"/>
              <a:ea typeface="+mn-ea"/>
              <a:cs typeface="+mn-cs"/>
            </a:endParaRPr>
          </a:p>
        </p:txBody>
      </p:sp>
      <p:pic>
        <p:nvPicPr>
          <p:cNvPr id="15" name="Picture 14" descr="A screenshot of a computer screen&#10;&#10;Description automatically generated" hidden="1">
            <a:extLst>
              <a:ext uri="{FF2B5EF4-FFF2-40B4-BE49-F238E27FC236}">
                <a16:creationId xmlns:a16="http://schemas.microsoft.com/office/drawing/2014/main" id="{3886D010-A3F1-182C-24E7-D9D6F4DF5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ED75338A-3EA5-9296-92F4-8FAEDAF3CC07}"/>
              </a:ext>
            </a:extLst>
          </p:cNvPr>
          <p:cNvSpPr txBox="1"/>
          <p:nvPr/>
        </p:nvSpPr>
        <p:spPr>
          <a:xfrm>
            <a:off x="3962400" y="1075482"/>
            <a:ext cx="4267200" cy="4267200"/>
          </a:xfrm>
          <a:prstGeom prst="rect">
            <a:avLst/>
          </a:prstGeom>
        </p:spPr>
        <p:txBody>
          <a:bodyPr wrap="square" rtlCol="0">
            <a:prstTxWarp prst="textArchUp">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TitlingGothicFB Medium" pitchFamily="2" charset="77"/>
                <a:ea typeface="+mn-ea"/>
                <a:cs typeface="+mn-cs"/>
              </a:rPr>
              <a:t>Servicios</a:t>
            </a:r>
            <a:r>
              <a:rPr kumimoji="0" lang="en-US" sz="1200" b="0" i="0" u="none" strike="noStrike" kern="1200" cap="none" spc="0" normalizeH="0" baseline="0" noProof="0" dirty="0">
                <a:ln>
                  <a:noFill/>
                </a:ln>
                <a:solidFill>
                  <a:srgbClr val="FFFFFF"/>
                </a:solidFill>
                <a:effectLst/>
                <a:uLnTx/>
                <a:uFillTx/>
                <a:latin typeface="TitlingGothicFB Medium" pitchFamily="2" charset="77"/>
                <a:ea typeface="+mn-ea"/>
                <a:cs typeface="+mn-cs"/>
              </a:rPr>
              <a:t> de </a:t>
            </a:r>
            <a:r>
              <a:rPr kumimoji="0" lang="en-US" sz="1200" b="0" i="0" u="none" strike="noStrike" kern="1200" cap="none" spc="0" normalizeH="0" baseline="0" noProof="0" dirty="0" err="1">
                <a:ln>
                  <a:noFill/>
                </a:ln>
                <a:solidFill>
                  <a:srgbClr val="FFFFFF"/>
                </a:solidFill>
                <a:effectLst/>
                <a:uLnTx/>
                <a:uFillTx/>
                <a:latin typeface="TitlingGothicFB Medium" pitchFamily="2" charset="77"/>
                <a:ea typeface="+mn-ea"/>
                <a:cs typeface="+mn-cs"/>
              </a:rPr>
              <a:t>coseguridad</a:t>
            </a:r>
            <a:endParaRPr kumimoji="0" lang="en-US" sz="1000" b="0" i="0" u="none" strike="noStrike" kern="1200" cap="none" spc="0" normalizeH="0" baseline="0" noProof="0" dirty="0">
              <a:ln>
                <a:noFill/>
              </a:ln>
              <a:solidFill>
                <a:srgbClr val="FFFFFF"/>
              </a:solidFill>
              <a:effectLst/>
              <a:uLnTx/>
              <a:uFillTx/>
              <a:latin typeface="TitlingGothicFB Medium" pitchFamily="2" charset="77"/>
              <a:ea typeface="+mn-ea"/>
              <a:cs typeface="+mn-cs"/>
            </a:endParaRPr>
          </a:p>
        </p:txBody>
      </p:sp>
      <p:sp>
        <p:nvSpPr>
          <p:cNvPr id="19" name="TextBox 18">
            <a:extLst>
              <a:ext uri="{FF2B5EF4-FFF2-40B4-BE49-F238E27FC236}">
                <a16:creationId xmlns:a16="http://schemas.microsoft.com/office/drawing/2014/main" id="{C43B6409-BCE2-2A47-4489-E80FBA7680F6}"/>
              </a:ext>
            </a:extLst>
          </p:cNvPr>
          <p:cNvSpPr txBox="1"/>
          <p:nvPr/>
        </p:nvSpPr>
        <p:spPr>
          <a:xfrm rot="3609665">
            <a:off x="4108718" y="1441718"/>
            <a:ext cx="3974564" cy="3974564"/>
          </a:xfrm>
          <a:prstGeom prst="rect">
            <a:avLst/>
          </a:prstGeom>
        </p:spPr>
        <p:txBody>
          <a:bodyPr wrap="square" rtlCol="0">
            <a:prstTxWarp prst="textArchDown">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tlingGothicFB Medium" pitchFamily="2" charset="77"/>
                <a:ea typeface="+mn-ea"/>
                <a:cs typeface="+mn-cs"/>
              </a:rPr>
              <a:t>Exposure Management</a:t>
            </a:r>
          </a:p>
        </p:txBody>
      </p:sp>
      <p:sp>
        <p:nvSpPr>
          <p:cNvPr id="20" name="TextBox 19">
            <a:extLst>
              <a:ext uri="{FF2B5EF4-FFF2-40B4-BE49-F238E27FC236}">
                <a16:creationId xmlns:a16="http://schemas.microsoft.com/office/drawing/2014/main" id="{1CA17DFF-2F41-038E-670E-5100C0CED18B}"/>
              </a:ext>
            </a:extLst>
          </p:cNvPr>
          <p:cNvSpPr txBox="1"/>
          <p:nvPr/>
        </p:nvSpPr>
        <p:spPr>
          <a:xfrm rot="18071249">
            <a:off x="4108718" y="1441718"/>
            <a:ext cx="3974564" cy="3974564"/>
          </a:xfrm>
          <a:prstGeom prst="rect">
            <a:avLst/>
          </a:prstGeom>
        </p:spPr>
        <p:txBody>
          <a:bodyPr wrap="square" rtlCol="0">
            <a:prstTxWarp prst="textArchDown">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tlingGothicFB Medium" pitchFamily="2" charset="77"/>
                <a:ea typeface="+mn-ea"/>
                <a:cs typeface="+mn-cs"/>
              </a:rPr>
              <a:t>Extended Detection and Response</a:t>
            </a:r>
          </a:p>
        </p:txBody>
      </p:sp>
      <p:sp>
        <p:nvSpPr>
          <p:cNvPr id="22" name="TextBox 21">
            <a:extLst>
              <a:ext uri="{FF2B5EF4-FFF2-40B4-BE49-F238E27FC236}">
                <a16:creationId xmlns:a16="http://schemas.microsoft.com/office/drawing/2014/main" id="{C6BF0376-E307-0E4B-1E2A-607388A73E27}"/>
              </a:ext>
            </a:extLst>
          </p:cNvPr>
          <p:cNvSpPr txBox="1"/>
          <p:nvPr/>
        </p:nvSpPr>
        <p:spPr>
          <a:xfrm rot="18040173">
            <a:off x="5175209" y="2503440"/>
            <a:ext cx="1841582" cy="1841582"/>
          </a:xfrm>
          <a:prstGeom prst="rect">
            <a:avLst/>
          </a:prstGeom>
        </p:spPr>
        <p:txBody>
          <a:bodyPr wrap="square" rtlCol="0">
            <a:prstTxWarp prst="textArchUp">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0EBFF">
                    <a:lumMod val="90000"/>
                  </a:srgbClr>
                </a:solidFill>
                <a:effectLst/>
                <a:uLnTx/>
                <a:uFillTx/>
                <a:latin typeface="Archivo"/>
                <a:ea typeface="+mn-ea"/>
                <a:cs typeface="+mn-cs"/>
              </a:rPr>
              <a:t>Integrable</a:t>
            </a:r>
          </a:p>
        </p:txBody>
      </p:sp>
      <p:sp>
        <p:nvSpPr>
          <p:cNvPr id="23" name="TextBox 22">
            <a:extLst>
              <a:ext uri="{FF2B5EF4-FFF2-40B4-BE49-F238E27FC236}">
                <a16:creationId xmlns:a16="http://schemas.microsoft.com/office/drawing/2014/main" id="{17C3C0E4-8CA4-0CBD-97D3-98EBBA57F433}"/>
              </a:ext>
            </a:extLst>
          </p:cNvPr>
          <p:cNvSpPr txBox="1"/>
          <p:nvPr/>
        </p:nvSpPr>
        <p:spPr>
          <a:xfrm rot="3632727">
            <a:off x="5175209" y="2503440"/>
            <a:ext cx="1841582" cy="1841582"/>
          </a:xfrm>
          <a:prstGeom prst="rect">
            <a:avLst/>
          </a:prstGeom>
        </p:spPr>
        <p:txBody>
          <a:bodyPr wrap="square" rtlCol="0">
            <a:prstTxWarp prst="textArchUp">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E0EBFF">
                    <a:lumMod val="90000"/>
                  </a:srgbClr>
                </a:solidFill>
                <a:effectLst/>
                <a:uLnTx/>
                <a:uFillTx/>
                <a:latin typeface="Archivo"/>
                <a:ea typeface="+mn-ea"/>
                <a:cs typeface="+mn-cs"/>
              </a:rPr>
              <a:t>Impulsado</a:t>
            </a:r>
            <a:r>
              <a:rPr kumimoji="0" lang="en-US" sz="800" b="0" i="0" u="none" strike="noStrike" kern="1200" cap="none" spc="0" normalizeH="0" baseline="0" noProof="0" dirty="0">
                <a:ln>
                  <a:noFill/>
                </a:ln>
                <a:solidFill>
                  <a:srgbClr val="E0EBFF">
                    <a:lumMod val="90000"/>
                  </a:srgbClr>
                </a:solidFill>
                <a:effectLst/>
                <a:uLnTx/>
                <a:uFillTx/>
                <a:latin typeface="Archivo"/>
                <a:ea typeface="+mn-ea"/>
                <a:cs typeface="+mn-cs"/>
              </a:rPr>
              <a:t> </a:t>
            </a:r>
            <a:r>
              <a:rPr kumimoji="0" lang="en-US" sz="800" b="0" i="0" u="none" strike="noStrike" kern="1200" cap="none" spc="0" normalizeH="0" baseline="0" noProof="0" dirty="0" err="1">
                <a:ln>
                  <a:noFill/>
                </a:ln>
                <a:solidFill>
                  <a:srgbClr val="E0EBFF">
                    <a:lumMod val="90000"/>
                  </a:srgbClr>
                </a:solidFill>
                <a:effectLst/>
                <a:uLnTx/>
                <a:uFillTx/>
                <a:latin typeface="Archivo"/>
                <a:ea typeface="+mn-ea"/>
                <a:cs typeface="+mn-cs"/>
              </a:rPr>
              <a:t>por</a:t>
            </a:r>
            <a:r>
              <a:rPr kumimoji="0" lang="en-US" sz="800" b="0" i="0" u="none" strike="noStrike" kern="1200" cap="none" spc="0" normalizeH="0" baseline="0" noProof="0" dirty="0">
                <a:ln>
                  <a:noFill/>
                </a:ln>
                <a:solidFill>
                  <a:srgbClr val="E0EBFF">
                    <a:lumMod val="90000"/>
                  </a:srgbClr>
                </a:solidFill>
                <a:effectLst/>
                <a:uLnTx/>
                <a:uFillTx/>
                <a:latin typeface="Archivo"/>
                <a:ea typeface="+mn-ea"/>
                <a:cs typeface="+mn-cs"/>
              </a:rPr>
              <a:t> IA</a:t>
            </a:r>
          </a:p>
        </p:txBody>
      </p:sp>
      <p:sp>
        <p:nvSpPr>
          <p:cNvPr id="24" name="TextBox 23">
            <a:extLst>
              <a:ext uri="{FF2B5EF4-FFF2-40B4-BE49-F238E27FC236}">
                <a16:creationId xmlns:a16="http://schemas.microsoft.com/office/drawing/2014/main" id="{FB56952D-CC74-6B86-B5BA-AF55E571E27A}"/>
              </a:ext>
            </a:extLst>
          </p:cNvPr>
          <p:cNvSpPr txBox="1"/>
          <p:nvPr/>
        </p:nvSpPr>
        <p:spPr>
          <a:xfrm>
            <a:off x="5196270" y="2480387"/>
            <a:ext cx="1835190" cy="1916160"/>
          </a:xfrm>
          <a:prstGeom prst="rect">
            <a:avLst/>
          </a:prstGeom>
        </p:spPr>
        <p:txBody>
          <a:bodyPr wrap="square" rtlCol="0">
            <a:prstTxWarp prst="textArchDown">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E0EBFF">
                    <a:lumMod val="90000"/>
                  </a:srgbClr>
                </a:solidFill>
                <a:effectLst/>
                <a:uLnTx/>
                <a:uFillTx/>
                <a:latin typeface="Archivo"/>
                <a:ea typeface="+mn-ea"/>
                <a:cs typeface="+mn-cs"/>
              </a:rPr>
              <a:t>Unificado</a:t>
            </a:r>
            <a:endParaRPr kumimoji="0" lang="en-US" sz="800" b="0" i="0" u="none" strike="noStrike" kern="1200" cap="none" spc="0" normalizeH="0" baseline="0" noProof="0" dirty="0">
              <a:ln>
                <a:noFill/>
              </a:ln>
              <a:solidFill>
                <a:srgbClr val="E0EBFF">
                  <a:lumMod val="90000"/>
                </a:srgbClr>
              </a:solidFill>
              <a:effectLst/>
              <a:uLnTx/>
              <a:uFillTx/>
              <a:latin typeface="Archivo"/>
              <a:ea typeface="+mn-ea"/>
              <a:cs typeface="+mn-cs"/>
            </a:endParaRPr>
          </a:p>
        </p:txBody>
      </p:sp>
      <p:sp>
        <p:nvSpPr>
          <p:cNvPr id="25" name="TextBox 24">
            <a:extLst>
              <a:ext uri="{FF2B5EF4-FFF2-40B4-BE49-F238E27FC236}">
                <a16:creationId xmlns:a16="http://schemas.microsoft.com/office/drawing/2014/main" id="{E297202E-35E5-B038-2F76-B662AC050B39}"/>
              </a:ext>
            </a:extLst>
          </p:cNvPr>
          <p:cNvSpPr txBox="1"/>
          <p:nvPr/>
        </p:nvSpPr>
        <p:spPr>
          <a:xfrm>
            <a:off x="4034118" y="1367118"/>
            <a:ext cx="4123764" cy="4123764"/>
          </a:xfrm>
          <a:prstGeom prst="rect">
            <a:avLst/>
          </a:prstGeom>
        </p:spPr>
        <p:txBody>
          <a:bodyPr wrap="square" rtlCol="0">
            <a:prstTxWarp prst="textArchUp">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FFFFFF"/>
                </a:solidFill>
                <a:effectLst/>
                <a:uLnTx/>
                <a:uFillTx/>
                <a:latin typeface="TitlingGothicFB" pitchFamily="2" charset="0"/>
                <a:ea typeface="+mn-ea"/>
                <a:cs typeface="+mn-cs"/>
              </a:rPr>
              <a:t>Gestión de exposición  </a:t>
            </a:r>
            <a:r>
              <a:rPr lang="es-ES" sz="800" dirty="0">
                <a:solidFill>
                  <a:srgbClr val="FFFFFF"/>
                </a:solidFill>
                <a:latin typeface="TitlingGothicFB" pitchFamily="2" charset="0"/>
              </a:rPr>
              <a:t>C</a:t>
            </a:r>
            <a:r>
              <a:rPr kumimoji="0" lang="es-ES" sz="800" b="0" i="0" u="none" strike="noStrike" kern="1200" cap="none" spc="0" normalizeH="0" baseline="0" noProof="0" dirty="0" err="1">
                <a:ln>
                  <a:noFill/>
                </a:ln>
                <a:solidFill>
                  <a:srgbClr val="FFFFFF"/>
                </a:solidFill>
                <a:effectLst/>
                <a:uLnTx/>
                <a:uFillTx/>
                <a:latin typeface="TitlingGothicFB" pitchFamily="2" charset="0"/>
                <a:ea typeface="+mn-ea"/>
                <a:cs typeface="+mn-cs"/>
              </a:rPr>
              <a:t>ontraceptos</a:t>
            </a:r>
            <a:r>
              <a:rPr kumimoji="0" lang="es-ES" sz="800" b="0" i="0" u="none" strike="noStrike" kern="1200" cap="none" spc="0" normalizeH="0" baseline="0" noProof="0" dirty="0">
                <a:ln>
                  <a:noFill/>
                </a:ln>
                <a:solidFill>
                  <a:srgbClr val="FFFFFF"/>
                </a:solidFill>
                <a:effectLst/>
                <a:uLnTx/>
                <a:uFillTx/>
                <a:latin typeface="TitlingGothicFB" pitchFamily="2" charset="0"/>
                <a:ea typeface="+mn-ea"/>
                <a:cs typeface="+mn-cs"/>
              </a:rPr>
              <a:t>  Gestión de </a:t>
            </a:r>
            <a:r>
              <a:rPr kumimoji="0" lang="es-ES" sz="800" b="0" i="0" u="none" strike="noStrike" kern="1200" cap="none" spc="0" normalizeH="0" baseline="0" noProof="0" dirty="0" err="1">
                <a:ln>
                  <a:noFill/>
                </a:ln>
                <a:solidFill>
                  <a:srgbClr val="FFFFFF"/>
                </a:solidFill>
                <a:effectLst/>
                <a:uLnTx/>
                <a:uFillTx/>
                <a:latin typeface="TitlingGothicFB" pitchFamily="2" charset="0"/>
                <a:ea typeface="+mn-ea"/>
                <a:cs typeface="+mn-cs"/>
              </a:rPr>
              <a:t>exposici</a:t>
            </a:r>
            <a:r>
              <a:rPr lang="es-ES" sz="800" dirty="0" err="1">
                <a:solidFill>
                  <a:srgbClr val="FFFFFF"/>
                </a:solidFill>
                <a:latin typeface="TitlingGothicFB" pitchFamily="2" charset="0"/>
              </a:rPr>
              <a:t>ón</a:t>
            </a:r>
            <a:endParaRPr kumimoji="0" lang="en-US" sz="1000" b="0" i="0" u="none" strike="noStrike" kern="1200" cap="none" spc="0" normalizeH="0" baseline="0" noProof="0" dirty="0">
              <a:ln>
                <a:noFill/>
              </a:ln>
              <a:solidFill>
                <a:srgbClr val="FFFFFF"/>
              </a:solidFill>
              <a:effectLst/>
              <a:uLnTx/>
              <a:uFillTx/>
              <a:latin typeface="TitlingGothicFB Medium" pitchFamily="2" charset="77"/>
              <a:ea typeface="+mn-ea"/>
              <a:cs typeface="+mn-cs"/>
            </a:endParaRPr>
          </a:p>
        </p:txBody>
      </p:sp>
      <p:sp>
        <p:nvSpPr>
          <p:cNvPr id="26" name="TextBox 25">
            <a:extLst>
              <a:ext uri="{FF2B5EF4-FFF2-40B4-BE49-F238E27FC236}">
                <a16:creationId xmlns:a16="http://schemas.microsoft.com/office/drawing/2014/main" id="{37658952-75DB-3BAD-A20D-63CDAAADA024}"/>
              </a:ext>
            </a:extLst>
          </p:cNvPr>
          <p:cNvSpPr txBox="1"/>
          <p:nvPr/>
        </p:nvSpPr>
        <p:spPr>
          <a:xfrm rot="235073">
            <a:off x="4230959" y="1564774"/>
            <a:ext cx="3730082" cy="3730082"/>
          </a:xfrm>
          <a:prstGeom prst="rect">
            <a:avLst/>
          </a:prstGeom>
        </p:spPr>
        <p:txBody>
          <a:bodyPr wrap="square" rtlCol="0">
            <a:prstTxWarp prst="textArchUp">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FFFFFF"/>
                </a:solidFill>
                <a:effectLst/>
                <a:uLnTx/>
                <a:uFillTx/>
                <a:latin typeface="TitlingGothicFB" pitchFamily="2" charset="0"/>
                <a:ea typeface="+mn-ea"/>
                <a:cs typeface="+mn-cs"/>
              </a:rPr>
              <a:t>Elevar -    </a:t>
            </a:r>
            <a:r>
              <a:rPr kumimoji="0" lang="es-ES" sz="800" b="0" i="0" u="none" strike="noStrike" kern="1200" cap="none" spc="0" normalizeH="0" baseline="0" noProof="0" dirty="0" err="1">
                <a:ln>
                  <a:noFill/>
                </a:ln>
                <a:solidFill>
                  <a:srgbClr val="FFFFFF"/>
                </a:solidFill>
                <a:effectLst/>
                <a:uLnTx/>
                <a:uFillTx/>
                <a:latin typeface="TitlingGothicFB" pitchFamily="2" charset="0"/>
                <a:ea typeface="+mn-ea"/>
                <a:cs typeface="+mn-cs"/>
              </a:rPr>
              <a:t>Co-monitoreo</a:t>
            </a:r>
            <a:r>
              <a:rPr lang="es-ES" sz="800" dirty="0">
                <a:solidFill>
                  <a:srgbClr val="FFFFFF"/>
                </a:solidFill>
                <a:latin typeface="TitlingGothicFB" pitchFamily="2" charset="0"/>
              </a:rPr>
              <a:t>    -  </a:t>
            </a:r>
            <a:r>
              <a:rPr kumimoji="0" lang="es-ES" sz="800" b="0" i="0" u="none" strike="noStrike" kern="1200" cap="none" spc="0" normalizeH="0" baseline="0" noProof="0" dirty="0">
                <a:ln>
                  <a:noFill/>
                </a:ln>
                <a:solidFill>
                  <a:srgbClr val="FFFFFF"/>
                </a:solidFill>
                <a:effectLst/>
                <a:uLnTx/>
                <a:uFillTx/>
                <a:latin typeface="TitlingGothicFB" pitchFamily="2" charset="0"/>
                <a:ea typeface="+mn-ea"/>
                <a:cs typeface="+mn-cs"/>
              </a:rPr>
              <a:t>Detección y respuesta gestionadas</a:t>
            </a:r>
            <a:endParaRPr kumimoji="0" lang="en-US" sz="800" b="0" i="0" u="none" strike="noStrike" kern="1200" cap="none" spc="0" normalizeH="0" baseline="0" noProof="0" dirty="0">
              <a:ln>
                <a:noFill/>
              </a:ln>
              <a:solidFill>
                <a:srgbClr val="FFFFFF"/>
              </a:solidFill>
              <a:effectLst/>
              <a:uLnTx/>
              <a:uFillTx/>
              <a:latin typeface="TitlingGothicFB" pitchFamily="2" charset="0"/>
              <a:ea typeface="+mn-ea"/>
              <a:cs typeface="+mn-cs"/>
            </a:endParaRPr>
          </a:p>
        </p:txBody>
      </p:sp>
      <p:sp>
        <p:nvSpPr>
          <p:cNvPr id="27" name="TextBox 26">
            <a:extLst>
              <a:ext uri="{FF2B5EF4-FFF2-40B4-BE49-F238E27FC236}">
                <a16:creationId xmlns:a16="http://schemas.microsoft.com/office/drawing/2014/main" id="{984146A7-3FBB-964A-5C7A-3B32C7A55B6A}"/>
              </a:ext>
            </a:extLst>
          </p:cNvPr>
          <p:cNvSpPr txBox="1"/>
          <p:nvPr/>
        </p:nvSpPr>
        <p:spPr>
          <a:xfrm rot="18073234">
            <a:off x="3856497" y="1186008"/>
            <a:ext cx="4483180" cy="4483180"/>
          </a:xfrm>
          <a:prstGeom prst="rect">
            <a:avLst/>
          </a:prstGeom>
        </p:spPr>
        <p:txBody>
          <a:bodyPr wrap="square" rtlCol="0">
            <a:prstTxWarp prst="textArchDown">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err="1">
                <a:ln>
                  <a:noFill/>
                </a:ln>
                <a:solidFill>
                  <a:srgbClr val="FFFFFF"/>
                </a:solidFill>
                <a:effectLst/>
                <a:uLnTx/>
                <a:uFillTx/>
                <a:latin typeface="TitlingGothicFB" pitchFamily="2" charset="0"/>
                <a:ea typeface="+mn-ea"/>
                <a:cs typeface="+mn-cs"/>
              </a:rPr>
              <a:t>Endpoint</a:t>
            </a:r>
            <a:r>
              <a:rPr kumimoji="0" lang="es-ES" sz="800" b="0" i="0" u="none" strike="noStrike" kern="1200" cap="none" spc="0" normalizeH="0" baseline="0" noProof="0" dirty="0">
                <a:ln>
                  <a:noFill/>
                </a:ln>
                <a:solidFill>
                  <a:srgbClr val="FFFFFF"/>
                </a:solidFill>
                <a:effectLst/>
                <a:uLnTx/>
                <a:uFillTx/>
                <a:latin typeface="TitlingGothicFB" pitchFamily="2" charset="0"/>
                <a:ea typeface="+mn-ea"/>
                <a:cs typeface="+mn-cs"/>
              </a:rPr>
              <a:t> Security Seguridad de identidad Colaboración Protección</a:t>
            </a:r>
            <a:endParaRPr kumimoji="0" lang="en-US" sz="1000" b="0" i="0" u="none" strike="noStrike" kern="1200" cap="none" spc="0" normalizeH="0" baseline="0" noProof="0" dirty="0">
              <a:ln>
                <a:noFill/>
              </a:ln>
              <a:solidFill>
                <a:srgbClr val="FFFFFF"/>
              </a:solidFill>
              <a:effectLst/>
              <a:uLnTx/>
              <a:uFillTx/>
              <a:latin typeface="TitlingGothicFB Medium" pitchFamily="2" charset="77"/>
              <a:ea typeface="+mn-ea"/>
              <a:cs typeface="+mn-cs"/>
            </a:endParaRPr>
          </a:p>
        </p:txBody>
      </p:sp>
      <p:sp>
        <p:nvSpPr>
          <p:cNvPr id="28" name="TextBox 27">
            <a:extLst>
              <a:ext uri="{FF2B5EF4-FFF2-40B4-BE49-F238E27FC236}">
                <a16:creationId xmlns:a16="http://schemas.microsoft.com/office/drawing/2014/main" id="{AED8B71D-B403-448B-714F-8386E2CC9255}"/>
              </a:ext>
            </a:extLst>
          </p:cNvPr>
          <p:cNvSpPr txBox="1"/>
          <p:nvPr/>
        </p:nvSpPr>
        <p:spPr>
          <a:xfrm rot="3547650">
            <a:off x="3856497" y="1190770"/>
            <a:ext cx="4483180" cy="4483180"/>
          </a:xfrm>
          <a:prstGeom prst="rect">
            <a:avLst/>
          </a:prstGeom>
        </p:spPr>
        <p:txBody>
          <a:bodyPr wrap="square" rtlCol="0">
            <a:prstTxWarp prst="textArchDown">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TitlingGothicFB" pitchFamily="2" charset="0"/>
                <a:ea typeface="+mn-ea"/>
                <a:cs typeface="+mn-cs"/>
              </a:rPr>
              <a:t>Rutas</a:t>
            </a:r>
            <a:r>
              <a:rPr kumimoji="0" lang="en-US" sz="800" b="0" i="0" u="none" strike="noStrike" kern="1200" cap="none" spc="0" normalizeH="0" baseline="0" noProof="0" dirty="0">
                <a:ln>
                  <a:noFill/>
                </a:ln>
                <a:solidFill>
                  <a:srgbClr val="FFFFFF"/>
                </a:solidFill>
                <a:effectLst/>
                <a:uLnTx/>
                <a:uFillTx/>
                <a:latin typeface="TitlingGothicFB" pitchFamily="2" charset="0"/>
                <a:ea typeface="+mn-ea"/>
                <a:cs typeface="+mn-cs"/>
              </a:rPr>
              <a:t> de </a:t>
            </a:r>
            <a:r>
              <a:rPr kumimoji="0" lang="en-US" sz="800" b="0" i="0" u="none" strike="noStrike" kern="1200" cap="none" spc="0" normalizeH="0" baseline="0" noProof="0" dirty="0" err="1">
                <a:ln>
                  <a:noFill/>
                </a:ln>
                <a:solidFill>
                  <a:srgbClr val="FFFFFF"/>
                </a:solidFill>
                <a:effectLst/>
                <a:uLnTx/>
                <a:uFillTx/>
                <a:latin typeface="TitlingGothicFB" pitchFamily="2" charset="0"/>
                <a:ea typeface="+mn-ea"/>
                <a:cs typeface="+mn-cs"/>
              </a:rPr>
              <a:t>ataque</a:t>
            </a:r>
            <a:r>
              <a:rPr lang="en-US" sz="800" dirty="0">
                <a:solidFill>
                  <a:srgbClr val="FFFFFF"/>
                </a:solidFill>
                <a:latin typeface="TitlingGothicFB" pitchFamily="2" charset="0"/>
              </a:rPr>
              <a:t> </a:t>
            </a:r>
            <a:r>
              <a:rPr kumimoji="0" lang="en-US" sz="800" b="0" i="0" u="none" strike="noStrike" kern="1200" cap="none" spc="0" normalizeH="0" baseline="0" noProof="0" dirty="0" err="1">
                <a:ln>
                  <a:noFill/>
                </a:ln>
                <a:solidFill>
                  <a:srgbClr val="FFFFFF"/>
                </a:solidFill>
                <a:effectLst/>
                <a:uLnTx/>
                <a:uFillTx/>
                <a:latin typeface="TitlingGothicFB" pitchFamily="2" charset="0"/>
                <a:ea typeface="+mn-ea"/>
                <a:cs typeface="+mn-cs"/>
              </a:rPr>
              <a:t>Contexto</a:t>
            </a:r>
            <a:r>
              <a:rPr kumimoji="0" lang="en-US" sz="800" b="0" i="0" u="none" strike="noStrike" kern="1200" cap="none" spc="0" normalizeH="0" baseline="0" noProof="0" dirty="0">
                <a:ln>
                  <a:noFill/>
                </a:ln>
                <a:solidFill>
                  <a:srgbClr val="FFFFFF"/>
                </a:solidFill>
                <a:effectLst/>
                <a:uLnTx/>
                <a:uFillTx/>
                <a:latin typeface="TitlingGothicFB" pitchFamily="2" charset="0"/>
                <a:ea typeface="+mn-ea"/>
                <a:cs typeface="+mn-cs"/>
              </a:rPr>
              <a:t> </a:t>
            </a:r>
            <a:r>
              <a:rPr kumimoji="0" lang="en-US" sz="800" b="0" i="0" u="none" strike="noStrike" kern="1200" cap="none" spc="0" normalizeH="0" baseline="0" noProof="0" dirty="0" err="1">
                <a:ln>
                  <a:noFill/>
                </a:ln>
                <a:solidFill>
                  <a:srgbClr val="FFFFFF"/>
                </a:solidFill>
                <a:effectLst/>
                <a:uLnTx/>
                <a:uFillTx/>
                <a:latin typeface="TitlingGothicFB" pitchFamily="2" charset="0"/>
                <a:ea typeface="+mn-ea"/>
                <a:cs typeface="+mn-cs"/>
              </a:rPr>
              <a:t>empresarial</a:t>
            </a:r>
            <a:r>
              <a:rPr lang="en-US" sz="800" dirty="0">
                <a:solidFill>
                  <a:srgbClr val="FFFFFF"/>
                </a:solidFill>
                <a:latin typeface="TitlingGothicFB" pitchFamily="2" charset="0"/>
              </a:rPr>
              <a:t> </a:t>
            </a:r>
            <a:r>
              <a:rPr kumimoji="0" lang="en-US" sz="800" b="0" i="0" u="none" strike="noStrike" kern="1200" cap="none" spc="0" normalizeH="0" baseline="0" noProof="0" dirty="0" err="1">
                <a:ln>
                  <a:noFill/>
                </a:ln>
                <a:solidFill>
                  <a:srgbClr val="FFFFFF"/>
                </a:solidFill>
                <a:effectLst/>
                <a:uLnTx/>
                <a:uFillTx/>
                <a:latin typeface="TitlingGothicFB" pitchFamily="2" charset="0"/>
                <a:ea typeface="+mn-ea"/>
                <a:cs typeface="+mn-cs"/>
              </a:rPr>
              <a:t>Remediación</a:t>
            </a:r>
            <a:endParaRPr kumimoji="0" lang="en-US" sz="800" b="0" i="0" u="none" strike="noStrike" kern="1200" cap="none" spc="0" normalizeH="0" baseline="0" noProof="0" dirty="0">
              <a:ln>
                <a:noFill/>
              </a:ln>
              <a:solidFill>
                <a:srgbClr val="FFFFFF"/>
              </a:solidFill>
              <a:effectLst/>
              <a:uLnTx/>
              <a:uFillTx/>
              <a:latin typeface="TitlingGothicFB" pitchFamily="2" charset="0"/>
              <a:ea typeface="+mn-ea"/>
              <a:cs typeface="+mn-cs"/>
            </a:endParaRPr>
          </a:p>
        </p:txBody>
      </p:sp>
      <p:sp>
        <p:nvSpPr>
          <p:cNvPr id="30" name="TextBox 29">
            <a:extLst>
              <a:ext uri="{FF2B5EF4-FFF2-40B4-BE49-F238E27FC236}">
                <a16:creationId xmlns:a16="http://schemas.microsoft.com/office/drawing/2014/main" id="{3FE55123-E578-550A-8A53-D6472D721466}"/>
              </a:ext>
            </a:extLst>
          </p:cNvPr>
          <p:cNvSpPr txBox="1"/>
          <p:nvPr/>
        </p:nvSpPr>
        <p:spPr>
          <a:xfrm>
            <a:off x="5367532" y="2866279"/>
            <a:ext cx="142456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FFFFFF"/>
                </a:solidFill>
                <a:effectLst/>
                <a:uLnTx/>
                <a:uFillTx/>
                <a:latin typeface="TitlingGothicFB" pitchFamily="2" charset="0"/>
                <a:ea typeface="+mn-ea"/>
                <a:cs typeface="+mn-cs"/>
              </a:rPr>
              <a:t>WithSecure</a:t>
            </a:r>
            <a:r>
              <a:rPr kumimoji="0" lang="en-US" sz="1200" b="0" i="0" u="none" strike="noStrike" kern="1200" cap="none" spc="0" normalizeH="0" baseline="0" noProof="0">
                <a:ln>
                  <a:noFill/>
                </a:ln>
                <a:solidFill>
                  <a:srgbClr val="FFFFFF"/>
                </a:solidFill>
                <a:effectLst/>
                <a:uLnTx/>
                <a:uFillTx/>
                <a:latin typeface="TitlingGothicFB"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tlingGothicFB" pitchFamily="2" charset="0"/>
                <a:ea typeface="+mn-ea"/>
                <a:cs typeface="+mn-cs"/>
              </a:rPr>
              <a:t>Elements Cloud</a:t>
            </a:r>
            <a:endParaRPr kumimoji="0" lang="en-US" sz="1200" b="0" i="0" u="none" strike="noStrike" kern="1200" cap="none" spc="0" normalizeH="0" baseline="0" noProof="0">
              <a:ln>
                <a:noFill/>
              </a:ln>
              <a:solidFill>
                <a:srgbClr val="000000"/>
              </a:solidFill>
              <a:effectLst/>
              <a:uLnTx/>
              <a:uFillTx/>
              <a:latin typeface="TitlingGothicFB" pitchFamily="2" charset="0"/>
              <a:ea typeface="+mn-ea"/>
              <a:cs typeface="+mn-cs"/>
            </a:endParaRPr>
          </a:p>
        </p:txBody>
      </p:sp>
      <p:sp>
        <p:nvSpPr>
          <p:cNvPr id="31" name="TextBox 30">
            <a:extLst>
              <a:ext uri="{FF2B5EF4-FFF2-40B4-BE49-F238E27FC236}">
                <a16:creationId xmlns:a16="http://schemas.microsoft.com/office/drawing/2014/main" id="{CE7F27B1-7545-D3BF-9C92-95F02F80BA4E}"/>
              </a:ext>
            </a:extLst>
          </p:cNvPr>
          <p:cNvSpPr txBox="1"/>
          <p:nvPr/>
        </p:nvSpPr>
        <p:spPr>
          <a:xfrm>
            <a:off x="5239100" y="3589262"/>
            <a:ext cx="166524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E0EBFF"/>
                </a:solidFill>
                <a:effectLst/>
                <a:uLnTx/>
                <a:uFillTx/>
                <a:latin typeface="Archivo"/>
                <a:ea typeface="+mn-ea"/>
                <a:cs typeface="+mn-cs"/>
              </a:rPr>
              <a:t>Proactivo y Modular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E0EBFF"/>
                </a:solidFill>
                <a:effectLst/>
                <a:uLnTx/>
                <a:uFillTx/>
                <a:latin typeface="Archivo"/>
                <a:ea typeface="+mn-ea"/>
                <a:cs typeface="+mn-cs"/>
              </a:rPr>
              <a:t>hecho para la </a:t>
            </a:r>
            <a:r>
              <a:rPr kumimoji="0" lang="es-ES" sz="900" b="0" i="0" u="none" strike="noStrike" kern="1200" cap="none" spc="0" normalizeH="0" baseline="0" noProof="0" dirty="0" err="1">
                <a:ln>
                  <a:noFill/>
                </a:ln>
                <a:solidFill>
                  <a:srgbClr val="E0EBFF"/>
                </a:solidFill>
                <a:effectLst/>
                <a:uLnTx/>
                <a:uFillTx/>
                <a:latin typeface="Archivo"/>
                <a:ea typeface="+mn-ea"/>
                <a:cs typeface="+mn-cs"/>
              </a:rPr>
              <a:t>coseguridad</a:t>
            </a:r>
            <a:endParaRPr kumimoji="0" lang="en-US" sz="900" b="0" i="0" u="none" strike="noStrike" kern="1200" cap="none" spc="0" normalizeH="0" baseline="0" noProof="0" dirty="0">
              <a:ln>
                <a:noFill/>
              </a:ln>
              <a:solidFill>
                <a:srgbClr val="E0EBFF"/>
              </a:solidFill>
              <a:effectLst/>
              <a:uLnTx/>
              <a:uFillTx/>
              <a:latin typeface="Archivo"/>
              <a:ea typeface="+mn-ea"/>
              <a:cs typeface="+mn-cs"/>
            </a:endParaRPr>
          </a:p>
        </p:txBody>
      </p:sp>
      <p:pic>
        <p:nvPicPr>
          <p:cNvPr id="32" name="Picture 31">
            <a:extLst>
              <a:ext uri="{FF2B5EF4-FFF2-40B4-BE49-F238E27FC236}">
                <a16:creationId xmlns:a16="http://schemas.microsoft.com/office/drawing/2014/main" id="{BBFE4E77-6F04-8003-E517-BE1BD1F5B0B5}"/>
              </a:ext>
            </a:extLst>
          </p:cNvPr>
          <p:cNvPicPr>
            <a:picLocks noChangeAspect="1"/>
          </p:cNvPicPr>
          <p:nvPr/>
        </p:nvPicPr>
        <p:blipFill>
          <a:blip r:embed="rId4"/>
          <a:stretch>
            <a:fillRect/>
          </a:stretch>
        </p:blipFill>
        <p:spPr>
          <a:xfrm>
            <a:off x="1729482" y="3299971"/>
            <a:ext cx="1007219" cy="227522"/>
          </a:xfrm>
          <a:prstGeom prst="rect">
            <a:avLst/>
          </a:prstGeom>
        </p:spPr>
      </p:pic>
    </p:spTree>
    <p:extLst>
      <p:ext uri="{BB962C8B-B14F-4D97-AF65-F5344CB8AC3E}">
        <p14:creationId xmlns:p14="http://schemas.microsoft.com/office/powerpoint/2010/main" val="2884672201"/>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europe with lights&#10;&#10;Description automatically generated">
            <a:extLst>
              <a:ext uri="{FF2B5EF4-FFF2-40B4-BE49-F238E27FC236}">
                <a16:creationId xmlns:a16="http://schemas.microsoft.com/office/drawing/2014/main" id="{443E0AA3-D83E-7CB5-1E6C-EEF9FD3A2448}"/>
              </a:ext>
            </a:extLst>
          </p:cNvPr>
          <p:cNvPicPr>
            <a:picLocks noChangeAspect="1"/>
          </p:cNvPicPr>
          <p:nvPr/>
        </p:nvPicPr>
        <p:blipFill rotWithShape="1">
          <a:blip r:embed="rId3">
            <a:extLst>
              <a:ext uri="{28A0092B-C50C-407E-A947-70E740481C1C}">
                <a14:useLocalDpi xmlns:a14="http://schemas.microsoft.com/office/drawing/2010/main" val="0"/>
              </a:ext>
            </a:extLst>
          </a:blip>
          <a:srcRect t="38695" b="3856"/>
          <a:stretch/>
        </p:blipFill>
        <p:spPr>
          <a:xfrm>
            <a:off x="0" y="-1"/>
            <a:ext cx="12192000" cy="6858001"/>
          </a:xfrm>
          <a:prstGeom prst="rect">
            <a:avLst/>
          </a:prstGeom>
        </p:spPr>
      </p:pic>
      <p:sp>
        <p:nvSpPr>
          <p:cNvPr id="12" name="Rectangle 11">
            <a:extLst>
              <a:ext uri="{FF2B5EF4-FFF2-40B4-BE49-F238E27FC236}">
                <a16:creationId xmlns:a16="http://schemas.microsoft.com/office/drawing/2014/main" id="{C64C846D-9AFC-6846-E04A-3E234AC57A8E}"/>
              </a:ext>
            </a:extLst>
          </p:cNvPr>
          <p:cNvSpPr/>
          <p:nvPr/>
        </p:nvSpPr>
        <p:spPr>
          <a:xfrm>
            <a:off x="0" y="-1"/>
            <a:ext cx="12192000" cy="6858000"/>
          </a:xfrm>
          <a:prstGeom prst="rect">
            <a:avLst/>
          </a:prstGeom>
          <a:solidFill>
            <a:schemeClr val="accent2">
              <a:alpha val="6505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Archivo"/>
              <a:ea typeface="+mn-ea"/>
              <a:cs typeface="+mn-cs"/>
            </a:endParaRPr>
          </a:p>
        </p:txBody>
      </p:sp>
      <p:sp>
        <p:nvSpPr>
          <p:cNvPr id="5" name="Title 2">
            <a:extLst>
              <a:ext uri="{FF2B5EF4-FFF2-40B4-BE49-F238E27FC236}">
                <a16:creationId xmlns:a16="http://schemas.microsoft.com/office/drawing/2014/main" id="{16C1C0B7-2B45-E734-7274-7730EE95A955}"/>
              </a:ext>
            </a:extLst>
          </p:cNvPr>
          <p:cNvSpPr>
            <a:spLocks noGrp="1"/>
          </p:cNvSpPr>
          <p:nvPr>
            <p:ph type="title"/>
          </p:nvPr>
        </p:nvSpPr>
        <p:spPr>
          <a:xfrm>
            <a:off x="623316" y="2331106"/>
            <a:ext cx="5256659" cy="1503944"/>
          </a:xfrm>
        </p:spPr>
        <p:txBody>
          <a:bodyPr anchor="t"/>
          <a:lstStyle/>
          <a:p>
            <a:r>
              <a:rPr lang="es-ES" sz="3200" noProof="1">
                <a:solidFill>
                  <a:schemeClr val="bg1"/>
                </a:solidFill>
                <a:latin typeface="+mj-lt"/>
              </a:rPr>
              <a:t>Existimos para construir y mantener la confianza digital</a:t>
            </a:r>
            <a:endParaRPr lang="en-FI" sz="3200" dirty="0">
              <a:solidFill>
                <a:schemeClr val="bg1"/>
              </a:solidFill>
              <a:latin typeface="+mj-lt"/>
            </a:endParaRPr>
          </a:p>
        </p:txBody>
      </p:sp>
      <p:grpSp>
        <p:nvGrpSpPr>
          <p:cNvPr id="6" name="Group 5">
            <a:extLst>
              <a:ext uri="{FF2B5EF4-FFF2-40B4-BE49-F238E27FC236}">
                <a16:creationId xmlns:a16="http://schemas.microsoft.com/office/drawing/2014/main" id="{CC73A6B2-7DAC-ADC3-B7E4-BC58B98FA408}"/>
              </a:ext>
            </a:extLst>
          </p:cNvPr>
          <p:cNvGrpSpPr/>
          <p:nvPr/>
        </p:nvGrpSpPr>
        <p:grpSpPr>
          <a:xfrm>
            <a:off x="6261374" y="1914766"/>
            <a:ext cx="5768064" cy="3401846"/>
            <a:chOff x="6660871" y="1594513"/>
            <a:chExt cx="5768064" cy="3401846"/>
          </a:xfrm>
        </p:grpSpPr>
        <p:sp>
          <p:nvSpPr>
            <p:cNvPr id="7" name="textruta 53">
              <a:extLst>
                <a:ext uri="{FF2B5EF4-FFF2-40B4-BE49-F238E27FC236}">
                  <a16:creationId xmlns:a16="http://schemas.microsoft.com/office/drawing/2014/main" id="{44E5D03B-08F3-E7B2-5A3A-997FDCCBFA23}"/>
                </a:ext>
              </a:extLst>
            </p:cNvPr>
            <p:cNvSpPr txBox="1"/>
            <p:nvPr/>
          </p:nvSpPr>
          <p:spPr>
            <a:xfrm>
              <a:off x="6675844" y="2549571"/>
              <a:ext cx="152264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srgbClr val="FFFFFF"/>
                  </a:solidFill>
                  <a:effectLst/>
                  <a:uLnTx/>
                  <a:uFillTx/>
                  <a:latin typeface="TitlingGothicFB"/>
                  <a:ea typeface="+mn-ea"/>
                  <a:cs typeface="+mn-cs"/>
                </a:rPr>
                <a:t>7,000+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srgbClr val="E0EBFF"/>
                  </a:solidFill>
                  <a:effectLst/>
                  <a:uLnTx/>
                  <a:uFillTx/>
                  <a:latin typeface="Archivo"/>
                  <a:ea typeface="+mn-ea"/>
                  <a:cs typeface="+mn-cs"/>
                </a:rPr>
                <a:t>Partners</a:t>
              </a:r>
              <a:endParaRPr kumimoji="0" lang="fi-FI" sz="1200" b="1" i="0" u="none" strike="noStrike" kern="1200" cap="none" spc="0" normalizeH="0" baseline="30000" noProof="0">
                <a:ln>
                  <a:noFill/>
                </a:ln>
                <a:solidFill>
                  <a:srgbClr val="E0EBFF"/>
                </a:solidFill>
                <a:effectLst/>
                <a:uLnTx/>
                <a:uFillTx/>
                <a:latin typeface="Archivo"/>
                <a:ea typeface="+mn-ea"/>
                <a:cs typeface="+mn-cs"/>
              </a:endParaRPr>
            </a:p>
          </p:txBody>
        </p:sp>
        <p:sp>
          <p:nvSpPr>
            <p:cNvPr id="8" name="textruta 55">
              <a:extLst>
                <a:ext uri="{FF2B5EF4-FFF2-40B4-BE49-F238E27FC236}">
                  <a16:creationId xmlns:a16="http://schemas.microsoft.com/office/drawing/2014/main" id="{231539CF-5046-0401-785C-F10F888179DF}"/>
                </a:ext>
              </a:extLst>
            </p:cNvPr>
            <p:cNvSpPr txBox="1"/>
            <p:nvPr/>
          </p:nvSpPr>
          <p:spPr>
            <a:xfrm>
              <a:off x="6675844" y="3434411"/>
              <a:ext cx="1639971"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FFFFFF"/>
                  </a:solidFill>
                  <a:effectLst/>
                  <a:uLnTx/>
                  <a:uFillTx/>
                  <a:latin typeface="TitlingGothicFB"/>
                  <a:ea typeface="+mn-ea"/>
                  <a:cs typeface="+mn-cs"/>
                </a:rPr>
                <a:t>~1,100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E0EBFF"/>
                  </a:solidFill>
                  <a:effectLst/>
                  <a:uLnTx/>
                  <a:uFillTx/>
                  <a:latin typeface="Archivo"/>
                  <a:ea typeface="+mn-ea"/>
                  <a:cs typeface="+mn-cs"/>
                </a:rPr>
                <a:t>Empleados</a:t>
              </a:r>
              <a:endParaRPr kumimoji="0" lang="fi-FI" sz="1200" b="1" i="0" u="none" strike="noStrike" kern="1200" cap="none" spc="0" normalizeH="0" baseline="30000" noProof="0" dirty="0">
                <a:ln>
                  <a:noFill/>
                </a:ln>
                <a:solidFill>
                  <a:srgbClr val="E0EBFF"/>
                </a:solidFill>
                <a:effectLst/>
                <a:uLnTx/>
                <a:uFillTx/>
                <a:latin typeface="Archivo"/>
                <a:ea typeface="+mn-ea"/>
                <a:cs typeface="+mn-cs"/>
              </a:endParaRPr>
            </a:p>
          </p:txBody>
        </p:sp>
        <p:sp>
          <p:nvSpPr>
            <p:cNvPr id="9" name="textruta 56">
              <a:extLst>
                <a:ext uri="{FF2B5EF4-FFF2-40B4-BE49-F238E27FC236}">
                  <a16:creationId xmlns:a16="http://schemas.microsoft.com/office/drawing/2014/main" id="{8A28E0D1-2620-063C-B8A8-2F67542F2C16}"/>
                </a:ext>
              </a:extLst>
            </p:cNvPr>
            <p:cNvSpPr txBox="1"/>
            <p:nvPr/>
          </p:nvSpPr>
          <p:spPr>
            <a:xfrm>
              <a:off x="6660871" y="4319251"/>
              <a:ext cx="152264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FFFFFF"/>
                  </a:solidFill>
                  <a:effectLst/>
                  <a:uLnTx/>
                  <a:uFillTx/>
                  <a:latin typeface="TitlingGothicFB"/>
                  <a:ea typeface="+mn-ea"/>
                  <a:cs typeface="+mn-cs"/>
                </a:rPr>
                <a:t>€143m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E0EBFF"/>
                  </a:solidFill>
                  <a:effectLst/>
                  <a:uLnTx/>
                  <a:uFillTx/>
                  <a:latin typeface="Archivo"/>
                  <a:ea typeface="+mn-ea"/>
                  <a:cs typeface="+mn-cs"/>
                </a:rPr>
                <a:t>Ingresos 2023</a:t>
              </a:r>
            </a:p>
          </p:txBody>
        </p:sp>
        <p:sp>
          <p:nvSpPr>
            <p:cNvPr id="10" name="textruta 57">
              <a:extLst>
                <a:ext uri="{FF2B5EF4-FFF2-40B4-BE49-F238E27FC236}">
                  <a16:creationId xmlns:a16="http://schemas.microsoft.com/office/drawing/2014/main" id="{6202F03E-DD96-A6FC-4B7B-0A8ADB0A9A64}"/>
                </a:ext>
              </a:extLst>
            </p:cNvPr>
            <p:cNvSpPr txBox="1"/>
            <p:nvPr/>
          </p:nvSpPr>
          <p:spPr>
            <a:xfrm>
              <a:off x="8630980" y="3435306"/>
              <a:ext cx="1786277"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FFFFFF"/>
                  </a:solidFill>
                  <a:effectLst/>
                  <a:uLnTx/>
                  <a:uFillTx/>
                  <a:latin typeface="TitlingGothicFB"/>
                  <a:ea typeface="+mn-ea"/>
                  <a:cs typeface="+mn-cs"/>
                </a:rPr>
                <a:t>35</a:t>
              </a:r>
              <a:br>
                <a:rPr kumimoji="0" lang="fi-FI" sz="3200" b="1" i="0" u="none" strike="noStrike" kern="1200" cap="none" spc="0" normalizeH="0" baseline="0" noProof="0" dirty="0">
                  <a:ln>
                    <a:noFill/>
                  </a:ln>
                  <a:solidFill>
                    <a:srgbClr val="C8F3E3"/>
                  </a:solidFill>
                  <a:effectLst/>
                  <a:uLnTx/>
                  <a:uFillTx/>
                  <a:latin typeface="TitlingGothicFB" pitchFamily="2" charset="77"/>
                  <a:ea typeface="+mn-ea"/>
                  <a:cs typeface="+mn-cs"/>
                </a:rPr>
              </a:br>
              <a:r>
                <a:rPr kumimoji="0" lang="fi-FI" sz="1400" b="1" i="0" u="none" strike="noStrike" kern="1200" cap="none" spc="0" normalizeH="0" baseline="0" noProof="0" dirty="0">
                  <a:ln>
                    <a:noFill/>
                  </a:ln>
                  <a:solidFill>
                    <a:srgbClr val="E0EBFF"/>
                  </a:solidFill>
                  <a:effectLst/>
                  <a:uLnTx/>
                  <a:uFillTx/>
                  <a:latin typeface="Archivo"/>
                  <a:ea typeface="+mn-ea"/>
                  <a:cs typeface="+mn-cs"/>
                </a:rPr>
                <a:t>años de historia</a:t>
              </a:r>
              <a:endParaRPr kumimoji="0" lang="fi-FI" sz="1200" b="1" i="0" u="none" strike="noStrike" kern="1200" cap="none" spc="0" normalizeH="0" baseline="0" noProof="0" dirty="0">
                <a:ln>
                  <a:noFill/>
                </a:ln>
                <a:solidFill>
                  <a:srgbClr val="E0EBFF"/>
                </a:solidFill>
                <a:effectLst/>
                <a:uLnTx/>
                <a:uFillTx/>
                <a:latin typeface="Archivo"/>
                <a:ea typeface="+mn-ea"/>
                <a:cs typeface="+mn-cs"/>
              </a:endParaRPr>
            </a:p>
          </p:txBody>
        </p:sp>
        <p:sp>
          <p:nvSpPr>
            <p:cNvPr id="11" name="textruta 56">
              <a:extLst>
                <a:ext uri="{FF2B5EF4-FFF2-40B4-BE49-F238E27FC236}">
                  <a16:creationId xmlns:a16="http://schemas.microsoft.com/office/drawing/2014/main" id="{B5349A44-F605-A16A-64A1-062BBFFBD417}"/>
                </a:ext>
              </a:extLst>
            </p:cNvPr>
            <p:cNvSpPr txBox="1"/>
            <p:nvPr/>
          </p:nvSpPr>
          <p:spPr>
            <a:xfrm>
              <a:off x="8630980" y="1594513"/>
              <a:ext cx="3797955"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FFFFFF"/>
                  </a:solidFill>
                  <a:effectLst/>
                  <a:uLnTx/>
                  <a:uFillTx/>
                  <a:latin typeface="TitlingGothicFB"/>
                  <a:ea typeface="+mn-ea"/>
                  <a:cs typeface="+mn-cs"/>
                </a:rPr>
                <a:t>Una empresa europea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E0EBFF"/>
                  </a:solidFill>
                  <a:effectLst/>
                  <a:uLnTx/>
                  <a:uFillTx/>
                  <a:latin typeface="Archivo"/>
                  <a:ea typeface="+mn-ea"/>
                  <a:cs typeface="+mn-cs"/>
                </a:rPr>
                <a:t>Líder en ciberseguridad</a:t>
              </a:r>
              <a:endParaRPr kumimoji="0" lang="fi-FI" sz="1200" b="1" i="0" u="none" strike="noStrike" kern="1200" cap="none" spc="0" normalizeH="0" baseline="0" noProof="0" dirty="0">
                <a:ln>
                  <a:noFill/>
                </a:ln>
                <a:solidFill>
                  <a:srgbClr val="E0EBFF"/>
                </a:solidFill>
                <a:effectLst/>
                <a:uLnTx/>
                <a:uFillTx/>
                <a:latin typeface="Archivo"/>
                <a:ea typeface="+mn-ea"/>
                <a:cs typeface="+mn-cs"/>
              </a:endParaRPr>
            </a:p>
          </p:txBody>
        </p:sp>
        <p:sp>
          <p:nvSpPr>
            <p:cNvPr id="14" name="TextBox 13">
              <a:extLst>
                <a:ext uri="{FF2B5EF4-FFF2-40B4-BE49-F238E27FC236}">
                  <a16:creationId xmlns:a16="http://schemas.microsoft.com/office/drawing/2014/main" id="{A2A1D2C0-2B72-C421-1B7A-8124687C7385}"/>
                </a:ext>
              </a:extLst>
            </p:cNvPr>
            <p:cNvSpPr txBox="1"/>
            <p:nvPr/>
          </p:nvSpPr>
          <p:spPr>
            <a:xfrm>
              <a:off x="8619525" y="4319251"/>
              <a:ext cx="307468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TitlingGothicFB"/>
                  <a:ea typeface="+mn-ea"/>
                  <a:cs typeface="+mn-cs"/>
                </a:rPr>
                <a:t>Listado</a:t>
              </a:r>
              <a:r>
                <a:rPr kumimoji="0" lang="en-GB" sz="2400" b="0" i="0" u="none" strike="noStrike" kern="1200" cap="none" spc="0" normalizeH="0" baseline="0" noProof="0" dirty="0">
                  <a:ln>
                    <a:noFill/>
                  </a:ln>
                  <a:solidFill>
                    <a:srgbClr val="C8F3E3"/>
                  </a:solidFill>
                  <a:effectLst/>
                  <a:uLnTx/>
                  <a:uFillTx/>
                  <a:latin typeface="TitlingGothicFB"/>
                  <a:ea typeface="+mn-ea"/>
                  <a:cs typeface="+mn-cs"/>
                </a:rPr>
                <a:t> </a:t>
              </a:r>
              <a:br>
                <a:rPr kumimoji="0" lang="en-GB" sz="2800" b="1" i="0" u="none" strike="noStrike" kern="1200" cap="none" spc="0" normalizeH="0" baseline="0" noProof="0" dirty="0">
                  <a:ln>
                    <a:noFill/>
                  </a:ln>
                  <a:solidFill>
                    <a:srgbClr val="C8F3E3"/>
                  </a:solidFill>
                  <a:effectLst/>
                  <a:uLnTx/>
                  <a:uFillTx/>
                  <a:latin typeface="Archivo"/>
                  <a:ea typeface="+mn-ea"/>
                  <a:cs typeface="+mn-cs"/>
                </a:rPr>
              </a:br>
              <a:r>
                <a:rPr lang="en-GB" sz="1400" b="1" dirty="0">
                  <a:solidFill>
                    <a:srgbClr val="E0EBFF"/>
                  </a:solidFill>
                  <a:latin typeface="Archivo"/>
                </a:rPr>
                <a:t>En</a:t>
              </a:r>
              <a:r>
                <a:rPr kumimoji="0" lang="en-GB" sz="1400" b="1" i="0" u="none" strike="noStrike" kern="1200" cap="none" spc="0" normalizeH="0" baseline="0" noProof="0" dirty="0">
                  <a:ln>
                    <a:noFill/>
                  </a:ln>
                  <a:solidFill>
                    <a:srgbClr val="E0EBFF"/>
                  </a:solidFill>
                  <a:effectLst/>
                  <a:uLnTx/>
                  <a:uFillTx/>
                  <a:latin typeface="Archivo"/>
                  <a:ea typeface="+mn-ea"/>
                  <a:cs typeface="+mn-cs"/>
                </a:rPr>
                <a:t> the NASDAQ OMX Helsinki Ltd</a:t>
              </a:r>
              <a:endParaRPr kumimoji="0" lang="en-US" sz="1200" b="1" i="0" u="none" strike="noStrike" kern="1200" cap="none" spc="0" normalizeH="0" baseline="0" noProof="0" dirty="0">
                <a:ln>
                  <a:noFill/>
                </a:ln>
                <a:solidFill>
                  <a:srgbClr val="E0EBFF"/>
                </a:solidFill>
                <a:effectLst/>
                <a:uLnTx/>
                <a:uFillTx/>
                <a:latin typeface="Archivo"/>
                <a:ea typeface="+mn-ea"/>
                <a:cs typeface="+mn-cs"/>
              </a:endParaRPr>
            </a:p>
          </p:txBody>
        </p:sp>
        <p:sp>
          <p:nvSpPr>
            <p:cNvPr id="16" name="textruta 53">
              <a:extLst>
                <a:ext uri="{FF2B5EF4-FFF2-40B4-BE49-F238E27FC236}">
                  <a16:creationId xmlns:a16="http://schemas.microsoft.com/office/drawing/2014/main" id="{79A17E57-CE74-9189-F439-364BF6D7B6A8}"/>
                </a:ext>
              </a:extLst>
            </p:cNvPr>
            <p:cNvSpPr txBox="1"/>
            <p:nvPr/>
          </p:nvSpPr>
          <p:spPr>
            <a:xfrm>
              <a:off x="6660871" y="1606508"/>
              <a:ext cx="240413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FFFFFF"/>
                  </a:solidFill>
                  <a:effectLst/>
                  <a:uLnTx/>
                  <a:uFillTx/>
                  <a:latin typeface="TitlingGothicFB"/>
                  <a:ea typeface="+mn-ea"/>
                  <a:cs typeface="+mn-cs"/>
                </a:rPr>
                <a:t>140,000+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E0EBFF"/>
                  </a:solidFill>
                  <a:effectLst/>
                  <a:uLnTx/>
                  <a:uFillTx/>
                  <a:latin typeface="Archivo"/>
                  <a:ea typeface="+mn-ea"/>
                  <a:cs typeface="+mn-cs"/>
                </a:rPr>
                <a:t>Clientes</a:t>
              </a:r>
              <a:endParaRPr kumimoji="0" lang="fi-FI" sz="1200" b="1" i="0" u="none" strike="noStrike" kern="1200" cap="none" spc="0" normalizeH="0" baseline="30000" noProof="0" dirty="0">
                <a:ln>
                  <a:noFill/>
                </a:ln>
                <a:solidFill>
                  <a:srgbClr val="E0EBFF"/>
                </a:solidFill>
                <a:effectLst/>
                <a:uLnTx/>
                <a:uFillTx/>
                <a:latin typeface="Archivo"/>
                <a:ea typeface="+mn-ea"/>
                <a:cs typeface="+mn-cs"/>
              </a:endParaRPr>
            </a:p>
          </p:txBody>
        </p:sp>
        <p:sp>
          <p:nvSpPr>
            <p:cNvPr id="17" name="textruta 55">
              <a:extLst>
                <a:ext uri="{FF2B5EF4-FFF2-40B4-BE49-F238E27FC236}">
                  <a16:creationId xmlns:a16="http://schemas.microsoft.com/office/drawing/2014/main" id="{004207CA-8DB1-010C-7313-528EC7F1F375}"/>
                </a:ext>
              </a:extLst>
            </p:cNvPr>
            <p:cNvSpPr txBox="1"/>
            <p:nvPr/>
          </p:nvSpPr>
          <p:spPr>
            <a:xfrm>
              <a:off x="8619525" y="2549571"/>
              <a:ext cx="1639971"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FFFFFF"/>
                  </a:solidFill>
                  <a:effectLst/>
                  <a:uLnTx/>
                  <a:uFillTx/>
                  <a:latin typeface="TitlingGothicFB"/>
                  <a:ea typeface="+mn-ea"/>
                  <a:cs typeface="+mn-cs"/>
                </a:rPr>
                <a:t>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E0EBFF"/>
                  </a:solidFill>
                  <a:effectLst/>
                  <a:uLnTx/>
                  <a:uFillTx/>
                  <a:latin typeface="Archivo"/>
                  <a:ea typeface="+mn-ea"/>
                  <a:cs typeface="+mn-cs"/>
                </a:rPr>
                <a:t>Nacionalidades</a:t>
              </a:r>
              <a:endParaRPr kumimoji="0" lang="fi-FI" sz="1200" b="1" i="0" u="none" strike="noStrike" kern="1200" cap="none" spc="0" normalizeH="0" baseline="30000" noProof="0" dirty="0">
                <a:ln>
                  <a:noFill/>
                </a:ln>
                <a:solidFill>
                  <a:srgbClr val="E0EBFF"/>
                </a:solidFill>
                <a:effectLst/>
                <a:uLnTx/>
                <a:uFillTx/>
                <a:latin typeface="Archivo"/>
                <a:ea typeface="+mn-ea"/>
                <a:cs typeface="+mn-cs"/>
              </a:endParaRPr>
            </a:p>
          </p:txBody>
        </p:sp>
      </p:grpSp>
      <p:cxnSp>
        <p:nvCxnSpPr>
          <p:cNvPr id="15" name="Straight Connector 14">
            <a:extLst>
              <a:ext uri="{FF2B5EF4-FFF2-40B4-BE49-F238E27FC236}">
                <a16:creationId xmlns:a16="http://schemas.microsoft.com/office/drawing/2014/main" id="{82875E97-126B-66ED-B7C6-F614F9C6A33D}"/>
              </a:ext>
            </a:extLst>
          </p:cNvPr>
          <p:cNvCxnSpPr>
            <a:cxnSpLocks/>
          </p:cNvCxnSpPr>
          <p:nvPr/>
        </p:nvCxnSpPr>
        <p:spPr>
          <a:xfrm>
            <a:off x="6056543" y="1754659"/>
            <a:ext cx="0" cy="390980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64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D36A919-09C8-8D26-BF9D-63D72C09E960}"/>
              </a:ext>
            </a:extLst>
          </p:cNvPr>
          <p:cNvSpPr>
            <a:spLocks noGrp="1"/>
          </p:cNvSpPr>
          <p:nvPr>
            <p:ph type="title"/>
          </p:nvPr>
        </p:nvSpPr>
        <p:spPr>
          <a:xfrm>
            <a:off x="695325" y="333375"/>
            <a:ext cx="10801350" cy="1150938"/>
          </a:xfrm>
        </p:spPr>
        <p:txBody>
          <a:bodyPr anchor="ctr"/>
          <a:lstStyle/>
          <a:p>
            <a:r>
              <a:rPr lang="en-US" noProof="0" dirty="0">
                <a:solidFill>
                  <a:schemeClr val="bg1"/>
                </a:solidFill>
              </a:rPr>
              <a:t>¿</a:t>
            </a:r>
            <a:r>
              <a:rPr lang="en-US" noProof="0" dirty="0" err="1">
                <a:solidFill>
                  <a:schemeClr val="bg1"/>
                </a:solidFill>
              </a:rPr>
              <a:t>Quiénes</a:t>
            </a:r>
            <a:r>
              <a:rPr lang="en-US" noProof="0" dirty="0">
                <a:solidFill>
                  <a:schemeClr val="bg1"/>
                </a:solidFill>
              </a:rPr>
              <a:t> </a:t>
            </a:r>
            <a:r>
              <a:rPr lang="en-US" noProof="0" dirty="0" err="1">
                <a:solidFill>
                  <a:schemeClr val="bg1"/>
                </a:solidFill>
              </a:rPr>
              <a:t>somos</a:t>
            </a:r>
            <a:r>
              <a:rPr lang="en-US" noProof="0" dirty="0">
                <a:solidFill>
                  <a:schemeClr val="bg1"/>
                </a:solidFill>
              </a:rPr>
              <a:t>?</a:t>
            </a:r>
          </a:p>
        </p:txBody>
      </p:sp>
      <p:sp>
        <p:nvSpPr>
          <p:cNvPr id="5" name="Content Placeholder 1">
            <a:extLst>
              <a:ext uri="{FF2B5EF4-FFF2-40B4-BE49-F238E27FC236}">
                <a16:creationId xmlns:a16="http://schemas.microsoft.com/office/drawing/2014/main" id="{3D8B7F9B-EA55-8BC3-7E9C-7703136CD0D5}"/>
              </a:ext>
            </a:extLst>
          </p:cNvPr>
          <p:cNvSpPr txBox="1">
            <a:spLocks/>
          </p:cNvSpPr>
          <p:nvPr/>
        </p:nvSpPr>
        <p:spPr>
          <a:xfrm>
            <a:off x="695325" y="1700213"/>
            <a:ext cx="6609715" cy="446563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s-ES" sz="1400" dirty="0">
                <a:solidFill>
                  <a:srgbClr val="FFFFFF"/>
                </a:solidFill>
                <a:latin typeface="Archivo" pitchFamily="2" charset="77"/>
              </a:rPr>
              <a:t>WithSecure™, anteriormente F-Secure Business, es el socio de seguridad cibernética preferido de Europa. Con la confianza de proveedores de servicios de TI, MSSP y empresas de todo el mundo, ofrecemos soluciones de ciberseguridad basadas en resultados que protegen a las empresas del mercado medio. Comprometido con el estilo europeo de protección de datos, WithSecure prioriza la privacidad, la soberanía de los datos y el cumplimiento normativo.</a:t>
            </a:r>
          </a:p>
          <a:p>
            <a:pPr fontAlgn="base"/>
            <a:r>
              <a:rPr lang="es-ES" sz="1400" dirty="0">
                <a:solidFill>
                  <a:srgbClr val="FFFFFF"/>
                </a:solidFill>
                <a:latin typeface="Archivo" pitchFamily="2" charset="77"/>
              </a:rPr>
              <a:t>Con más de 35 años de experiencia en la industria, WithSecure™ ha diseñado su cartera para navegar el cambio de paradigma de la ciberseguridad reactiva a la proactiva. En consonancia con su compromiso con el crecimiento colaborativo, WithSecure™ ofrece a los socios modelos comerciales flexibles, garantizando el éxito mutuo en todo el dinámico panorama de la seguridad cibernética.</a:t>
            </a:r>
          </a:p>
          <a:p>
            <a:pPr fontAlgn="base"/>
            <a:r>
              <a:rPr lang="es-ES" sz="1400" dirty="0">
                <a:solidFill>
                  <a:srgbClr val="FFFFFF"/>
                </a:solidFill>
                <a:latin typeface="Archivo" pitchFamily="2" charset="77"/>
              </a:rPr>
              <a:t>Elementos centrales de las ofertas de vanguardia de WithSecure™ son Elements Cloud, que integra a la perfección tecnologías impulsadas por IA, experiencia humana y servicios de </a:t>
            </a:r>
            <a:r>
              <a:rPr lang="es-ES" sz="1400" dirty="0" err="1">
                <a:solidFill>
                  <a:srgbClr val="FFFFFF"/>
                </a:solidFill>
                <a:latin typeface="Archivo" pitchFamily="2" charset="77"/>
              </a:rPr>
              <a:t>coseguridad</a:t>
            </a:r>
            <a:r>
              <a:rPr lang="es-ES" sz="1400" dirty="0">
                <a:solidFill>
                  <a:srgbClr val="FFFFFF"/>
                </a:solidFill>
                <a:latin typeface="Archivo" pitchFamily="2" charset="77"/>
              </a:rPr>
              <a:t>. Además, brinda a los clientes del mercado medio capacidades modulares que abarcan la protección de </a:t>
            </a:r>
            <a:r>
              <a:rPr lang="es-ES" sz="1400" dirty="0" err="1">
                <a:solidFill>
                  <a:srgbClr val="FFFFFF"/>
                </a:solidFill>
                <a:latin typeface="Archivo" pitchFamily="2" charset="77"/>
              </a:rPr>
              <a:t>endpoints</a:t>
            </a:r>
            <a:r>
              <a:rPr lang="es-ES" sz="1400" dirty="0">
                <a:solidFill>
                  <a:srgbClr val="FFFFFF"/>
                </a:solidFill>
                <a:latin typeface="Archivo" pitchFamily="2" charset="77"/>
              </a:rPr>
              <a:t> y la nube, la detección y respuesta a amenazas y la gestión de exposición.</a:t>
            </a:r>
          </a:p>
          <a:p>
            <a:pPr fontAlgn="base"/>
            <a:endParaRPr lang="es-ES" sz="1400" dirty="0">
              <a:solidFill>
                <a:srgbClr val="FFFFFF"/>
              </a:solidFill>
              <a:latin typeface="Archivo" pitchFamily="2" charset="77"/>
            </a:endParaRPr>
          </a:p>
          <a:p>
            <a:pPr fontAlgn="base"/>
            <a:r>
              <a:rPr lang="es-ES" sz="1400" dirty="0">
                <a:solidFill>
                  <a:srgbClr val="FFFFFF"/>
                </a:solidFill>
                <a:latin typeface="Archivo" pitchFamily="2" charset="77"/>
              </a:rPr>
              <a:t>WithSecure™ Corporation se fundó en 1988 y cotiza en NASDAQ OMX Helsinki Ltd.</a:t>
            </a:r>
            <a:endParaRPr lang="en-FI" sz="1400" dirty="0">
              <a:solidFill>
                <a:srgbClr val="FFFFFF"/>
              </a:solidFill>
              <a:latin typeface="Archivo" pitchFamily="2" charset="77"/>
            </a:endParaRPr>
          </a:p>
        </p:txBody>
      </p:sp>
    </p:spTree>
    <p:extLst>
      <p:ext uri="{BB962C8B-B14F-4D97-AF65-F5344CB8AC3E}">
        <p14:creationId xmlns:p14="http://schemas.microsoft.com/office/powerpoint/2010/main" val="116158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CADCA86B-46E5-65A6-7038-3E9DEF5E667B}"/>
              </a:ext>
            </a:extLst>
          </p:cNvPr>
          <p:cNvGrpSpPr/>
          <p:nvPr/>
        </p:nvGrpSpPr>
        <p:grpSpPr>
          <a:xfrm>
            <a:off x="9865377" y="3377440"/>
            <a:ext cx="1334116" cy="1267877"/>
            <a:chOff x="9169204" y="3486376"/>
            <a:chExt cx="1334116" cy="1267877"/>
          </a:xfrm>
        </p:grpSpPr>
        <p:sp>
          <p:nvSpPr>
            <p:cNvPr id="4" name="TextBox 3">
              <a:extLst>
                <a:ext uri="{FF2B5EF4-FFF2-40B4-BE49-F238E27FC236}">
                  <a16:creationId xmlns:a16="http://schemas.microsoft.com/office/drawing/2014/main" id="{414BD1E4-C819-A3E6-C5BC-F0F63608A660}"/>
                </a:ext>
              </a:extLst>
            </p:cNvPr>
            <p:cNvSpPr txBox="1"/>
            <p:nvPr/>
          </p:nvSpPr>
          <p:spPr>
            <a:xfrm>
              <a:off x="9169204" y="4012751"/>
              <a:ext cx="1334116" cy="741502"/>
            </a:xfrm>
            <a:prstGeom prst="rect">
              <a:avLst/>
            </a:prstGeom>
            <a:noFill/>
          </p:spPr>
          <p:txBody>
            <a:bodyPr wrap="square" lIns="0" tIns="0" rIns="0" bIns="0" rtlCol="0">
              <a:noAutofit/>
            </a:bodyPr>
            <a:lstStyle/>
            <a:p>
              <a:pPr algn="ctr">
                <a:defRPr/>
              </a:pPr>
              <a:r>
                <a:rPr kumimoji="0" lang="es-ES" sz="1200" b="0" i="0" u="none" strike="noStrike" kern="1200" cap="none" spc="0" normalizeH="0" baseline="0" noProof="0" dirty="0">
                  <a:ln>
                    <a:noFill/>
                  </a:ln>
                  <a:solidFill>
                    <a:srgbClr val="F0B2B2"/>
                  </a:solidFill>
                  <a:effectLst/>
                  <a:uLnTx/>
                  <a:uFillTx/>
                  <a:latin typeface="Archivo" pitchFamily="2" charset="0"/>
                  <a:ea typeface="+mn-ea"/>
                  <a:cs typeface="+mn-cs"/>
                </a:rPr>
                <a:t>Los datos son robados, cifrados o utilizados para fraude financiero</a:t>
              </a:r>
              <a:endParaRPr kumimoji="0" lang="en-FI" sz="1200" b="0" i="0" u="none" strike="noStrike" kern="1200" cap="none" spc="0" normalizeH="0" baseline="0" noProof="0" dirty="0">
                <a:ln>
                  <a:noFill/>
                </a:ln>
                <a:solidFill>
                  <a:srgbClr val="F0B2B2"/>
                </a:solidFill>
                <a:effectLst/>
                <a:uLnTx/>
                <a:uFillTx/>
                <a:latin typeface="Archivo"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FI" sz="1200" b="0" i="0" u="none" strike="noStrike" kern="1200" cap="none" spc="0" normalizeH="0" baseline="0" noProof="0" dirty="0">
                <a:ln>
                  <a:noFill/>
                </a:ln>
                <a:solidFill>
                  <a:srgbClr val="F0B2B2"/>
                </a:solidFill>
                <a:effectLst/>
                <a:uLnTx/>
                <a:uFillTx/>
                <a:latin typeface="Archivo" pitchFamily="2" charset="0"/>
                <a:ea typeface="+mn-ea"/>
                <a:cs typeface="+mn-cs"/>
              </a:endParaRPr>
            </a:p>
          </p:txBody>
        </p:sp>
        <p:pic>
          <p:nvPicPr>
            <p:cNvPr id="5" name="Picture 4" descr="Text&#10;&#10;Description automatically generated">
              <a:extLst>
                <a:ext uri="{FF2B5EF4-FFF2-40B4-BE49-F238E27FC236}">
                  <a16:creationId xmlns:a16="http://schemas.microsoft.com/office/drawing/2014/main" id="{8B69FE31-C7B9-1352-8E73-A2328525299D}"/>
                </a:ext>
              </a:extLst>
            </p:cNvPr>
            <p:cNvPicPr>
              <a:picLocks noChangeAspect="1"/>
            </p:cNvPicPr>
            <p:nvPr/>
          </p:nvPicPr>
          <p:blipFill>
            <a:blip r:embed="rId3"/>
            <a:stretch>
              <a:fillRect/>
            </a:stretch>
          </p:blipFill>
          <p:spPr>
            <a:xfrm>
              <a:off x="9637468" y="3486376"/>
              <a:ext cx="534200" cy="491653"/>
            </a:xfrm>
            <a:prstGeom prst="rect">
              <a:avLst/>
            </a:prstGeom>
            <a:solidFill>
              <a:schemeClr val="accent1"/>
            </a:solidFill>
            <a:ln>
              <a:noFill/>
            </a:ln>
          </p:spPr>
        </p:pic>
      </p:grpSp>
      <p:pic>
        <p:nvPicPr>
          <p:cNvPr id="166" name="Picture 165">
            <a:extLst>
              <a:ext uri="{FF2B5EF4-FFF2-40B4-BE49-F238E27FC236}">
                <a16:creationId xmlns:a16="http://schemas.microsoft.com/office/drawing/2014/main" id="{A716A538-BC58-63CC-1A66-0C6D03F438D5}"/>
              </a:ext>
            </a:extLst>
          </p:cNvPr>
          <p:cNvPicPr>
            <a:picLocks noChangeAspect="1"/>
          </p:cNvPicPr>
          <p:nvPr/>
        </p:nvPicPr>
        <p:blipFill rotWithShape="1">
          <a:blip r:embed="rId4">
            <a:alphaModFix amt="73000"/>
          </a:blip>
          <a:srcRect l="15163" t="62993" r="1217" b="21526"/>
          <a:stretch/>
        </p:blipFill>
        <p:spPr>
          <a:xfrm rot="10800000">
            <a:off x="0" y="5117626"/>
            <a:ext cx="12192000" cy="1740373"/>
          </a:xfrm>
          <a:prstGeom prst="rect">
            <a:avLst/>
          </a:prstGeom>
        </p:spPr>
      </p:pic>
      <p:grpSp>
        <p:nvGrpSpPr>
          <p:cNvPr id="99" name="Group 98">
            <a:extLst>
              <a:ext uri="{FF2B5EF4-FFF2-40B4-BE49-F238E27FC236}">
                <a16:creationId xmlns:a16="http://schemas.microsoft.com/office/drawing/2014/main" id="{AA2A77F5-5148-146C-147F-7077305A9436}"/>
              </a:ext>
            </a:extLst>
          </p:cNvPr>
          <p:cNvGrpSpPr/>
          <p:nvPr/>
        </p:nvGrpSpPr>
        <p:grpSpPr>
          <a:xfrm>
            <a:off x="4049083" y="1277809"/>
            <a:ext cx="1132513" cy="802630"/>
            <a:chOff x="4514757" y="849809"/>
            <a:chExt cx="1132513" cy="802630"/>
          </a:xfrm>
        </p:grpSpPr>
        <p:pic>
          <p:nvPicPr>
            <p:cNvPr id="100" name="Picture 99" descr="Icon&#10;&#10;Description automatically generated">
              <a:extLst>
                <a:ext uri="{FF2B5EF4-FFF2-40B4-BE49-F238E27FC236}">
                  <a16:creationId xmlns:a16="http://schemas.microsoft.com/office/drawing/2014/main" id="{AA82B864-D939-D020-C972-6C63A9468716}"/>
                </a:ext>
              </a:extLst>
            </p:cNvPr>
            <p:cNvPicPr>
              <a:picLocks noChangeAspect="1"/>
            </p:cNvPicPr>
            <p:nvPr/>
          </p:nvPicPr>
          <p:blipFill>
            <a:blip r:embed="rId5"/>
            <a:stretch>
              <a:fillRect/>
            </a:stretch>
          </p:blipFill>
          <p:spPr>
            <a:xfrm>
              <a:off x="4927719" y="849809"/>
              <a:ext cx="306588" cy="380913"/>
            </a:xfrm>
            <a:prstGeom prst="rect">
              <a:avLst/>
            </a:prstGeom>
          </p:spPr>
        </p:pic>
        <p:sp>
          <p:nvSpPr>
            <p:cNvPr id="101" name="TextBox 100">
              <a:extLst>
                <a:ext uri="{FF2B5EF4-FFF2-40B4-BE49-F238E27FC236}">
                  <a16:creationId xmlns:a16="http://schemas.microsoft.com/office/drawing/2014/main" id="{E3DC05B3-FCDB-FDB5-FF51-E91482D03F53}"/>
                </a:ext>
              </a:extLst>
            </p:cNvPr>
            <p:cNvSpPr txBox="1"/>
            <p:nvPr/>
          </p:nvSpPr>
          <p:spPr>
            <a:xfrm>
              <a:off x="4514757" y="1288122"/>
              <a:ext cx="1132513" cy="36431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PE" sz="1200" b="0" i="0" u="none" strike="noStrike" kern="1200" cap="none" spc="0" normalizeH="0" baseline="0" noProof="0" dirty="0">
                  <a:ln>
                    <a:noFill/>
                  </a:ln>
                  <a:solidFill>
                    <a:prstClr val="white"/>
                  </a:solidFill>
                  <a:effectLst/>
                  <a:uLnTx/>
                  <a:uFillTx/>
                  <a:latin typeface="Archivo" pitchFamily="2" charset="0"/>
                  <a:ea typeface="+mn-ea"/>
                  <a:cs typeface="+mn-cs"/>
                </a:rPr>
                <a:t>Archivo adjunto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PE" sz="1200" b="0" i="0" u="none" strike="noStrike" kern="1200" cap="none" spc="0" normalizeH="0" baseline="0" noProof="0" dirty="0">
                  <a:ln>
                    <a:noFill/>
                  </a:ln>
                  <a:solidFill>
                    <a:prstClr val="white"/>
                  </a:solidFill>
                  <a:effectLst/>
                  <a:uLnTx/>
                  <a:uFillTx/>
                  <a:latin typeface="Archivo" pitchFamily="2" charset="0"/>
                  <a:ea typeface="+mn-ea"/>
                  <a:cs typeface="+mn-cs"/>
                </a:rPr>
                <a:t>abierto</a:t>
              </a:r>
              <a:endParaRPr kumimoji="0" lang="en-FI" sz="1200" b="0" i="0" u="none" strike="noStrike" kern="1200" cap="none" spc="0" normalizeH="0" baseline="0" noProof="0" dirty="0">
                <a:ln>
                  <a:noFill/>
                </a:ln>
                <a:solidFill>
                  <a:prstClr val="white"/>
                </a:solidFill>
                <a:effectLst/>
                <a:uLnTx/>
                <a:uFillTx/>
                <a:latin typeface="Archivo" pitchFamily="2" charset="0"/>
                <a:ea typeface="+mn-ea"/>
                <a:cs typeface="+mn-cs"/>
              </a:endParaRPr>
            </a:p>
          </p:txBody>
        </p:sp>
      </p:grpSp>
      <p:grpSp>
        <p:nvGrpSpPr>
          <p:cNvPr id="102" name="Group 101">
            <a:extLst>
              <a:ext uri="{FF2B5EF4-FFF2-40B4-BE49-F238E27FC236}">
                <a16:creationId xmlns:a16="http://schemas.microsoft.com/office/drawing/2014/main" id="{4FCF8AC1-70F6-5556-FB63-AFEFF72D8401}"/>
              </a:ext>
            </a:extLst>
          </p:cNvPr>
          <p:cNvGrpSpPr/>
          <p:nvPr/>
        </p:nvGrpSpPr>
        <p:grpSpPr>
          <a:xfrm>
            <a:off x="4115242" y="2355793"/>
            <a:ext cx="1044758" cy="689402"/>
            <a:chOff x="4592837" y="1939710"/>
            <a:chExt cx="1044758" cy="689402"/>
          </a:xfrm>
        </p:grpSpPr>
        <p:pic>
          <p:nvPicPr>
            <p:cNvPr id="103" name="Picture 102" descr="Icon&#10;&#10;Description automatically generated">
              <a:extLst>
                <a:ext uri="{FF2B5EF4-FFF2-40B4-BE49-F238E27FC236}">
                  <a16:creationId xmlns:a16="http://schemas.microsoft.com/office/drawing/2014/main" id="{44D3C5F7-AABF-B893-1BFD-8475C0F7D1C4}"/>
                </a:ext>
              </a:extLst>
            </p:cNvPr>
            <p:cNvPicPr>
              <a:picLocks noChangeAspect="1"/>
            </p:cNvPicPr>
            <p:nvPr/>
          </p:nvPicPr>
          <p:blipFill>
            <a:blip r:embed="rId6"/>
            <a:stretch>
              <a:fillRect/>
            </a:stretch>
          </p:blipFill>
          <p:spPr>
            <a:xfrm>
              <a:off x="4992230" y="1939710"/>
              <a:ext cx="281363" cy="281363"/>
            </a:xfrm>
            <a:prstGeom prst="rect">
              <a:avLst/>
            </a:prstGeom>
          </p:spPr>
        </p:pic>
        <p:sp>
          <p:nvSpPr>
            <p:cNvPr id="104" name="TextBox 103">
              <a:extLst>
                <a:ext uri="{FF2B5EF4-FFF2-40B4-BE49-F238E27FC236}">
                  <a16:creationId xmlns:a16="http://schemas.microsoft.com/office/drawing/2014/main" id="{37FD36C0-4A26-F886-B919-5639EE1E4E45}"/>
                </a:ext>
              </a:extLst>
            </p:cNvPr>
            <p:cNvSpPr txBox="1"/>
            <p:nvPr/>
          </p:nvSpPr>
          <p:spPr>
            <a:xfrm>
              <a:off x="4592837" y="2264795"/>
              <a:ext cx="1044758" cy="36431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PE" sz="1200" b="0" i="0" u="none" strike="noStrike" kern="1200" cap="none" spc="0" normalizeH="0" baseline="0" noProof="0" dirty="0" err="1">
                  <a:ln>
                    <a:noFill/>
                  </a:ln>
                  <a:solidFill>
                    <a:prstClr val="white"/>
                  </a:solidFill>
                  <a:effectLst/>
                  <a:uLnTx/>
                  <a:uFillTx/>
                  <a:latin typeface="Archivo" pitchFamily="2" charset="0"/>
                  <a:ea typeface="+mn-ea"/>
                  <a:cs typeface="+mn-cs"/>
                </a:rPr>
                <a:t>Click</a:t>
              </a:r>
              <a:r>
                <a:rPr kumimoji="0" lang="es-PE" sz="1200" b="0" i="0" u="none" strike="noStrike" kern="1200" cap="none" spc="0" normalizeH="0" baseline="0" noProof="0" dirty="0">
                  <a:ln>
                    <a:noFill/>
                  </a:ln>
                  <a:solidFill>
                    <a:prstClr val="white"/>
                  </a:solidFill>
                  <a:effectLst/>
                  <a:uLnTx/>
                  <a:uFillTx/>
                  <a:latin typeface="Archivo" pitchFamily="2" charset="0"/>
                  <a:ea typeface="+mn-ea"/>
                  <a:cs typeface="+mn-cs"/>
                </a:rPr>
                <a:t> en el </a:t>
              </a:r>
              <a:r>
                <a:rPr kumimoji="0" lang="en-FI" sz="1200" b="0" i="0" u="none" strike="noStrike" kern="1200" cap="none" spc="0" normalizeH="0" baseline="0" noProof="0" dirty="0">
                  <a:ln>
                    <a:noFill/>
                  </a:ln>
                  <a:solidFill>
                    <a:prstClr val="white"/>
                  </a:solidFill>
                  <a:effectLst/>
                  <a:uLnTx/>
                  <a:uFillTx/>
                  <a:latin typeface="Archivo" pitchFamily="2" charset="0"/>
                  <a:ea typeface="+mn-ea"/>
                  <a:cs typeface="+mn-cs"/>
                </a:rPr>
                <a:t>URL</a:t>
              </a:r>
            </a:p>
          </p:txBody>
        </p:sp>
      </p:grpSp>
      <p:grpSp>
        <p:nvGrpSpPr>
          <p:cNvPr id="105" name="Group 104">
            <a:extLst>
              <a:ext uri="{FF2B5EF4-FFF2-40B4-BE49-F238E27FC236}">
                <a16:creationId xmlns:a16="http://schemas.microsoft.com/office/drawing/2014/main" id="{82967589-3B28-F941-3A81-10E2320941C1}"/>
              </a:ext>
            </a:extLst>
          </p:cNvPr>
          <p:cNvGrpSpPr/>
          <p:nvPr/>
        </p:nvGrpSpPr>
        <p:grpSpPr>
          <a:xfrm>
            <a:off x="4115242" y="3320550"/>
            <a:ext cx="1044758" cy="929218"/>
            <a:chOff x="4574799" y="2590467"/>
            <a:chExt cx="1044758" cy="929218"/>
          </a:xfrm>
        </p:grpSpPr>
        <p:pic>
          <p:nvPicPr>
            <p:cNvPr id="106" name="Picture 105" descr="Icon&#10;&#10;Description automatically generated">
              <a:extLst>
                <a:ext uri="{FF2B5EF4-FFF2-40B4-BE49-F238E27FC236}">
                  <a16:creationId xmlns:a16="http://schemas.microsoft.com/office/drawing/2014/main" id="{C68EFA67-7C4C-79F3-5573-4D3688760CD5}"/>
                </a:ext>
              </a:extLst>
            </p:cNvPr>
            <p:cNvPicPr>
              <a:picLocks noChangeAspect="1"/>
            </p:cNvPicPr>
            <p:nvPr/>
          </p:nvPicPr>
          <p:blipFill>
            <a:blip r:embed="rId7"/>
            <a:stretch>
              <a:fillRect/>
            </a:stretch>
          </p:blipFill>
          <p:spPr>
            <a:xfrm>
              <a:off x="4841760" y="2590467"/>
              <a:ext cx="514127" cy="514127"/>
            </a:xfrm>
            <a:prstGeom prst="rect">
              <a:avLst/>
            </a:prstGeom>
          </p:spPr>
        </p:pic>
        <p:sp>
          <p:nvSpPr>
            <p:cNvPr id="107" name="TextBox 106">
              <a:extLst>
                <a:ext uri="{FF2B5EF4-FFF2-40B4-BE49-F238E27FC236}">
                  <a16:creationId xmlns:a16="http://schemas.microsoft.com/office/drawing/2014/main" id="{6E55C2CC-10CD-CC04-0020-14EA50A9FE4A}"/>
                </a:ext>
              </a:extLst>
            </p:cNvPr>
            <p:cNvSpPr txBox="1"/>
            <p:nvPr/>
          </p:nvSpPr>
          <p:spPr>
            <a:xfrm>
              <a:off x="4574799" y="3155368"/>
              <a:ext cx="1044758" cy="36431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PE" sz="1200" b="0" i="0" u="none" strike="noStrike" kern="1200" cap="none" spc="0" normalizeH="0" baseline="0" noProof="0" dirty="0">
                  <a:ln>
                    <a:noFill/>
                  </a:ln>
                  <a:solidFill>
                    <a:prstClr val="white"/>
                  </a:solidFill>
                  <a:effectLst/>
                  <a:uLnTx/>
                  <a:uFillTx/>
                  <a:latin typeface="Archivo" pitchFamily="2" charset="0"/>
                  <a:ea typeface="+mn-ea"/>
                  <a:cs typeface="+mn-cs"/>
                </a:rPr>
                <a:t>Usuario comprometido</a:t>
              </a:r>
              <a:endParaRPr kumimoji="0" lang="en-FI" sz="1200" b="0" i="0" u="none" strike="noStrike" kern="1200" cap="none" spc="0" normalizeH="0" baseline="0" noProof="0" dirty="0">
                <a:ln>
                  <a:noFill/>
                </a:ln>
                <a:solidFill>
                  <a:prstClr val="white"/>
                </a:solidFill>
                <a:effectLst/>
                <a:uLnTx/>
                <a:uFillTx/>
                <a:latin typeface="Archivo" pitchFamily="2" charset="0"/>
                <a:ea typeface="+mn-ea"/>
                <a:cs typeface="+mn-cs"/>
              </a:endParaRPr>
            </a:p>
          </p:txBody>
        </p:sp>
      </p:grpSp>
      <p:grpSp>
        <p:nvGrpSpPr>
          <p:cNvPr id="112" name="Group 111">
            <a:extLst>
              <a:ext uri="{FF2B5EF4-FFF2-40B4-BE49-F238E27FC236}">
                <a16:creationId xmlns:a16="http://schemas.microsoft.com/office/drawing/2014/main" id="{309EC9DD-D1EF-8647-23CD-B72D919B7C8F}"/>
              </a:ext>
            </a:extLst>
          </p:cNvPr>
          <p:cNvGrpSpPr/>
          <p:nvPr/>
        </p:nvGrpSpPr>
        <p:grpSpPr>
          <a:xfrm>
            <a:off x="6040078" y="1347481"/>
            <a:ext cx="1022411" cy="952261"/>
            <a:chOff x="6385157" y="943698"/>
            <a:chExt cx="1022411" cy="952261"/>
          </a:xfrm>
        </p:grpSpPr>
        <p:pic>
          <p:nvPicPr>
            <p:cNvPr id="113" name="Picture 112" descr="Icon&#10;&#10;Description automatically generated">
              <a:extLst>
                <a:ext uri="{FF2B5EF4-FFF2-40B4-BE49-F238E27FC236}">
                  <a16:creationId xmlns:a16="http://schemas.microsoft.com/office/drawing/2014/main" id="{300854EF-1B86-A9BE-6426-116FC97B9640}"/>
                </a:ext>
              </a:extLst>
            </p:cNvPr>
            <p:cNvPicPr>
              <a:picLocks noChangeAspect="1"/>
            </p:cNvPicPr>
            <p:nvPr/>
          </p:nvPicPr>
          <p:blipFill>
            <a:blip r:embed="rId8"/>
            <a:stretch>
              <a:fillRect/>
            </a:stretch>
          </p:blipFill>
          <p:spPr>
            <a:xfrm>
              <a:off x="6760301" y="943698"/>
              <a:ext cx="272124" cy="329413"/>
            </a:xfrm>
            <a:prstGeom prst="rect">
              <a:avLst/>
            </a:prstGeom>
          </p:spPr>
        </p:pic>
        <p:sp>
          <p:nvSpPr>
            <p:cNvPr id="114" name="TextBox 113">
              <a:extLst>
                <a:ext uri="{FF2B5EF4-FFF2-40B4-BE49-F238E27FC236}">
                  <a16:creationId xmlns:a16="http://schemas.microsoft.com/office/drawing/2014/main" id="{A370E650-1372-310D-80B4-32A391A1557C}"/>
                </a:ext>
              </a:extLst>
            </p:cNvPr>
            <p:cNvSpPr txBox="1"/>
            <p:nvPr/>
          </p:nvSpPr>
          <p:spPr>
            <a:xfrm>
              <a:off x="6385157" y="1321016"/>
              <a:ext cx="1022411" cy="57494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PE" sz="1200" b="0" i="0" u="none" strike="noStrike" kern="1200" cap="none" spc="0" normalizeH="0" baseline="0" noProof="0" dirty="0">
                  <a:ln>
                    <a:noFill/>
                  </a:ln>
                  <a:solidFill>
                    <a:prstClr val="white"/>
                  </a:solidFill>
                  <a:effectLst/>
                  <a:uLnTx/>
                  <a:uFillTx/>
                  <a:latin typeface="Archivo" pitchFamily="2" charset="0"/>
                  <a:ea typeface="+mn-ea"/>
                  <a:cs typeface="+mn-cs"/>
                </a:rPr>
                <a:t>Malware de acceso inicial instalado</a:t>
              </a:r>
              <a:endParaRPr kumimoji="0" lang="en-FI" sz="1200" b="0" i="0" u="none" strike="noStrike" kern="1200" cap="none" spc="0" normalizeH="0" baseline="0" noProof="0" dirty="0">
                <a:ln>
                  <a:noFill/>
                </a:ln>
                <a:solidFill>
                  <a:prstClr val="white"/>
                </a:solidFill>
                <a:effectLst/>
                <a:uLnTx/>
                <a:uFillTx/>
                <a:latin typeface="Archivo" pitchFamily="2" charset="0"/>
                <a:ea typeface="+mn-ea"/>
                <a:cs typeface="+mn-cs"/>
              </a:endParaRPr>
            </a:p>
          </p:txBody>
        </p:sp>
      </p:grpSp>
      <p:grpSp>
        <p:nvGrpSpPr>
          <p:cNvPr id="115" name="Group 114">
            <a:extLst>
              <a:ext uri="{FF2B5EF4-FFF2-40B4-BE49-F238E27FC236}">
                <a16:creationId xmlns:a16="http://schemas.microsoft.com/office/drawing/2014/main" id="{E9FB7AF0-6359-4DD6-EBF3-C74CBE1ECDD1}"/>
              </a:ext>
            </a:extLst>
          </p:cNvPr>
          <p:cNvGrpSpPr/>
          <p:nvPr/>
        </p:nvGrpSpPr>
        <p:grpSpPr>
          <a:xfrm>
            <a:off x="7942567" y="1199432"/>
            <a:ext cx="1022411" cy="1097442"/>
            <a:chOff x="7620568" y="638444"/>
            <a:chExt cx="1022411" cy="1097442"/>
          </a:xfrm>
        </p:grpSpPr>
        <p:pic>
          <p:nvPicPr>
            <p:cNvPr id="116" name="Picture 115" descr="Icon&#10;&#10;Description automatically generated">
              <a:extLst>
                <a:ext uri="{FF2B5EF4-FFF2-40B4-BE49-F238E27FC236}">
                  <a16:creationId xmlns:a16="http://schemas.microsoft.com/office/drawing/2014/main" id="{F91738DD-AC6D-5F3A-FCEF-F67D243C5D37}"/>
                </a:ext>
              </a:extLst>
            </p:cNvPr>
            <p:cNvPicPr>
              <a:picLocks noChangeAspect="1"/>
            </p:cNvPicPr>
            <p:nvPr/>
          </p:nvPicPr>
          <p:blipFill>
            <a:blip r:embed="rId9"/>
            <a:stretch>
              <a:fillRect/>
            </a:stretch>
          </p:blipFill>
          <p:spPr>
            <a:xfrm>
              <a:off x="7911705" y="638444"/>
              <a:ext cx="444466" cy="444466"/>
            </a:xfrm>
            <a:prstGeom prst="rect">
              <a:avLst/>
            </a:prstGeom>
          </p:spPr>
        </p:pic>
        <p:sp>
          <p:nvSpPr>
            <p:cNvPr id="117" name="TextBox 116">
              <a:extLst>
                <a:ext uri="{FF2B5EF4-FFF2-40B4-BE49-F238E27FC236}">
                  <a16:creationId xmlns:a16="http://schemas.microsoft.com/office/drawing/2014/main" id="{EA4D78E8-962B-9597-B0EA-6CFEED5A4043}"/>
                </a:ext>
              </a:extLst>
            </p:cNvPr>
            <p:cNvSpPr txBox="1"/>
            <p:nvPr/>
          </p:nvSpPr>
          <p:spPr>
            <a:xfrm>
              <a:off x="7620568" y="1160943"/>
              <a:ext cx="1022411" cy="57494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white"/>
                  </a:solidFill>
                  <a:effectLst/>
                  <a:uLnTx/>
                  <a:uFillTx/>
                  <a:latin typeface="Archivo" pitchFamily="2" charset="0"/>
                  <a:ea typeface="+mn-ea"/>
                  <a:cs typeface="+mn-cs"/>
                </a:rPr>
                <a:t>Comanda y controla el </a:t>
              </a:r>
              <a:r>
                <a:rPr kumimoji="0" lang="es-ES" sz="1200" b="0" i="0" u="none" strike="noStrike" kern="1200" cap="none" spc="0" normalizeH="0" baseline="0" noProof="0" dirty="0" err="1">
                  <a:ln>
                    <a:noFill/>
                  </a:ln>
                  <a:solidFill>
                    <a:prstClr val="white"/>
                  </a:solidFill>
                  <a:effectLst/>
                  <a:uLnTx/>
                  <a:uFillTx/>
                  <a:latin typeface="Archivo" pitchFamily="2" charset="0"/>
                  <a:ea typeface="+mn-ea"/>
                  <a:cs typeface="+mn-cs"/>
                </a:rPr>
                <a:t>endpoint</a:t>
              </a:r>
              <a:endParaRPr kumimoji="0" lang="en-FI" sz="1200" b="0" i="0" u="none" strike="noStrike" kern="1200" cap="none" spc="0" normalizeH="0" baseline="0" noProof="0" dirty="0">
                <a:ln>
                  <a:noFill/>
                </a:ln>
                <a:solidFill>
                  <a:prstClr val="white"/>
                </a:solidFill>
                <a:effectLst/>
                <a:uLnTx/>
                <a:uFillTx/>
                <a:latin typeface="Archivo" pitchFamily="2" charset="0"/>
                <a:ea typeface="+mn-ea"/>
                <a:cs typeface="+mn-cs"/>
              </a:endParaRPr>
            </a:p>
          </p:txBody>
        </p:sp>
      </p:grpSp>
      <p:cxnSp>
        <p:nvCxnSpPr>
          <p:cNvPr id="119" name="Straight Connector 118">
            <a:extLst>
              <a:ext uri="{FF2B5EF4-FFF2-40B4-BE49-F238E27FC236}">
                <a16:creationId xmlns:a16="http://schemas.microsoft.com/office/drawing/2014/main" id="{5D6336F4-8400-873B-0E3D-F08E3D813B9D}"/>
              </a:ext>
            </a:extLst>
          </p:cNvPr>
          <p:cNvCxnSpPr>
            <a:cxnSpLocks/>
          </p:cNvCxnSpPr>
          <p:nvPr/>
        </p:nvCxnSpPr>
        <p:spPr>
          <a:xfrm flipH="1">
            <a:off x="5011318" y="1991176"/>
            <a:ext cx="823361" cy="1386264"/>
          </a:xfrm>
          <a:prstGeom prst="line">
            <a:avLst/>
          </a:prstGeom>
          <a:ln w="15875">
            <a:solidFill>
              <a:schemeClr val="bg1">
                <a:alpha val="29554"/>
              </a:schemeClr>
            </a:solidFill>
            <a:prstDash val="dash"/>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FC4C5A4-E21F-57A9-D242-33F31531F68F}"/>
              </a:ext>
            </a:extLst>
          </p:cNvPr>
          <p:cNvCxnSpPr>
            <a:cxnSpLocks/>
          </p:cNvCxnSpPr>
          <p:nvPr/>
        </p:nvCxnSpPr>
        <p:spPr>
          <a:xfrm flipH="1">
            <a:off x="5110050" y="1740657"/>
            <a:ext cx="714702" cy="598336"/>
          </a:xfrm>
          <a:prstGeom prst="line">
            <a:avLst/>
          </a:prstGeom>
          <a:ln w="15875">
            <a:solidFill>
              <a:schemeClr val="bg1">
                <a:alpha val="29554"/>
              </a:schemeClr>
            </a:solidFill>
            <a:headEnd type="stealth" w="med" len="lg"/>
            <a:tailEnd type="none"/>
          </a:ln>
        </p:spPr>
        <p:style>
          <a:lnRef idx="1">
            <a:schemeClr val="accent1"/>
          </a:lnRef>
          <a:fillRef idx="0">
            <a:schemeClr val="accent1"/>
          </a:fillRef>
          <a:effectRef idx="0">
            <a:schemeClr val="accent1"/>
          </a:effectRef>
          <a:fontRef idx="minor">
            <a:schemeClr val="tx1"/>
          </a:fontRef>
        </p:style>
      </p:cxnSp>
      <p:grpSp>
        <p:nvGrpSpPr>
          <p:cNvPr id="125" name="Group 124">
            <a:extLst>
              <a:ext uri="{FF2B5EF4-FFF2-40B4-BE49-F238E27FC236}">
                <a16:creationId xmlns:a16="http://schemas.microsoft.com/office/drawing/2014/main" id="{28D72812-6091-ABC1-472A-C2EB8490114B}"/>
              </a:ext>
            </a:extLst>
          </p:cNvPr>
          <p:cNvGrpSpPr/>
          <p:nvPr/>
        </p:nvGrpSpPr>
        <p:grpSpPr>
          <a:xfrm>
            <a:off x="9956901" y="2380032"/>
            <a:ext cx="1162215" cy="754602"/>
            <a:chOff x="9759191" y="1648871"/>
            <a:chExt cx="1162215" cy="754602"/>
          </a:xfrm>
        </p:grpSpPr>
        <p:pic>
          <p:nvPicPr>
            <p:cNvPr id="126" name="Picture 125" descr="Icon&#10;&#10;Description automatically generated">
              <a:extLst>
                <a:ext uri="{FF2B5EF4-FFF2-40B4-BE49-F238E27FC236}">
                  <a16:creationId xmlns:a16="http://schemas.microsoft.com/office/drawing/2014/main" id="{D6AE6892-A76E-DE1C-1F6D-D95FB5421376}"/>
                </a:ext>
              </a:extLst>
            </p:cNvPr>
            <p:cNvPicPr>
              <a:picLocks noChangeAspect="1"/>
            </p:cNvPicPr>
            <p:nvPr/>
          </p:nvPicPr>
          <p:blipFill>
            <a:blip r:embed="rId10"/>
            <a:stretch>
              <a:fillRect/>
            </a:stretch>
          </p:blipFill>
          <p:spPr>
            <a:xfrm>
              <a:off x="10168676" y="1648871"/>
              <a:ext cx="418056" cy="345350"/>
            </a:xfrm>
            <a:prstGeom prst="rect">
              <a:avLst/>
            </a:prstGeom>
          </p:spPr>
        </p:pic>
        <p:sp>
          <p:nvSpPr>
            <p:cNvPr id="127" name="TextBox 126">
              <a:extLst>
                <a:ext uri="{FF2B5EF4-FFF2-40B4-BE49-F238E27FC236}">
                  <a16:creationId xmlns:a16="http://schemas.microsoft.com/office/drawing/2014/main" id="{2208099E-B553-570E-DFA7-0A73520A454F}"/>
                </a:ext>
              </a:extLst>
            </p:cNvPr>
            <p:cNvSpPr txBox="1"/>
            <p:nvPr/>
          </p:nvSpPr>
          <p:spPr>
            <a:xfrm>
              <a:off x="9759191" y="2039156"/>
              <a:ext cx="1162215" cy="36431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PE" sz="1200" b="0" i="0" u="none" strike="noStrike" kern="1200" cap="none" spc="0" normalizeH="0" baseline="0" noProof="0" dirty="0">
                  <a:ln>
                    <a:noFill/>
                  </a:ln>
                  <a:solidFill>
                    <a:prstClr val="white"/>
                  </a:solidFill>
                  <a:effectLst/>
                  <a:uLnTx/>
                  <a:uFillTx/>
                  <a:latin typeface="Archivo" pitchFamily="2" charset="0"/>
                  <a:ea typeface="+mn-ea"/>
                  <a:cs typeface="+mn-cs"/>
                </a:rPr>
                <a:t>Acceso privilegiado</a:t>
              </a:r>
              <a:endParaRPr kumimoji="0" lang="en-FI" sz="1200" b="0" i="0" u="none" strike="noStrike" kern="1200" cap="none" spc="0" normalizeH="0" baseline="0" noProof="0" dirty="0">
                <a:ln>
                  <a:noFill/>
                </a:ln>
                <a:solidFill>
                  <a:prstClr val="white"/>
                </a:solidFill>
                <a:effectLst/>
                <a:uLnTx/>
                <a:uFillTx/>
                <a:latin typeface="Archivo" pitchFamily="2" charset="0"/>
                <a:ea typeface="+mn-ea"/>
                <a:cs typeface="+mn-cs"/>
              </a:endParaRPr>
            </a:p>
          </p:txBody>
        </p:sp>
      </p:grpSp>
      <p:grpSp>
        <p:nvGrpSpPr>
          <p:cNvPr id="128" name="Group 127">
            <a:extLst>
              <a:ext uri="{FF2B5EF4-FFF2-40B4-BE49-F238E27FC236}">
                <a16:creationId xmlns:a16="http://schemas.microsoft.com/office/drawing/2014/main" id="{DCBB0796-591C-04D4-BD48-0E8272798204}"/>
              </a:ext>
            </a:extLst>
          </p:cNvPr>
          <p:cNvGrpSpPr/>
          <p:nvPr/>
        </p:nvGrpSpPr>
        <p:grpSpPr>
          <a:xfrm>
            <a:off x="9845054" y="1277809"/>
            <a:ext cx="1409484" cy="818205"/>
            <a:chOff x="9635757" y="2172999"/>
            <a:chExt cx="1409484" cy="818205"/>
          </a:xfrm>
        </p:grpSpPr>
        <p:pic>
          <p:nvPicPr>
            <p:cNvPr id="129" name="Picture 128" descr="Icon&#10;&#10;Description automatically generated">
              <a:extLst>
                <a:ext uri="{FF2B5EF4-FFF2-40B4-BE49-F238E27FC236}">
                  <a16:creationId xmlns:a16="http://schemas.microsoft.com/office/drawing/2014/main" id="{5122D785-0CE1-9268-9651-6CBDF217933B}"/>
                </a:ext>
              </a:extLst>
            </p:cNvPr>
            <p:cNvPicPr>
              <a:picLocks noChangeAspect="1"/>
            </p:cNvPicPr>
            <p:nvPr/>
          </p:nvPicPr>
          <p:blipFill>
            <a:blip r:embed="rId11"/>
            <a:stretch>
              <a:fillRect/>
            </a:stretch>
          </p:blipFill>
          <p:spPr>
            <a:xfrm>
              <a:off x="10172455" y="2172999"/>
              <a:ext cx="312514" cy="312514"/>
            </a:xfrm>
            <a:prstGeom prst="rect">
              <a:avLst/>
            </a:prstGeom>
          </p:spPr>
        </p:pic>
        <p:sp>
          <p:nvSpPr>
            <p:cNvPr id="130" name="TextBox 129">
              <a:extLst>
                <a:ext uri="{FF2B5EF4-FFF2-40B4-BE49-F238E27FC236}">
                  <a16:creationId xmlns:a16="http://schemas.microsoft.com/office/drawing/2014/main" id="{557B0691-FC55-A289-3FDF-2AEE9F519DC3}"/>
                </a:ext>
              </a:extLst>
            </p:cNvPr>
            <p:cNvSpPr txBox="1"/>
            <p:nvPr/>
          </p:nvSpPr>
          <p:spPr>
            <a:xfrm>
              <a:off x="9635757" y="2626887"/>
              <a:ext cx="1409484" cy="36431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err="1">
                  <a:ln>
                    <a:noFill/>
                  </a:ln>
                  <a:solidFill>
                    <a:prstClr val="white"/>
                  </a:solidFill>
                  <a:effectLst/>
                  <a:uLnTx/>
                  <a:uFillTx/>
                  <a:latin typeface="Archivo" pitchFamily="2" charset="0"/>
                  <a:ea typeface="+mn-ea"/>
                  <a:cs typeface="+mn-cs"/>
                </a:rPr>
                <a:t>Mueve</a:t>
              </a:r>
              <a:r>
                <a:rPr kumimoji="0" lang="en-US" sz="1200" b="0" i="0" u="none" strike="noStrike" kern="1200" cap="none" spc="0" normalizeH="0" baseline="0" noProof="0" dirty="0">
                  <a:ln>
                    <a:noFill/>
                  </a:ln>
                  <a:solidFill>
                    <a:prstClr val="white"/>
                  </a:solidFill>
                  <a:effectLst/>
                  <a:uLnTx/>
                  <a:uFillTx/>
                  <a:latin typeface="Archivo" pitchFamily="2" charset="0"/>
                  <a:ea typeface="+mn-ea"/>
                  <a:cs typeface="+mn-cs"/>
                </a:rPr>
                <a:t> a </a:t>
              </a:r>
              <a:r>
                <a:rPr kumimoji="0" lang="en-US" sz="1200" b="0" i="0" u="none" strike="noStrike" kern="1200" cap="none" spc="0" normalizeH="0" baseline="0" noProof="0" dirty="0" err="1">
                  <a:ln>
                    <a:noFill/>
                  </a:ln>
                  <a:solidFill>
                    <a:prstClr val="white"/>
                  </a:solidFill>
                  <a:effectLst/>
                  <a:uLnTx/>
                  <a:uFillTx/>
                  <a:latin typeface="Archivo" pitchFamily="2" charset="0"/>
                  <a:ea typeface="+mn-ea"/>
                  <a:cs typeface="+mn-cs"/>
                </a:rPr>
                <a:t>otros</a:t>
              </a:r>
              <a:r>
                <a:rPr kumimoji="0" lang="en-US" sz="1200" b="0" i="0" u="none" strike="noStrike" kern="1200" cap="none" spc="0" normalizeH="0" baseline="0" noProof="0" dirty="0">
                  <a:ln>
                    <a:noFill/>
                  </a:ln>
                  <a:solidFill>
                    <a:prstClr val="white"/>
                  </a:solidFill>
                  <a:effectLst/>
                  <a:uLnTx/>
                  <a:uFillTx/>
                  <a:latin typeface="Archivo" pitchFamily="2"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Archivo" pitchFamily="2" charset="0"/>
                  <a:ea typeface="+mn-ea"/>
                  <a:cs typeface="+mn-cs"/>
                </a:rPr>
                <a:t>dispositivos</a:t>
              </a:r>
              <a:endParaRPr kumimoji="0" lang="en-FI" sz="1200" b="0" i="0" u="none" strike="noStrike" kern="1200" cap="none" spc="0" normalizeH="0" baseline="0" noProof="0" dirty="0">
                <a:ln>
                  <a:noFill/>
                </a:ln>
                <a:solidFill>
                  <a:prstClr val="white"/>
                </a:solidFill>
                <a:effectLst/>
                <a:uLnTx/>
                <a:uFillTx/>
                <a:latin typeface="Archivo" pitchFamily="2" charset="0"/>
                <a:ea typeface="+mn-ea"/>
                <a:cs typeface="+mn-cs"/>
              </a:endParaRPr>
            </a:p>
          </p:txBody>
        </p:sp>
      </p:grpSp>
      <p:sp>
        <p:nvSpPr>
          <p:cNvPr id="162" name="Title 161">
            <a:extLst>
              <a:ext uri="{FF2B5EF4-FFF2-40B4-BE49-F238E27FC236}">
                <a16:creationId xmlns:a16="http://schemas.microsoft.com/office/drawing/2014/main" id="{6DE6B67F-FADB-8865-045B-4C274091F801}"/>
              </a:ext>
            </a:extLst>
          </p:cNvPr>
          <p:cNvSpPr>
            <a:spLocks noGrp="1"/>
          </p:cNvSpPr>
          <p:nvPr>
            <p:ph type="title"/>
          </p:nvPr>
        </p:nvSpPr>
        <p:spPr>
          <a:xfrm>
            <a:off x="695325" y="100417"/>
            <a:ext cx="10801350" cy="1150938"/>
          </a:xfrm>
        </p:spPr>
        <p:txBody>
          <a:bodyPr/>
          <a:lstStyle/>
          <a:p>
            <a:r>
              <a:rPr lang="fi-FI" sz="3600" dirty="0"/>
              <a:t>Escenarios de protección XDR</a:t>
            </a:r>
            <a:endParaRPr lang="en-US" sz="3600" dirty="0"/>
          </a:p>
        </p:txBody>
      </p:sp>
      <p:cxnSp>
        <p:nvCxnSpPr>
          <p:cNvPr id="181" name="Straight Connector 180">
            <a:extLst>
              <a:ext uri="{FF2B5EF4-FFF2-40B4-BE49-F238E27FC236}">
                <a16:creationId xmlns:a16="http://schemas.microsoft.com/office/drawing/2014/main" id="{17DB7729-0A83-7528-2CBD-EA089D04AAEA}"/>
              </a:ext>
            </a:extLst>
          </p:cNvPr>
          <p:cNvCxnSpPr>
            <a:cxnSpLocks/>
          </p:cNvCxnSpPr>
          <p:nvPr/>
        </p:nvCxnSpPr>
        <p:spPr>
          <a:xfrm flipH="1">
            <a:off x="7083488" y="3570895"/>
            <a:ext cx="2781889" cy="0"/>
          </a:xfrm>
          <a:prstGeom prst="line">
            <a:avLst/>
          </a:prstGeom>
          <a:ln w="15875">
            <a:solidFill>
              <a:schemeClr val="bg1">
                <a:alpha val="29554"/>
              </a:schemeClr>
            </a:solidFill>
            <a:prstDash val="dash"/>
            <a:headEnd type="stealth" w="med" len="lg"/>
            <a:tailEnd type="none"/>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514C7AB7-D3DC-818A-4FA9-109EC7AB31FE}"/>
              </a:ext>
            </a:extLst>
          </p:cNvPr>
          <p:cNvGrpSpPr/>
          <p:nvPr/>
        </p:nvGrpSpPr>
        <p:grpSpPr>
          <a:xfrm>
            <a:off x="5930603" y="3419060"/>
            <a:ext cx="1182097" cy="1059693"/>
            <a:chOff x="6214227" y="3888708"/>
            <a:chExt cx="1182097" cy="1059693"/>
          </a:xfrm>
        </p:grpSpPr>
        <p:sp>
          <p:nvSpPr>
            <p:cNvPr id="180" name="TextBox 179">
              <a:extLst>
                <a:ext uri="{FF2B5EF4-FFF2-40B4-BE49-F238E27FC236}">
                  <a16:creationId xmlns:a16="http://schemas.microsoft.com/office/drawing/2014/main" id="{EC958A79-1CAC-78A9-1531-BF19CA028451}"/>
                </a:ext>
              </a:extLst>
            </p:cNvPr>
            <p:cNvSpPr txBox="1"/>
            <p:nvPr/>
          </p:nvSpPr>
          <p:spPr>
            <a:xfrm>
              <a:off x="6214227" y="4373458"/>
              <a:ext cx="1182097" cy="57494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white"/>
                  </a:solidFill>
                  <a:effectLst/>
                  <a:uLnTx/>
                  <a:uFillTx/>
                  <a:latin typeface="Archivo" pitchFamily="2" charset="0"/>
                  <a:ea typeface="+mn-ea"/>
                  <a:cs typeface="+mn-cs"/>
                </a:rPr>
                <a:t>Acceso inicial a servicios en la nube</a:t>
              </a:r>
              <a:endParaRPr kumimoji="0" lang="en-FI" sz="1200" b="0" i="0" u="none" strike="noStrike" kern="1200" cap="none" spc="0" normalizeH="0" baseline="0" noProof="0" dirty="0">
                <a:ln>
                  <a:noFill/>
                </a:ln>
                <a:solidFill>
                  <a:prstClr val="white"/>
                </a:solidFill>
                <a:effectLst/>
                <a:uLnTx/>
                <a:uFillTx/>
                <a:latin typeface="Archivo" pitchFamily="2" charset="0"/>
                <a:ea typeface="+mn-ea"/>
                <a:cs typeface="+mn-cs"/>
              </a:endParaRPr>
            </a:p>
          </p:txBody>
        </p:sp>
        <p:pic>
          <p:nvPicPr>
            <p:cNvPr id="182" name="Graphic 181" descr="Cloud with solid fill">
              <a:extLst>
                <a:ext uri="{FF2B5EF4-FFF2-40B4-BE49-F238E27FC236}">
                  <a16:creationId xmlns:a16="http://schemas.microsoft.com/office/drawing/2014/main" id="{9F0F4197-0F37-E6C9-1774-D6131CE21262}"/>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20833" b="20105"/>
            <a:stretch/>
          </p:blipFill>
          <p:spPr>
            <a:xfrm>
              <a:off x="6559317" y="3888708"/>
              <a:ext cx="544804" cy="321771"/>
            </a:xfrm>
            <a:prstGeom prst="rect">
              <a:avLst/>
            </a:prstGeom>
          </p:spPr>
        </p:pic>
      </p:grpSp>
      <p:cxnSp>
        <p:nvCxnSpPr>
          <p:cNvPr id="183" name="Straight Connector 182">
            <a:extLst>
              <a:ext uri="{FF2B5EF4-FFF2-40B4-BE49-F238E27FC236}">
                <a16:creationId xmlns:a16="http://schemas.microsoft.com/office/drawing/2014/main" id="{736C250F-41F8-C4BE-8A11-A3C2A1335DE5}"/>
              </a:ext>
            </a:extLst>
          </p:cNvPr>
          <p:cNvCxnSpPr>
            <a:cxnSpLocks/>
          </p:cNvCxnSpPr>
          <p:nvPr/>
        </p:nvCxnSpPr>
        <p:spPr>
          <a:xfrm flipH="1">
            <a:off x="5011318" y="3571598"/>
            <a:ext cx="708914" cy="0"/>
          </a:xfrm>
          <a:prstGeom prst="line">
            <a:avLst/>
          </a:prstGeom>
          <a:ln w="15875">
            <a:solidFill>
              <a:schemeClr val="bg1">
                <a:alpha val="29554"/>
              </a:schemeClr>
            </a:solidFill>
            <a:prstDash val="dash"/>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B99A5A1D-4A39-7986-B773-CA88D4183130}"/>
              </a:ext>
            </a:extLst>
          </p:cNvPr>
          <p:cNvCxnSpPr>
            <a:cxnSpLocks/>
          </p:cNvCxnSpPr>
          <p:nvPr/>
        </p:nvCxnSpPr>
        <p:spPr>
          <a:xfrm flipH="1" flipV="1">
            <a:off x="9154492" y="1796309"/>
            <a:ext cx="710885" cy="700165"/>
          </a:xfrm>
          <a:prstGeom prst="line">
            <a:avLst/>
          </a:prstGeom>
          <a:ln w="15875">
            <a:solidFill>
              <a:schemeClr val="bg1">
                <a:alpha val="29554"/>
              </a:schemeClr>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EFBBF35-8FE1-D1FB-0F50-9A7F81030063}"/>
              </a:ext>
            </a:extLst>
          </p:cNvPr>
          <p:cNvCxnSpPr>
            <a:cxnSpLocks/>
          </p:cNvCxnSpPr>
          <p:nvPr/>
        </p:nvCxnSpPr>
        <p:spPr>
          <a:xfrm flipH="1" flipV="1">
            <a:off x="9154492" y="2096014"/>
            <a:ext cx="715628" cy="1224536"/>
          </a:xfrm>
          <a:prstGeom prst="line">
            <a:avLst/>
          </a:prstGeom>
          <a:ln w="15875">
            <a:solidFill>
              <a:schemeClr val="bg1">
                <a:alpha val="29554"/>
              </a:schemeClr>
            </a:solidFill>
            <a:headEnd type="stealth" w="med" len="lg"/>
            <a:tailEnd type="none"/>
          </a:ln>
        </p:spPr>
        <p:style>
          <a:lnRef idx="1">
            <a:schemeClr val="accent1"/>
          </a:lnRef>
          <a:fillRef idx="0">
            <a:schemeClr val="accent1"/>
          </a:fillRef>
          <a:effectRef idx="0">
            <a:schemeClr val="accent1"/>
          </a:effectRef>
          <a:fontRef idx="minor">
            <a:schemeClr val="tx1"/>
          </a:fontRef>
        </p:style>
      </p:cxnSp>
      <p:grpSp>
        <p:nvGrpSpPr>
          <p:cNvPr id="170" name="Group 169">
            <a:extLst>
              <a:ext uri="{FF2B5EF4-FFF2-40B4-BE49-F238E27FC236}">
                <a16:creationId xmlns:a16="http://schemas.microsoft.com/office/drawing/2014/main" id="{79B72B97-BEFF-E827-80BA-1F4FFE4FD9BC}"/>
              </a:ext>
            </a:extLst>
          </p:cNvPr>
          <p:cNvGrpSpPr/>
          <p:nvPr/>
        </p:nvGrpSpPr>
        <p:grpSpPr>
          <a:xfrm>
            <a:off x="621584" y="1147178"/>
            <a:ext cx="2613580" cy="1161404"/>
            <a:chOff x="621584" y="1147178"/>
            <a:chExt cx="2613580" cy="1161404"/>
          </a:xfrm>
        </p:grpSpPr>
        <p:grpSp>
          <p:nvGrpSpPr>
            <p:cNvPr id="83" name="Group 82">
              <a:extLst>
                <a:ext uri="{FF2B5EF4-FFF2-40B4-BE49-F238E27FC236}">
                  <a16:creationId xmlns:a16="http://schemas.microsoft.com/office/drawing/2014/main" id="{46B8BD8D-5D96-3FD4-1638-567A27961C72}"/>
                </a:ext>
              </a:extLst>
            </p:cNvPr>
            <p:cNvGrpSpPr/>
            <p:nvPr/>
          </p:nvGrpSpPr>
          <p:grpSpPr>
            <a:xfrm>
              <a:off x="621584" y="1147178"/>
              <a:ext cx="713787" cy="769273"/>
              <a:chOff x="1030816" y="1487054"/>
              <a:chExt cx="713787" cy="769273"/>
            </a:xfrm>
          </p:grpSpPr>
          <p:sp>
            <p:nvSpPr>
              <p:cNvPr id="84" name="TextBox 83">
                <a:extLst>
                  <a:ext uri="{FF2B5EF4-FFF2-40B4-BE49-F238E27FC236}">
                    <a16:creationId xmlns:a16="http://schemas.microsoft.com/office/drawing/2014/main" id="{4741A7A4-9ED9-8E87-7379-7340168D7DF5}"/>
                  </a:ext>
                </a:extLst>
              </p:cNvPr>
              <p:cNvSpPr txBox="1"/>
              <p:nvPr/>
            </p:nvSpPr>
            <p:spPr>
              <a:xfrm>
                <a:off x="1030816" y="2080250"/>
                <a:ext cx="713787" cy="1760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PE" sz="1200" dirty="0">
                    <a:solidFill>
                      <a:srgbClr val="F0B2B2"/>
                    </a:solidFill>
                    <a:latin typeface="Archivo" pitchFamily="2" charset="0"/>
                  </a:rPr>
                  <a:t>Atacante</a:t>
                </a:r>
                <a:endParaRPr lang="en-FI" sz="1200" dirty="0">
                  <a:solidFill>
                    <a:srgbClr val="F0B2B2"/>
                  </a:solidFill>
                  <a:latin typeface="Archivo" pitchFamily="2" charset="0"/>
                </a:endParaRPr>
              </a:p>
            </p:txBody>
          </p:sp>
          <p:grpSp>
            <p:nvGrpSpPr>
              <p:cNvPr id="85" name="Group 84">
                <a:extLst>
                  <a:ext uri="{FF2B5EF4-FFF2-40B4-BE49-F238E27FC236}">
                    <a16:creationId xmlns:a16="http://schemas.microsoft.com/office/drawing/2014/main" id="{53062686-869D-D747-00B5-121BA677C457}"/>
                  </a:ext>
                </a:extLst>
              </p:cNvPr>
              <p:cNvGrpSpPr/>
              <p:nvPr/>
            </p:nvGrpSpPr>
            <p:grpSpPr>
              <a:xfrm>
                <a:off x="1142440" y="1487054"/>
                <a:ext cx="490538" cy="504825"/>
                <a:chOff x="1142440" y="1487054"/>
                <a:chExt cx="490538" cy="504825"/>
              </a:xfrm>
            </p:grpSpPr>
            <p:sp>
              <p:nvSpPr>
                <p:cNvPr id="87" name="Freeform 259">
                  <a:extLst>
                    <a:ext uri="{FF2B5EF4-FFF2-40B4-BE49-F238E27FC236}">
                      <a16:creationId xmlns:a16="http://schemas.microsoft.com/office/drawing/2014/main" id="{F3AC27A0-F4B7-39EE-27D4-4E1135538356}"/>
                    </a:ext>
                  </a:extLst>
                </p:cNvPr>
                <p:cNvSpPr>
                  <a:spLocks/>
                </p:cNvSpPr>
                <p:nvPr/>
              </p:nvSpPr>
              <p:spPr bwMode="auto">
                <a:xfrm>
                  <a:off x="1142440" y="1487054"/>
                  <a:ext cx="490538" cy="504825"/>
                </a:xfrm>
                <a:custGeom>
                  <a:avLst/>
                  <a:gdLst>
                    <a:gd name="T0" fmla="*/ 147 w 160"/>
                    <a:gd name="T1" fmla="*/ 128 h 164"/>
                    <a:gd name="T2" fmla="*/ 147 w 160"/>
                    <a:gd name="T3" fmla="*/ 127 h 164"/>
                    <a:gd name="T4" fmla="*/ 122 w 160"/>
                    <a:gd name="T5" fmla="*/ 120 h 164"/>
                    <a:gd name="T6" fmla="*/ 144 w 160"/>
                    <a:gd name="T7" fmla="*/ 76 h 164"/>
                    <a:gd name="T8" fmla="*/ 135 w 160"/>
                    <a:gd name="T9" fmla="*/ 51 h 164"/>
                    <a:gd name="T10" fmla="*/ 129 w 160"/>
                    <a:gd name="T11" fmla="*/ 42 h 164"/>
                    <a:gd name="T12" fmla="*/ 127 w 160"/>
                    <a:gd name="T13" fmla="*/ 37 h 164"/>
                    <a:gd name="T14" fmla="*/ 106 w 160"/>
                    <a:gd name="T15" fmla="*/ 7 h 164"/>
                    <a:gd name="T16" fmla="*/ 80 w 160"/>
                    <a:gd name="T17" fmla="*/ 0 h 164"/>
                    <a:gd name="T18" fmla="*/ 80 w 160"/>
                    <a:gd name="T19" fmla="*/ 0 h 164"/>
                    <a:gd name="T20" fmla="*/ 80 w 160"/>
                    <a:gd name="T21" fmla="*/ 0 h 164"/>
                    <a:gd name="T22" fmla="*/ 54 w 160"/>
                    <a:gd name="T23" fmla="*/ 7 h 164"/>
                    <a:gd name="T24" fmla="*/ 33 w 160"/>
                    <a:gd name="T25" fmla="*/ 37 h 164"/>
                    <a:gd name="T26" fmla="*/ 31 w 160"/>
                    <a:gd name="T27" fmla="*/ 42 h 164"/>
                    <a:gd name="T28" fmla="*/ 25 w 160"/>
                    <a:gd name="T29" fmla="*/ 51 h 164"/>
                    <a:gd name="T30" fmla="*/ 16 w 160"/>
                    <a:gd name="T31" fmla="*/ 76 h 164"/>
                    <a:gd name="T32" fmla="*/ 38 w 160"/>
                    <a:gd name="T33" fmla="*/ 120 h 164"/>
                    <a:gd name="T34" fmla="*/ 13 w 160"/>
                    <a:gd name="T35" fmla="*/ 127 h 164"/>
                    <a:gd name="T36" fmla="*/ 13 w 160"/>
                    <a:gd name="T37" fmla="*/ 128 h 164"/>
                    <a:gd name="T38" fmla="*/ 0 w 160"/>
                    <a:gd name="T39" fmla="*/ 160 h 164"/>
                    <a:gd name="T40" fmla="*/ 4 w 160"/>
                    <a:gd name="T41" fmla="*/ 164 h 164"/>
                    <a:gd name="T42" fmla="*/ 8 w 160"/>
                    <a:gd name="T43" fmla="*/ 160 h 164"/>
                    <a:gd name="T44" fmla="*/ 18 w 160"/>
                    <a:gd name="T45" fmla="*/ 133 h 164"/>
                    <a:gd name="T46" fmla="*/ 19 w 160"/>
                    <a:gd name="T47" fmla="*/ 133 h 164"/>
                    <a:gd name="T48" fmla="*/ 50 w 160"/>
                    <a:gd name="T49" fmla="*/ 126 h 164"/>
                    <a:gd name="T50" fmla="*/ 53 w 160"/>
                    <a:gd name="T51" fmla="*/ 122 h 164"/>
                    <a:gd name="T52" fmla="*/ 50 w 160"/>
                    <a:gd name="T53" fmla="*/ 118 h 164"/>
                    <a:gd name="T54" fmla="*/ 24 w 160"/>
                    <a:gd name="T55" fmla="*/ 76 h 164"/>
                    <a:gd name="T56" fmla="*/ 32 w 160"/>
                    <a:gd name="T57" fmla="*/ 55 h 164"/>
                    <a:gd name="T58" fmla="*/ 37 w 160"/>
                    <a:gd name="T59" fmla="*/ 46 h 164"/>
                    <a:gd name="T60" fmla="*/ 40 w 160"/>
                    <a:gd name="T61" fmla="*/ 40 h 164"/>
                    <a:gd name="T62" fmla="*/ 58 w 160"/>
                    <a:gd name="T63" fmla="*/ 13 h 164"/>
                    <a:gd name="T64" fmla="*/ 80 w 160"/>
                    <a:gd name="T65" fmla="*/ 8 h 164"/>
                    <a:gd name="T66" fmla="*/ 102 w 160"/>
                    <a:gd name="T67" fmla="*/ 13 h 164"/>
                    <a:gd name="T68" fmla="*/ 120 w 160"/>
                    <a:gd name="T69" fmla="*/ 40 h 164"/>
                    <a:gd name="T70" fmla="*/ 123 w 160"/>
                    <a:gd name="T71" fmla="*/ 46 h 164"/>
                    <a:gd name="T72" fmla="*/ 128 w 160"/>
                    <a:gd name="T73" fmla="*/ 55 h 164"/>
                    <a:gd name="T74" fmla="*/ 136 w 160"/>
                    <a:gd name="T75" fmla="*/ 76 h 164"/>
                    <a:gd name="T76" fmla="*/ 110 w 160"/>
                    <a:gd name="T77" fmla="*/ 118 h 164"/>
                    <a:gd name="T78" fmla="*/ 107 w 160"/>
                    <a:gd name="T79" fmla="*/ 122 h 164"/>
                    <a:gd name="T80" fmla="*/ 110 w 160"/>
                    <a:gd name="T81" fmla="*/ 126 h 164"/>
                    <a:gd name="T82" fmla="*/ 141 w 160"/>
                    <a:gd name="T83" fmla="*/ 133 h 164"/>
                    <a:gd name="T84" fmla="*/ 142 w 160"/>
                    <a:gd name="T85" fmla="*/ 133 h 164"/>
                    <a:gd name="T86" fmla="*/ 152 w 160"/>
                    <a:gd name="T87" fmla="*/ 160 h 164"/>
                    <a:gd name="T88" fmla="*/ 156 w 160"/>
                    <a:gd name="T89" fmla="*/ 164 h 164"/>
                    <a:gd name="T90" fmla="*/ 160 w 160"/>
                    <a:gd name="T91" fmla="*/ 160 h 164"/>
                    <a:gd name="T92" fmla="*/ 147 w 160"/>
                    <a:gd name="T93" fmla="*/ 128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 h="164">
                      <a:moveTo>
                        <a:pt x="147" y="128"/>
                      </a:moveTo>
                      <a:cubicBezTo>
                        <a:pt x="147" y="127"/>
                        <a:pt x="147" y="127"/>
                        <a:pt x="147" y="127"/>
                      </a:cubicBezTo>
                      <a:cubicBezTo>
                        <a:pt x="146" y="126"/>
                        <a:pt x="144" y="125"/>
                        <a:pt x="122" y="120"/>
                      </a:cubicBezTo>
                      <a:cubicBezTo>
                        <a:pt x="139" y="108"/>
                        <a:pt x="144" y="87"/>
                        <a:pt x="144" y="76"/>
                      </a:cubicBezTo>
                      <a:cubicBezTo>
                        <a:pt x="144" y="66"/>
                        <a:pt x="140" y="59"/>
                        <a:pt x="135" y="51"/>
                      </a:cubicBezTo>
                      <a:cubicBezTo>
                        <a:pt x="133" y="48"/>
                        <a:pt x="131" y="45"/>
                        <a:pt x="129" y="42"/>
                      </a:cubicBezTo>
                      <a:cubicBezTo>
                        <a:pt x="129" y="41"/>
                        <a:pt x="128" y="39"/>
                        <a:pt x="127" y="37"/>
                      </a:cubicBezTo>
                      <a:cubicBezTo>
                        <a:pt x="123" y="29"/>
                        <a:pt x="116" y="15"/>
                        <a:pt x="106" y="7"/>
                      </a:cubicBezTo>
                      <a:cubicBezTo>
                        <a:pt x="101" y="3"/>
                        <a:pt x="93" y="1"/>
                        <a:pt x="80" y="0"/>
                      </a:cubicBezTo>
                      <a:cubicBezTo>
                        <a:pt x="80" y="0"/>
                        <a:pt x="80" y="0"/>
                        <a:pt x="80" y="0"/>
                      </a:cubicBezTo>
                      <a:cubicBezTo>
                        <a:pt x="80" y="0"/>
                        <a:pt x="80" y="0"/>
                        <a:pt x="80" y="0"/>
                      </a:cubicBezTo>
                      <a:cubicBezTo>
                        <a:pt x="67" y="1"/>
                        <a:pt x="59" y="3"/>
                        <a:pt x="54" y="7"/>
                      </a:cubicBezTo>
                      <a:cubicBezTo>
                        <a:pt x="44" y="15"/>
                        <a:pt x="37" y="29"/>
                        <a:pt x="33" y="37"/>
                      </a:cubicBezTo>
                      <a:cubicBezTo>
                        <a:pt x="32" y="39"/>
                        <a:pt x="31" y="41"/>
                        <a:pt x="31" y="42"/>
                      </a:cubicBezTo>
                      <a:cubicBezTo>
                        <a:pt x="29" y="45"/>
                        <a:pt x="27" y="48"/>
                        <a:pt x="25" y="51"/>
                      </a:cubicBezTo>
                      <a:cubicBezTo>
                        <a:pt x="20" y="59"/>
                        <a:pt x="16" y="66"/>
                        <a:pt x="16" y="76"/>
                      </a:cubicBezTo>
                      <a:cubicBezTo>
                        <a:pt x="16" y="87"/>
                        <a:pt x="21" y="108"/>
                        <a:pt x="38" y="120"/>
                      </a:cubicBezTo>
                      <a:cubicBezTo>
                        <a:pt x="16" y="125"/>
                        <a:pt x="14" y="126"/>
                        <a:pt x="13" y="127"/>
                      </a:cubicBezTo>
                      <a:cubicBezTo>
                        <a:pt x="13" y="128"/>
                        <a:pt x="13" y="128"/>
                        <a:pt x="13" y="128"/>
                      </a:cubicBezTo>
                      <a:cubicBezTo>
                        <a:pt x="10" y="131"/>
                        <a:pt x="0" y="140"/>
                        <a:pt x="0" y="160"/>
                      </a:cubicBezTo>
                      <a:cubicBezTo>
                        <a:pt x="0" y="162"/>
                        <a:pt x="2" y="164"/>
                        <a:pt x="4" y="164"/>
                      </a:cubicBezTo>
                      <a:cubicBezTo>
                        <a:pt x="6" y="164"/>
                        <a:pt x="8" y="162"/>
                        <a:pt x="8" y="160"/>
                      </a:cubicBezTo>
                      <a:cubicBezTo>
                        <a:pt x="8" y="143"/>
                        <a:pt x="16" y="136"/>
                        <a:pt x="18" y="133"/>
                      </a:cubicBezTo>
                      <a:cubicBezTo>
                        <a:pt x="19" y="133"/>
                        <a:pt x="19" y="133"/>
                        <a:pt x="19" y="133"/>
                      </a:cubicBezTo>
                      <a:cubicBezTo>
                        <a:pt x="20" y="133"/>
                        <a:pt x="25" y="131"/>
                        <a:pt x="50" y="126"/>
                      </a:cubicBezTo>
                      <a:cubicBezTo>
                        <a:pt x="51" y="126"/>
                        <a:pt x="53" y="124"/>
                        <a:pt x="53" y="122"/>
                      </a:cubicBezTo>
                      <a:cubicBezTo>
                        <a:pt x="53" y="121"/>
                        <a:pt x="52" y="119"/>
                        <a:pt x="50" y="118"/>
                      </a:cubicBezTo>
                      <a:cubicBezTo>
                        <a:pt x="30" y="109"/>
                        <a:pt x="24" y="87"/>
                        <a:pt x="24" y="76"/>
                      </a:cubicBezTo>
                      <a:cubicBezTo>
                        <a:pt x="24" y="68"/>
                        <a:pt x="27" y="63"/>
                        <a:pt x="32" y="55"/>
                      </a:cubicBezTo>
                      <a:cubicBezTo>
                        <a:pt x="34" y="52"/>
                        <a:pt x="36" y="49"/>
                        <a:pt x="37" y="46"/>
                      </a:cubicBezTo>
                      <a:cubicBezTo>
                        <a:pt x="38" y="45"/>
                        <a:pt x="39" y="43"/>
                        <a:pt x="40" y="40"/>
                      </a:cubicBezTo>
                      <a:cubicBezTo>
                        <a:pt x="44" y="32"/>
                        <a:pt x="50" y="20"/>
                        <a:pt x="58" y="13"/>
                      </a:cubicBezTo>
                      <a:cubicBezTo>
                        <a:pt x="61" y="11"/>
                        <a:pt x="67" y="9"/>
                        <a:pt x="80" y="8"/>
                      </a:cubicBezTo>
                      <a:cubicBezTo>
                        <a:pt x="93" y="9"/>
                        <a:pt x="99" y="11"/>
                        <a:pt x="102" y="13"/>
                      </a:cubicBezTo>
                      <a:cubicBezTo>
                        <a:pt x="110" y="20"/>
                        <a:pt x="116" y="32"/>
                        <a:pt x="120" y="40"/>
                      </a:cubicBezTo>
                      <a:cubicBezTo>
                        <a:pt x="121" y="43"/>
                        <a:pt x="122" y="45"/>
                        <a:pt x="123" y="46"/>
                      </a:cubicBezTo>
                      <a:cubicBezTo>
                        <a:pt x="124" y="49"/>
                        <a:pt x="126" y="52"/>
                        <a:pt x="128" y="55"/>
                      </a:cubicBezTo>
                      <a:cubicBezTo>
                        <a:pt x="133" y="63"/>
                        <a:pt x="136" y="68"/>
                        <a:pt x="136" y="76"/>
                      </a:cubicBezTo>
                      <a:cubicBezTo>
                        <a:pt x="136" y="87"/>
                        <a:pt x="130" y="109"/>
                        <a:pt x="110" y="118"/>
                      </a:cubicBezTo>
                      <a:cubicBezTo>
                        <a:pt x="108" y="119"/>
                        <a:pt x="107" y="121"/>
                        <a:pt x="107" y="122"/>
                      </a:cubicBezTo>
                      <a:cubicBezTo>
                        <a:pt x="107" y="124"/>
                        <a:pt x="109" y="126"/>
                        <a:pt x="110" y="126"/>
                      </a:cubicBezTo>
                      <a:cubicBezTo>
                        <a:pt x="135" y="131"/>
                        <a:pt x="140" y="133"/>
                        <a:pt x="141" y="133"/>
                      </a:cubicBezTo>
                      <a:cubicBezTo>
                        <a:pt x="142" y="133"/>
                        <a:pt x="142" y="133"/>
                        <a:pt x="142" y="133"/>
                      </a:cubicBezTo>
                      <a:cubicBezTo>
                        <a:pt x="144" y="136"/>
                        <a:pt x="152" y="143"/>
                        <a:pt x="152" y="160"/>
                      </a:cubicBezTo>
                      <a:cubicBezTo>
                        <a:pt x="152" y="162"/>
                        <a:pt x="154" y="164"/>
                        <a:pt x="156" y="164"/>
                      </a:cubicBezTo>
                      <a:cubicBezTo>
                        <a:pt x="158" y="164"/>
                        <a:pt x="160" y="162"/>
                        <a:pt x="160" y="160"/>
                      </a:cubicBezTo>
                      <a:cubicBezTo>
                        <a:pt x="160" y="140"/>
                        <a:pt x="150" y="131"/>
                        <a:pt x="147" y="128"/>
                      </a:cubicBezTo>
                      <a:close/>
                    </a:path>
                  </a:pathLst>
                </a:custGeom>
                <a:solidFill>
                  <a:schemeClr val="bg1"/>
                </a:solidFill>
                <a:ln>
                  <a:solidFill>
                    <a:srgbClr val="FF0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chivo" pitchFamily="2" charset="0"/>
                    <a:ea typeface="+mn-ea"/>
                    <a:cs typeface="+mn-cs"/>
                  </a:endParaRPr>
                </a:p>
              </p:txBody>
            </p:sp>
            <p:sp>
              <p:nvSpPr>
                <p:cNvPr id="88" name="Freeform 18">
                  <a:extLst>
                    <a:ext uri="{FF2B5EF4-FFF2-40B4-BE49-F238E27FC236}">
                      <a16:creationId xmlns:a16="http://schemas.microsoft.com/office/drawing/2014/main" id="{6BA0194C-8E60-0E09-7061-AF38F14D82C6}"/>
                    </a:ext>
                  </a:extLst>
                </p:cNvPr>
                <p:cNvSpPr>
                  <a:spLocks/>
                </p:cNvSpPr>
                <p:nvPr/>
              </p:nvSpPr>
              <p:spPr bwMode="auto">
                <a:xfrm>
                  <a:off x="1234422" y="1608152"/>
                  <a:ext cx="306577" cy="314325"/>
                </a:xfrm>
                <a:custGeom>
                  <a:avLst/>
                  <a:gdLst>
                    <a:gd name="connsiteX0" fmla="*/ 153289 w 306577"/>
                    <a:gd name="connsiteY0" fmla="*/ 0 h 314325"/>
                    <a:gd name="connsiteX1" fmla="*/ 300927 w 306577"/>
                    <a:gd name="connsiteY1" fmla="*/ 80122 h 314325"/>
                    <a:gd name="connsiteX2" fmla="*/ 227108 w 306577"/>
                    <a:gd name="connsiteY2" fmla="*/ 228040 h 314325"/>
                    <a:gd name="connsiteX3" fmla="*/ 165592 w 306577"/>
                    <a:gd name="connsiteY3" fmla="*/ 255775 h 314325"/>
                    <a:gd name="connsiteX4" fmla="*/ 165592 w 306577"/>
                    <a:gd name="connsiteY4" fmla="*/ 301999 h 314325"/>
                    <a:gd name="connsiteX5" fmla="*/ 153289 w 306577"/>
                    <a:gd name="connsiteY5" fmla="*/ 314325 h 314325"/>
                    <a:gd name="connsiteX6" fmla="*/ 140986 w 306577"/>
                    <a:gd name="connsiteY6" fmla="*/ 301999 h 314325"/>
                    <a:gd name="connsiteX7" fmla="*/ 140986 w 306577"/>
                    <a:gd name="connsiteY7" fmla="*/ 255775 h 314325"/>
                    <a:gd name="connsiteX8" fmla="*/ 79470 w 306577"/>
                    <a:gd name="connsiteY8" fmla="*/ 228040 h 314325"/>
                    <a:gd name="connsiteX9" fmla="*/ 5651 w 306577"/>
                    <a:gd name="connsiteY9" fmla="*/ 80122 h 314325"/>
                    <a:gd name="connsiteX10" fmla="*/ 153289 w 306577"/>
                    <a:gd name="connsiteY10" fmla="*/ 0 h 314325"/>
                    <a:gd name="connsiteX11" fmla="*/ 90184 w 306577"/>
                    <a:gd name="connsiteY11" fmla="*/ 65741 h 314325"/>
                    <a:gd name="connsiteX12" fmla="*/ 79468 w 306577"/>
                    <a:gd name="connsiteY12" fmla="*/ 66700 h 314325"/>
                    <a:gd name="connsiteX13" fmla="*/ 69943 w 306577"/>
                    <a:gd name="connsiteY13" fmla="*/ 74372 h 314325"/>
                    <a:gd name="connsiteX14" fmla="*/ 98518 w 306577"/>
                    <a:gd name="connsiteY14" fmla="*/ 108900 h 314325"/>
                    <a:gd name="connsiteX15" fmla="*/ 108043 w 306577"/>
                    <a:gd name="connsiteY15" fmla="*/ 108900 h 314325"/>
                    <a:gd name="connsiteX16" fmla="*/ 133443 w 306577"/>
                    <a:gd name="connsiteY16" fmla="*/ 97391 h 314325"/>
                    <a:gd name="connsiteX17" fmla="*/ 108043 w 306577"/>
                    <a:gd name="connsiteY17" fmla="*/ 70536 h 314325"/>
                    <a:gd name="connsiteX18" fmla="*/ 90184 w 306577"/>
                    <a:gd name="connsiteY18" fmla="*/ 65741 h 314325"/>
                    <a:gd name="connsiteX19" fmla="*/ 218772 w 306577"/>
                    <a:gd name="connsiteY19" fmla="*/ 65741 h 314325"/>
                    <a:gd name="connsiteX20" fmla="*/ 198531 w 306577"/>
                    <a:gd name="connsiteY20" fmla="*/ 70536 h 314325"/>
                    <a:gd name="connsiteX21" fmla="*/ 173131 w 306577"/>
                    <a:gd name="connsiteY21" fmla="*/ 97391 h 314325"/>
                    <a:gd name="connsiteX22" fmla="*/ 198531 w 306577"/>
                    <a:gd name="connsiteY22" fmla="*/ 108900 h 314325"/>
                    <a:gd name="connsiteX23" fmla="*/ 208056 w 306577"/>
                    <a:gd name="connsiteY23" fmla="*/ 108900 h 314325"/>
                    <a:gd name="connsiteX24" fmla="*/ 236631 w 306577"/>
                    <a:gd name="connsiteY24" fmla="*/ 74372 h 314325"/>
                    <a:gd name="connsiteX25" fmla="*/ 227106 w 306577"/>
                    <a:gd name="connsiteY25" fmla="*/ 66700 h 314325"/>
                    <a:gd name="connsiteX26" fmla="*/ 218772 w 306577"/>
                    <a:gd name="connsiteY26" fmla="*/ 65741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6577" h="314325">
                      <a:moveTo>
                        <a:pt x="153289" y="0"/>
                      </a:moveTo>
                      <a:cubicBezTo>
                        <a:pt x="208653" y="0"/>
                        <a:pt x="285548" y="27735"/>
                        <a:pt x="300927" y="80122"/>
                      </a:cubicBezTo>
                      <a:cubicBezTo>
                        <a:pt x="325533" y="160244"/>
                        <a:pt x="264017" y="215713"/>
                        <a:pt x="227108" y="228040"/>
                      </a:cubicBezTo>
                      <a:cubicBezTo>
                        <a:pt x="202502" y="237285"/>
                        <a:pt x="180971" y="246530"/>
                        <a:pt x="165592" y="255775"/>
                      </a:cubicBezTo>
                      <a:cubicBezTo>
                        <a:pt x="165592" y="255775"/>
                        <a:pt x="165592" y="255775"/>
                        <a:pt x="165592" y="301999"/>
                      </a:cubicBezTo>
                      <a:cubicBezTo>
                        <a:pt x="165592" y="308162"/>
                        <a:pt x="159441" y="314325"/>
                        <a:pt x="153289" y="314325"/>
                      </a:cubicBezTo>
                      <a:cubicBezTo>
                        <a:pt x="147137" y="314325"/>
                        <a:pt x="140986" y="308162"/>
                        <a:pt x="140986" y="301999"/>
                      </a:cubicBezTo>
                      <a:cubicBezTo>
                        <a:pt x="140986" y="301999"/>
                        <a:pt x="140986" y="301999"/>
                        <a:pt x="140986" y="255775"/>
                      </a:cubicBezTo>
                      <a:cubicBezTo>
                        <a:pt x="125607" y="246530"/>
                        <a:pt x="104076" y="237285"/>
                        <a:pt x="79470" y="228040"/>
                      </a:cubicBezTo>
                      <a:cubicBezTo>
                        <a:pt x="42561" y="215713"/>
                        <a:pt x="-18955" y="160244"/>
                        <a:pt x="5651" y="80122"/>
                      </a:cubicBezTo>
                      <a:cubicBezTo>
                        <a:pt x="21030" y="27735"/>
                        <a:pt x="85622" y="0"/>
                        <a:pt x="153289" y="0"/>
                      </a:cubicBezTo>
                      <a:close/>
                      <a:moveTo>
                        <a:pt x="90184" y="65741"/>
                      </a:moveTo>
                      <a:cubicBezTo>
                        <a:pt x="85024" y="65741"/>
                        <a:pt x="81055" y="66700"/>
                        <a:pt x="79468" y="66700"/>
                      </a:cubicBezTo>
                      <a:cubicBezTo>
                        <a:pt x="73118" y="66700"/>
                        <a:pt x="73118" y="66700"/>
                        <a:pt x="69943" y="74372"/>
                      </a:cubicBezTo>
                      <a:cubicBezTo>
                        <a:pt x="76293" y="97391"/>
                        <a:pt x="85818" y="105064"/>
                        <a:pt x="98518" y="108900"/>
                      </a:cubicBezTo>
                      <a:cubicBezTo>
                        <a:pt x="101693" y="108900"/>
                        <a:pt x="104868" y="108900"/>
                        <a:pt x="108043" y="108900"/>
                      </a:cubicBezTo>
                      <a:cubicBezTo>
                        <a:pt x="117568" y="108900"/>
                        <a:pt x="127093" y="101227"/>
                        <a:pt x="133443" y="97391"/>
                      </a:cubicBezTo>
                      <a:cubicBezTo>
                        <a:pt x="123918" y="82045"/>
                        <a:pt x="117568" y="74372"/>
                        <a:pt x="108043" y="70536"/>
                      </a:cubicBezTo>
                      <a:cubicBezTo>
                        <a:pt x="101693" y="66700"/>
                        <a:pt x="95343" y="65741"/>
                        <a:pt x="90184" y="65741"/>
                      </a:cubicBezTo>
                      <a:close/>
                      <a:moveTo>
                        <a:pt x="218772" y="65741"/>
                      </a:moveTo>
                      <a:cubicBezTo>
                        <a:pt x="213612" y="65741"/>
                        <a:pt x="206469" y="66700"/>
                        <a:pt x="198531" y="70536"/>
                      </a:cubicBezTo>
                      <a:cubicBezTo>
                        <a:pt x="189006" y="78209"/>
                        <a:pt x="182656" y="85882"/>
                        <a:pt x="173131" y="97391"/>
                      </a:cubicBezTo>
                      <a:cubicBezTo>
                        <a:pt x="179481" y="101227"/>
                        <a:pt x="189006" y="108900"/>
                        <a:pt x="198531" y="108900"/>
                      </a:cubicBezTo>
                      <a:cubicBezTo>
                        <a:pt x="201706" y="108900"/>
                        <a:pt x="204881" y="108900"/>
                        <a:pt x="208056" y="108900"/>
                      </a:cubicBezTo>
                      <a:cubicBezTo>
                        <a:pt x="220756" y="105064"/>
                        <a:pt x="230281" y="97391"/>
                        <a:pt x="236631" y="74372"/>
                      </a:cubicBezTo>
                      <a:cubicBezTo>
                        <a:pt x="233456" y="66700"/>
                        <a:pt x="233456" y="66700"/>
                        <a:pt x="227106" y="66700"/>
                      </a:cubicBezTo>
                      <a:cubicBezTo>
                        <a:pt x="227106" y="66700"/>
                        <a:pt x="223931" y="65741"/>
                        <a:pt x="218772" y="65741"/>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chivo" pitchFamily="2" charset="0"/>
                    <a:ea typeface="+mn-ea"/>
                    <a:cs typeface="+mn-cs"/>
                  </a:endParaRPr>
                </a:p>
              </p:txBody>
            </p:sp>
          </p:grpSp>
        </p:grpSp>
        <p:cxnSp>
          <p:nvCxnSpPr>
            <p:cNvPr id="93" name="Straight Connector 92">
              <a:extLst>
                <a:ext uri="{FF2B5EF4-FFF2-40B4-BE49-F238E27FC236}">
                  <a16:creationId xmlns:a16="http://schemas.microsoft.com/office/drawing/2014/main" id="{B542F822-1348-616C-035C-D72E9A28E264}"/>
                </a:ext>
              </a:extLst>
            </p:cNvPr>
            <p:cNvCxnSpPr>
              <a:cxnSpLocks/>
            </p:cNvCxnSpPr>
            <p:nvPr/>
          </p:nvCxnSpPr>
          <p:spPr>
            <a:xfrm flipH="1">
              <a:off x="1395920" y="1578185"/>
              <a:ext cx="743752" cy="2332"/>
            </a:xfrm>
            <a:prstGeom prst="line">
              <a:avLst/>
            </a:prstGeom>
            <a:ln w="15875">
              <a:solidFill>
                <a:schemeClr val="bg1">
                  <a:alpha val="29554"/>
                </a:schemeClr>
              </a:solidFill>
              <a:headEnd type="stealth" w="med" len="lg"/>
              <a:tailEnd type="none"/>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125BC53B-777A-4313-10D5-537B59612568}"/>
                </a:ext>
              </a:extLst>
            </p:cNvPr>
            <p:cNvGrpSpPr/>
            <p:nvPr/>
          </p:nvGrpSpPr>
          <p:grpSpPr>
            <a:xfrm>
              <a:off x="2102651" y="1216849"/>
              <a:ext cx="1132513" cy="1091733"/>
              <a:chOff x="2225803" y="1410179"/>
              <a:chExt cx="1132513" cy="1091733"/>
            </a:xfrm>
          </p:grpSpPr>
          <p:sp>
            <p:nvSpPr>
              <p:cNvPr id="109" name="TextBox 108">
                <a:extLst>
                  <a:ext uri="{FF2B5EF4-FFF2-40B4-BE49-F238E27FC236}">
                    <a16:creationId xmlns:a16="http://schemas.microsoft.com/office/drawing/2014/main" id="{68CA7C87-F53B-A989-CEF4-B96A987BE919}"/>
                  </a:ext>
                </a:extLst>
              </p:cNvPr>
              <p:cNvSpPr txBox="1"/>
              <p:nvPr/>
            </p:nvSpPr>
            <p:spPr>
              <a:xfrm>
                <a:off x="2225803" y="1921579"/>
                <a:ext cx="1132513" cy="58033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PE" sz="1200" b="0" i="0" u="none" strike="noStrike" kern="1200" cap="none" spc="0" normalizeH="0" baseline="0" noProof="0" dirty="0">
                    <a:ln>
                      <a:noFill/>
                    </a:ln>
                    <a:solidFill>
                      <a:prstClr val="white"/>
                    </a:solidFill>
                    <a:effectLst/>
                    <a:uLnTx/>
                    <a:uFillTx/>
                    <a:latin typeface="Archivo" pitchFamily="2" charset="0"/>
                    <a:ea typeface="+mn-ea"/>
                    <a:cs typeface="+mn-cs"/>
                  </a:rPr>
                  <a:t>Email de phishing entregado</a:t>
                </a:r>
                <a:endParaRPr kumimoji="0" lang="en-FI" sz="1200" b="0" i="0" u="none" strike="noStrike" kern="1200" cap="none" spc="0" normalizeH="0" baseline="0" noProof="0" dirty="0">
                  <a:ln>
                    <a:noFill/>
                  </a:ln>
                  <a:solidFill>
                    <a:prstClr val="white"/>
                  </a:solidFill>
                  <a:effectLst/>
                  <a:uLnTx/>
                  <a:uFillTx/>
                  <a:latin typeface="Archivo" pitchFamily="2" charset="0"/>
                  <a:ea typeface="+mn-ea"/>
                  <a:cs typeface="+mn-cs"/>
                </a:endParaRPr>
              </a:p>
            </p:txBody>
          </p:sp>
          <p:grpSp>
            <p:nvGrpSpPr>
              <p:cNvPr id="247" name="Group 275">
                <a:extLst>
                  <a:ext uri="{FF2B5EF4-FFF2-40B4-BE49-F238E27FC236}">
                    <a16:creationId xmlns:a16="http://schemas.microsoft.com/office/drawing/2014/main" id="{3634C739-681D-FADD-9FBA-239C5E35E1E4}"/>
                  </a:ext>
                </a:extLst>
              </p:cNvPr>
              <p:cNvGrpSpPr>
                <a:grpSpLocks noChangeAspect="1"/>
              </p:cNvGrpSpPr>
              <p:nvPr/>
            </p:nvGrpSpPr>
            <p:grpSpPr bwMode="auto">
              <a:xfrm>
                <a:off x="2608421" y="1410179"/>
                <a:ext cx="365956" cy="456564"/>
                <a:chOff x="3685" y="1966"/>
                <a:chExt cx="311" cy="388"/>
              </a:xfrm>
              <a:solidFill>
                <a:schemeClr val="bg1"/>
              </a:solidFill>
            </p:grpSpPr>
            <p:sp>
              <p:nvSpPr>
                <p:cNvPr id="248" name="Freeform 276">
                  <a:extLst>
                    <a:ext uri="{FF2B5EF4-FFF2-40B4-BE49-F238E27FC236}">
                      <a16:creationId xmlns:a16="http://schemas.microsoft.com/office/drawing/2014/main" id="{C6CA6594-119F-5A8D-705F-E6F36A6C84EB}"/>
                    </a:ext>
                  </a:extLst>
                </p:cNvPr>
                <p:cNvSpPr>
                  <a:spLocks/>
                </p:cNvSpPr>
                <p:nvPr/>
              </p:nvSpPr>
              <p:spPr bwMode="auto">
                <a:xfrm>
                  <a:off x="3772" y="2092"/>
                  <a:ext cx="19" cy="58"/>
                </a:xfrm>
                <a:custGeom>
                  <a:avLst/>
                  <a:gdLst>
                    <a:gd name="T0" fmla="*/ 19 w 19"/>
                    <a:gd name="T1" fmla="*/ 20 h 58"/>
                    <a:gd name="T2" fmla="*/ 19 w 19"/>
                    <a:gd name="T3" fmla="*/ 20 h 58"/>
                    <a:gd name="T4" fmla="*/ 0 w 19"/>
                    <a:gd name="T5" fmla="*/ 0 h 58"/>
                    <a:gd name="T6" fmla="*/ 0 w 19"/>
                    <a:gd name="T7" fmla="*/ 20 h 58"/>
                    <a:gd name="T8" fmla="*/ 0 w 19"/>
                    <a:gd name="T9" fmla="*/ 20 h 58"/>
                    <a:gd name="T10" fmla="*/ 0 w 19"/>
                    <a:gd name="T11" fmla="*/ 58 h 58"/>
                    <a:gd name="T12" fmla="*/ 19 w 19"/>
                    <a:gd name="T13" fmla="*/ 58 h 58"/>
                    <a:gd name="T14" fmla="*/ 19 w 19"/>
                    <a:gd name="T15" fmla="*/ 20 h 58"/>
                    <a:gd name="T16" fmla="*/ 19 w 19"/>
                    <a:gd name="T17"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8">
                      <a:moveTo>
                        <a:pt x="19" y="20"/>
                      </a:moveTo>
                      <a:lnTo>
                        <a:pt x="19" y="20"/>
                      </a:lnTo>
                      <a:lnTo>
                        <a:pt x="0" y="0"/>
                      </a:lnTo>
                      <a:lnTo>
                        <a:pt x="0" y="20"/>
                      </a:lnTo>
                      <a:lnTo>
                        <a:pt x="0" y="20"/>
                      </a:lnTo>
                      <a:lnTo>
                        <a:pt x="0" y="58"/>
                      </a:lnTo>
                      <a:lnTo>
                        <a:pt x="19" y="58"/>
                      </a:lnTo>
                      <a:lnTo>
                        <a:pt x="19" y="20"/>
                      </a:lnTo>
                      <a:lnTo>
                        <a:pt x="19" y="2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277">
                  <a:extLst>
                    <a:ext uri="{FF2B5EF4-FFF2-40B4-BE49-F238E27FC236}">
                      <a16:creationId xmlns:a16="http://schemas.microsoft.com/office/drawing/2014/main" id="{157C9CEB-D49B-2A66-9E4D-FFC41075AB4E}"/>
                    </a:ext>
                  </a:extLst>
                </p:cNvPr>
                <p:cNvSpPr>
                  <a:spLocks noEditPoints="1"/>
                </p:cNvSpPr>
                <p:nvPr/>
              </p:nvSpPr>
              <p:spPr bwMode="auto">
                <a:xfrm>
                  <a:off x="3685" y="2150"/>
                  <a:ext cx="311" cy="204"/>
                </a:xfrm>
                <a:custGeom>
                  <a:avLst/>
                  <a:gdLst>
                    <a:gd name="T0" fmla="*/ 4 w 128"/>
                    <a:gd name="T1" fmla="*/ 0 h 84"/>
                    <a:gd name="T2" fmla="*/ 0 w 128"/>
                    <a:gd name="T3" fmla="*/ 0 h 84"/>
                    <a:gd name="T4" fmla="*/ 0 w 128"/>
                    <a:gd name="T5" fmla="*/ 4 h 84"/>
                    <a:gd name="T6" fmla="*/ 0 w 128"/>
                    <a:gd name="T7" fmla="*/ 84 h 84"/>
                    <a:gd name="T8" fmla="*/ 128 w 128"/>
                    <a:gd name="T9" fmla="*/ 84 h 84"/>
                    <a:gd name="T10" fmla="*/ 128 w 128"/>
                    <a:gd name="T11" fmla="*/ 4 h 84"/>
                    <a:gd name="T12" fmla="*/ 128 w 128"/>
                    <a:gd name="T13" fmla="*/ 0 h 84"/>
                    <a:gd name="T14" fmla="*/ 124 w 128"/>
                    <a:gd name="T15" fmla="*/ 0 h 84"/>
                    <a:gd name="T16" fmla="*/ 100 w 128"/>
                    <a:gd name="T17" fmla="*/ 0 h 84"/>
                    <a:gd name="T18" fmla="*/ 100 w 128"/>
                    <a:gd name="T19" fmla="*/ 8 h 84"/>
                    <a:gd name="T20" fmla="*/ 114 w 128"/>
                    <a:gd name="T21" fmla="*/ 8 h 84"/>
                    <a:gd name="T22" fmla="*/ 74 w 128"/>
                    <a:gd name="T23" fmla="*/ 48 h 84"/>
                    <a:gd name="T24" fmla="*/ 64 w 128"/>
                    <a:gd name="T25" fmla="*/ 48 h 84"/>
                    <a:gd name="T26" fmla="*/ 54 w 128"/>
                    <a:gd name="T27" fmla="*/ 48 h 84"/>
                    <a:gd name="T28" fmla="*/ 14 w 128"/>
                    <a:gd name="T29" fmla="*/ 8 h 84"/>
                    <a:gd name="T30" fmla="*/ 76 w 128"/>
                    <a:gd name="T31" fmla="*/ 8 h 84"/>
                    <a:gd name="T32" fmla="*/ 76 w 128"/>
                    <a:gd name="T33" fmla="*/ 0 h 84"/>
                    <a:gd name="T34" fmla="*/ 4 w 128"/>
                    <a:gd name="T35" fmla="*/ 0 h 84"/>
                    <a:gd name="T36" fmla="*/ 49 w 128"/>
                    <a:gd name="T37" fmla="*/ 55 h 84"/>
                    <a:gd name="T38" fmla="*/ 52 w 128"/>
                    <a:gd name="T39" fmla="*/ 56 h 84"/>
                    <a:gd name="T40" fmla="*/ 64 w 128"/>
                    <a:gd name="T41" fmla="*/ 56 h 84"/>
                    <a:gd name="T42" fmla="*/ 76 w 128"/>
                    <a:gd name="T43" fmla="*/ 56 h 84"/>
                    <a:gd name="T44" fmla="*/ 79 w 128"/>
                    <a:gd name="T45" fmla="*/ 55 h 84"/>
                    <a:gd name="T46" fmla="*/ 120 w 128"/>
                    <a:gd name="T47" fmla="*/ 14 h 84"/>
                    <a:gd name="T48" fmla="*/ 120 w 128"/>
                    <a:gd name="T49" fmla="*/ 76 h 84"/>
                    <a:gd name="T50" fmla="*/ 8 w 128"/>
                    <a:gd name="T51" fmla="*/ 76 h 84"/>
                    <a:gd name="T52" fmla="*/ 8 w 128"/>
                    <a:gd name="T53" fmla="*/ 14 h 84"/>
                    <a:gd name="T54" fmla="*/ 49 w 128"/>
                    <a:gd name="T55"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 h="84">
                      <a:moveTo>
                        <a:pt x="4" y="0"/>
                      </a:moveTo>
                      <a:cubicBezTo>
                        <a:pt x="0" y="0"/>
                        <a:pt x="0" y="0"/>
                        <a:pt x="0" y="0"/>
                      </a:cubicBezTo>
                      <a:cubicBezTo>
                        <a:pt x="0" y="4"/>
                        <a:pt x="0" y="4"/>
                        <a:pt x="0" y="4"/>
                      </a:cubicBezTo>
                      <a:cubicBezTo>
                        <a:pt x="0" y="84"/>
                        <a:pt x="0" y="84"/>
                        <a:pt x="0" y="84"/>
                      </a:cubicBezTo>
                      <a:cubicBezTo>
                        <a:pt x="128" y="84"/>
                        <a:pt x="128" y="84"/>
                        <a:pt x="128" y="84"/>
                      </a:cubicBezTo>
                      <a:cubicBezTo>
                        <a:pt x="128" y="4"/>
                        <a:pt x="128" y="4"/>
                        <a:pt x="128" y="4"/>
                      </a:cubicBezTo>
                      <a:cubicBezTo>
                        <a:pt x="128" y="0"/>
                        <a:pt x="128" y="0"/>
                        <a:pt x="128" y="0"/>
                      </a:cubicBezTo>
                      <a:cubicBezTo>
                        <a:pt x="124" y="0"/>
                        <a:pt x="124" y="0"/>
                        <a:pt x="124" y="0"/>
                      </a:cubicBezTo>
                      <a:cubicBezTo>
                        <a:pt x="100" y="0"/>
                        <a:pt x="100" y="0"/>
                        <a:pt x="100" y="0"/>
                      </a:cubicBezTo>
                      <a:cubicBezTo>
                        <a:pt x="100" y="8"/>
                        <a:pt x="100" y="8"/>
                        <a:pt x="100" y="8"/>
                      </a:cubicBezTo>
                      <a:cubicBezTo>
                        <a:pt x="114" y="8"/>
                        <a:pt x="114" y="8"/>
                        <a:pt x="114" y="8"/>
                      </a:cubicBezTo>
                      <a:cubicBezTo>
                        <a:pt x="74" y="48"/>
                        <a:pt x="74" y="48"/>
                        <a:pt x="74" y="48"/>
                      </a:cubicBezTo>
                      <a:cubicBezTo>
                        <a:pt x="64" y="48"/>
                        <a:pt x="64" y="48"/>
                        <a:pt x="64" y="48"/>
                      </a:cubicBezTo>
                      <a:cubicBezTo>
                        <a:pt x="54" y="48"/>
                        <a:pt x="54" y="48"/>
                        <a:pt x="54" y="48"/>
                      </a:cubicBezTo>
                      <a:cubicBezTo>
                        <a:pt x="14" y="8"/>
                        <a:pt x="14" y="8"/>
                        <a:pt x="14" y="8"/>
                      </a:cubicBezTo>
                      <a:cubicBezTo>
                        <a:pt x="76" y="8"/>
                        <a:pt x="76" y="8"/>
                        <a:pt x="76" y="8"/>
                      </a:cubicBezTo>
                      <a:cubicBezTo>
                        <a:pt x="76" y="0"/>
                        <a:pt x="76" y="0"/>
                        <a:pt x="76" y="0"/>
                      </a:cubicBezTo>
                      <a:lnTo>
                        <a:pt x="4" y="0"/>
                      </a:lnTo>
                      <a:close/>
                      <a:moveTo>
                        <a:pt x="49" y="55"/>
                      </a:moveTo>
                      <a:cubicBezTo>
                        <a:pt x="50" y="56"/>
                        <a:pt x="51" y="56"/>
                        <a:pt x="52" y="56"/>
                      </a:cubicBezTo>
                      <a:cubicBezTo>
                        <a:pt x="64" y="56"/>
                        <a:pt x="64" y="56"/>
                        <a:pt x="64" y="56"/>
                      </a:cubicBezTo>
                      <a:cubicBezTo>
                        <a:pt x="76" y="56"/>
                        <a:pt x="76" y="56"/>
                        <a:pt x="76" y="56"/>
                      </a:cubicBezTo>
                      <a:cubicBezTo>
                        <a:pt x="77" y="56"/>
                        <a:pt x="78" y="56"/>
                        <a:pt x="79" y="55"/>
                      </a:cubicBezTo>
                      <a:cubicBezTo>
                        <a:pt x="120" y="14"/>
                        <a:pt x="120" y="14"/>
                        <a:pt x="120" y="14"/>
                      </a:cubicBezTo>
                      <a:cubicBezTo>
                        <a:pt x="120" y="76"/>
                        <a:pt x="120" y="76"/>
                        <a:pt x="120" y="76"/>
                      </a:cubicBezTo>
                      <a:cubicBezTo>
                        <a:pt x="8" y="76"/>
                        <a:pt x="8" y="76"/>
                        <a:pt x="8" y="76"/>
                      </a:cubicBezTo>
                      <a:cubicBezTo>
                        <a:pt x="8" y="14"/>
                        <a:pt x="8" y="14"/>
                        <a:pt x="8" y="14"/>
                      </a:cubicBezTo>
                      <a:lnTo>
                        <a:pt x="49" y="5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278">
                  <a:extLst>
                    <a:ext uri="{FF2B5EF4-FFF2-40B4-BE49-F238E27FC236}">
                      <a16:creationId xmlns:a16="http://schemas.microsoft.com/office/drawing/2014/main" id="{9EFAE68E-E0F7-104B-0B54-80FB7D96FE29}"/>
                    </a:ext>
                  </a:extLst>
                </p:cNvPr>
                <p:cNvSpPr>
                  <a:spLocks noEditPoints="1"/>
                </p:cNvSpPr>
                <p:nvPr/>
              </p:nvSpPr>
              <p:spPr bwMode="auto">
                <a:xfrm>
                  <a:off x="3830" y="1966"/>
                  <a:ext cx="107" cy="262"/>
                </a:xfrm>
                <a:custGeom>
                  <a:avLst/>
                  <a:gdLst>
                    <a:gd name="T0" fmla="*/ 18 w 44"/>
                    <a:gd name="T1" fmla="*/ 94 h 108"/>
                    <a:gd name="T2" fmla="*/ 4 w 44"/>
                    <a:gd name="T3" fmla="*/ 100 h 108"/>
                    <a:gd name="T4" fmla="*/ 4 w 44"/>
                    <a:gd name="T5" fmla="*/ 100 h 108"/>
                    <a:gd name="T6" fmla="*/ 0 w 44"/>
                    <a:gd name="T7" fmla="*/ 104 h 108"/>
                    <a:gd name="T8" fmla="*/ 4 w 44"/>
                    <a:gd name="T9" fmla="*/ 108 h 108"/>
                    <a:gd name="T10" fmla="*/ 24 w 44"/>
                    <a:gd name="T11" fmla="*/ 100 h 108"/>
                    <a:gd name="T12" fmla="*/ 32 w 44"/>
                    <a:gd name="T13" fmla="*/ 80 h 108"/>
                    <a:gd name="T14" fmla="*/ 32 w 44"/>
                    <a:gd name="T15" fmla="*/ 31 h 108"/>
                    <a:gd name="T16" fmla="*/ 44 w 44"/>
                    <a:gd name="T17" fmla="*/ 16 h 108"/>
                    <a:gd name="T18" fmla="*/ 28 w 44"/>
                    <a:gd name="T19" fmla="*/ 0 h 108"/>
                    <a:gd name="T20" fmla="*/ 12 w 44"/>
                    <a:gd name="T21" fmla="*/ 16 h 108"/>
                    <a:gd name="T22" fmla="*/ 24 w 44"/>
                    <a:gd name="T23" fmla="*/ 31 h 108"/>
                    <a:gd name="T24" fmla="*/ 24 w 44"/>
                    <a:gd name="T25" fmla="*/ 80 h 108"/>
                    <a:gd name="T26" fmla="*/ 18 w 44"/>
                    <a:gd name="T27" fmla="*/ 94 h 108"/>
                    <a:gd name="T28" fmla="*/ 20 w 44"/>
                    <a:gd name="T29" fmla="*/ 16 h 108"/>
                    <a:gd name="T30" fmla="*/ 28 w 44"/>
                    <a:gd name="T31" fmla="*/ 8 h 108"/>
                    <a:gd name="T32" fmla="*/ 36 w 44"/>
                    <a:gd name="T33" fmla="*/ 16 h 108"/>
                    <a:gd name="T34" fmla="*/ 28 w 44"/>
                    <a:gd name="T35" fmla="*/ 24 h 108"/>
                    <a:gd name="T36" fmla="*/ 20 w 44"/>
                    <a:gd name="T3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108">
                      <a:moveTo>
                        <a:pt x="18" y="94"/>
                      </a:moveTo>
                      <a:cubicBezTo>
                        <a:pt x="14" y="98"/>
                        <a:pt x="9" y="100"/>
                        <a:pt x="4" y="100"/>
                      </a:cubicBezTo>
                      <a:cubicBezTo>
                        <a:pt x="4" y="100"/>
                        <a:pt x="4" y="100"/>
                        <a:pt x="4" y="100"/>
                      </a:cubicBezTo>
                      <a:cubicBezTo>
                        <a:pt x="2" y="100"/>
                        <a:pt x="0" y="102"/>
                        <a:pt x="0" y="104"/>
                      </a:cubicBezTo>
                      <a:cubicBezTo>
                        <a:pt x="0" y="106"/>
                        <a:pt x="2" y="108"/>
                        <a:pt x="4" y="108"/>
                      </a:cubicBezTo>
                      <a:cubicBezTo>
                        <a:pt x="11" y="108"/>
                        <a:pt x="19" y="105"/>
                        <a:pt x="24" y="100"/>
                      </a:cubicBezTo>
                      <a:cubicBezTo>
                        <a:pt x="29" y="95"/>
                        <a:pt x="32" y="87"/>
                        <a:pt x="32" y="80"/>
                      </a:cubicBezTo>
                      <a:cubicBezTo>
                        <a:pt x="32" y="31"/>
                        <a:pt x="32" y="31"/>
                        <a:pt x="32" y="31"/>
                      </a:cubicBezTo>
                      <a:cubicBezTo>
                        <a:pt x="39" y="30"/>
                        <a:pt x="44" y="23"/>
                        <a:pt x="44" y="16"/>
                      </a:cubicBezTo>
                      <a:cubicBezTo>
                        <a:pt x="44" y="7"/>
                        <a:pt x="37" y="0"/>
                        <a:pt x="28" y="0"/>
                      </a:cubicBezTo>
                      <a:cubicBezTo>
                        <a:pt x="19" y="0"/>
                        <a:pt x="12" y="7"/>
                        <a:pt x="12" y="16"/>
                      </a:cubicBezTo>
                      <a:cubicBezTo>
                        <a:pt x="12" y="23"/>
                        <a:pt x="17" y="30"/>
                        <a:pt x="24" y="31"/>
                      </a:cubicBezTo>
                      <a:cubicBezTo>
                        <a:pt x="24" y="80"/>
                        <a:pt x="24" y="80"/>
                        <a:pt x="24" y="80"/>
                      </a:cubicBezTo>
                      <a:cubicBezTo>
                        <a:pt x="24" y="85"/>
                        <a:pt x="22" y="90"/>
                        <a:pt x="18" y="94"/>
                      </a:cubicBezTo>
                      <a:close/>
                      <a:moveTo>
                        <a:pt x="20" y="16"/>
                      </a:moveTo>
                      <a:cubicBezTo>
                        <a:pt x="20" y="12"/>
                        <a:pt x="24" y="8"/>
                        <a:pt x="28" y="8"/>
                      </a:cubicBezTo>
                      <a:cubicBezTo>
                        <a:pt x="32" y="8"/>
                        <a:pt x="36" y="12"/>
                        <a:pt x="36" y="16"/>
                      </a:cubicBezTo>
                      <a:cubicBezTo>
                        <a:pt x="36" y="20"/>
                        <a:pt x="32" y="24"/>
                        <a:pt x="28" y="24"/>
                      </a:cubicBezTo>
                      <a:cubicBezTo>
                        <a:pt x="24" y="24"/>
                        <a:pt x="20" y="20"/>
                        <a:pt x="20" y="16"/>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nvGrpSpPr>
          <p:cNvPr id="152" name="Group 151">
            <a:extLst>
              <a:ext uri="{FF2B5EF4-FFF2-40B4-BE49-F238E27FC236}">
                <a16:creationId xmlns:a16="http://schemas.microsoft.com/office/drawing/2014/main" id="{ED7CD34D-B214-33C3-87DC-4BF897B87387}"/>
              </a:ext>
            </a:extLst>
          </p:cNvPr>
          <p:cNvGrpSpPr/>
          <p:nvPr/>
        </p:nvGrpSpPr>
        <p:grpSpPr>
          <a:xfrm>
            <a:off x="1733706" y="5024731"/>
            <a:ext cx="1917236" cy="551524"/>
            <a:chOff x="1723096" y="4984089"/>
            <a:chExt cx="1917236" cy="551524"/>
          </a:xfrm>
        </p:grpSpPr>
        <p:sp>
          <p:nvSpPr>
            <p:cNvPr id="52" name="Rectangle 51">
              <a:extLst>
                <a:ext uri="{FF2B5EF4-FFF2-40B4-BE49-F238E27FC236}">
                  <a16:creationId xmlns:a16="http://schemas.microsoft.com/office/drawing/2014/main" id="{C1C1C780-B09C-EB7E-159B-969DC5B0B9C8}"/>
                </a:ext>
              </a:extLst>
            </p:cNvPr>
            <p:cNvSpPr/>
            <p:nvPr/>
          </p:nvSpPr>
          <p:spPr>
            <a:xfrm>
              <a:off x="1723096" y="4984089"/>
              <a:ext cx="1917236" cy="551524"/>
            </a:xfrm>
            <a:prstGeom prst="rect">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3"/>
                </a:solidFill>
              </a:endParaRPr>
            </a:p>
          </p:txBody>
        </p:sp>
        <p:sp>
          <p:nvSpPr>
            <p:cNvPr id="54" name="TextBox 53">
              <a:extLst>
                <a:ext uri="{FF2B5EF4-FFF2-40B4-BE49-F238E27FC236}">
                  <a16:creationId xmlns:a16="http://schemas.microsoft.com/office/drawing/2014/main" id="{31AFF8EE-E8E5-DA11-B8BB-A546D48468ED}"/>
                </a:ext>
              </a:extLst>
            </p:cNvPr>
            <p:cNvSpPr txBox="1"/>
            <p:nvPr/>
          </p:nvSpPr>
          <p:spPr>
            <a:xfrm>
              <a:off x="1723096" y="5054254"/>
              <a:ext cx="1907824" cy="430887"/>
            </a:xfrm>
            <a:prstGeom prst="rect">
              <a:avLst/>
            </a:prstGeom>
            <a:noFill/>
          </p:spPr>
          <p:txBody>
            <a:bodyPr wrap="square">
              <a:spAutoFit/>
            </a:bodyPr>
            <a:lstStyle/>
            <a:p>
              <a:pPr algn="ctr"/>
              <a:r>
                <a:rPr lang="fi-FI" sz="1100" noProof="0" dirty="0">
                  <a:solidFill>
                    <a:schemeClr val="bg1"/>
                  </a:solidFill>
                  <a:latin typeface="Archivo" pitchFamily="2" charset="0"/>
                </a:rPr>
                <a:t>Adjunto o </a:t>
              </a:r>
            </a:p>
            <a:p>
              <a:pPr algn="ctr"/>
              <a:r>
                <a:rPr lang="fi-FI" sz="1100" noProof="0" dirty="0">
                  <a:solidFill>
                    <a:schemeClr val="bg1"/>
                  </a:solidFill>
                  <a:latin typeface="Archivo" pitchFamily="2" charset="0"/>
                </a:rPr>
                <a:t>URL bloqueado</a:t>
              </a:r>
              <a:endParaRPr lang="en-US" sz="1100" dirty="0">
                <a:solidFill>
                  <a:schemeClr val="bg1"/>
                </a:solidFill>
              </a:endParaRPr>
            </a:p>
          </p:txBody>
        </p:sp>
      </p:grpSp>
      <p:grpSp>
        <p:nvGrpSpPr>
          <p:cNvPr id="153" name="Group 152">
            <a:extLst>
              <a:ext uri="{FF2B5EF4-FFF2-40B4-BE49-F238E27FC236}">
                <a16:creationId xmlns:a16="http://schemas.microsoft.com/office/drawing/2014/main" id="{1CB82734-B1B6-89AC-1DCC-3006D9013D86}"/>
              </a:ext>
            </a:extLst>
          </p:cNvPr>
          <p:cNvGrpSpPr/>
          <p:nvPr/>
        </p:nvGrpSpPr>
        <p:grpSpPr>
          <a:xfrm>
            <a:off x="3695139" y="5024731"/>
            <a:ext cx="1917236" cy="551524"/>
            <a:chOff x="3663220" y="4986820"/>
            <a:chExt cx="1917236" cy="551524"/>
          </a:xfrm>
        </p:grpSpPr>
        <p:sp>
          <p:nvSpPr>
            <p:cNvPr id="55" name="Rectangle 54">
              <a:extLst>
                <a:ext uri="{FF2B5EF4-FFF2-40B4-BE49-F238E27FC236}">
                  <a16:creationId xmlns:a16="http://schemas.microsoft.com/office/drawing/2014/main" id="{2D3697D3-FF3B-B4CA-6031-ABD826F0AA4D}"/>
                </a:ext>
              </a:extLst>
            </p:cNvPr>
            <p:cNvSpPr/>
            <p:nvPr/>
          </p:nvSpPr>
          <p:spPr>
            <a:xfrm>
              <a:off x="3663220" y="4986820"/>
              <a:ext cx="1917236" cy="551524"/>
            </a:xfrm>
            <a:prstGeom prst="rect">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3"/>
                </a:solidFill>
              </a:endParaRPr>
            </a:p>
          </p:txBody>
        </p:sp>
        <p:sp>
          <p:nvSpPr>
            <p:cNvPr id="56" name="TextBox 55">
              <a:extLst>
                <a:ext uri="{FF2B5EF4-FFF2-40B4-BE49-F238E27FC236}">
                  <a16:creationId xmlns:a16="http://schemas.microsoft.com/office/drawing/2014/main" id="{EE8D4E45-205B-C90A-F5D0-AF219C211B2F}"/>
                </a:ext>
              </a:extLst>
            </p:cNvPr>
            <p:cNvSpPr txBox="1"/>
            <p:nvPr/>
          </p:nvSpPr>
          <p:spPr>
            <a:xfrm>
              <a:off x="3663220" y="5056985"/>
              <a:ext cx="1907824" cy="430887"/>
            </a:xfrm>
            <a:prstGeom prst="rect">
              <a:avLst/>
            </a:prstGeom>
            <a:noFill/>
          </p:spPr>
          <p:txBody>
            <a:bodyPr wrap="square">
              <a:spAutoFit/>
            </a:bodyPr>
            <a:lstStyle/>
            <a:p>
              <a:pPr algn="ctr"/>
              <a:r>
                <a:rPr lang="es-ES" sz="1100" dirty="0">
                  <a:solidFill>
                    <a:schemeClr val="bg1"/>
                  </a:solidFill>
                  <a:latin typeface="Archivo" pitchFamily="2" charset="0"/>
                </a:rPr>
                <a:t>Sesión de usuario arriesgado detectado</a:t>
              </a:r>
              <a:endParaRPr lang="en-US" sz="1100" dirty="0">
                <a:solidFill>
                  <a:schemeClr val="bg1"/>
                </a:solidFill>
              </a:endParaRPr>
            </a:p>
          </p:txBody>
        </p:sp>
      </p:grpSp>
      <p:grpSp>
        <p:nvGrpSpPr>
          <p:cNvPr id="154" name="Group 153">
            <a:extLst>
              <a:ext uri="{FF2B5EF4-FFF2-40B4-BE49-F238E27FC236}">
                <a16:creationId xmlns:a16="http://schemas.microsoft.com/office/drawing/2014/main" id="{AB286C82-1DE5-09AD-B134-25B5CE62B93E}"/>
              </a:ext>
            </a:extLst>
          </p:cNvPr>
          <p:cNvGrpSpPr/>
          <p:nvPr/>
        </p:nvGrpSpPr>
        <p:grpSpPr>
          <a:xfrm>
            <a:off x="5656572" y="5024731"/>
            <a:ext cx="1917236" cy="551524"/>
            <a:chOff x="5603342" y="4977547"/>
            <a:chExt cx="1917236" cy="551524"/>
          </a:xfrm>
        </p:grpSpPr>
        <p:sp>
          <p:nvSpPr>
            <p:cNvPr id="57" name="Rectangle 56">
              <a:extLst>
                <a:ext uri="{FF2B5EF4-FFF2-40B4-BE49-F238E27FC236}">
                  <a16:creationId xmlns:a16="http://schemas.microsoft.com/office/drawing/2014/main" id="{545C3234-84D8-7D7C-DC09-62326A4FF686}"/>
                </a:ext>
              </a:extLst>
            </p:cNvPr>
            <p:cNvSpPr/>
            <p:nvPr/>
          </p:nvSpPr>
          <p:spPr>
            <a:xfrm>
              <a:off x="5603342" y="4977547"/>
              <a:ext cx="1917236" cy="551524"/>
            </a:xfrm>
            <a:prstGeom prst="rect">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3"/>
                </a:solidFill>
              </a:endParaRPr>
            </a:p>
          </p:txBody>
        </p:sp>
        <p:sp>
          <p:nvSpPr>
            <p:cNvPr id="58" name="TextBox 57">
              <a:extLst>
                <a:ext uri="{FF2B5EF4-FFF2-40B4-BE49-F238E27FC236}">
                  <a16:creationId xmlns:a16="http://schemas.microsoft.com/office/drawing/2014/main" id="{DE1B1DC5-7B03-FF13-EBB6-5AFBC32C1535}"/>
                </a:ext>
              </a:extLst>
            </p:cNvPr>
            <p:cNvSpPr txBox="1"/>
            <p:nvPr/>
          </p:nvSpPr>
          <p:spPr>
            <a:xfrm>
              <a:off x="5603342" y="5130457"/>
              <a:ext cx="1907824" cy="261610"/>
            </a:xfrm>
            <a:prstGeom prst="rect">
              <a:avLst/>
            </a:prstGeom>
            <a:noFill/>
          </p:spPr>
          <p:txBody>
            <a:bodyPr wrap="square">
              <a:spAutoFit/>
            </a:bodyPr>
            <a:lstStyle/>
            <a:p>
              <a:pPr algn="ctr"/>
              <a:r>
                <a:rPr lang="fi-FI" sz="1100" dirty="0">
                  <a:solidFill>
                    <a:schemeClr val="bg1"/>
                  </a:solidFill>
                  <a:latin typeface="Archivo" pitchFamily="2" charset="0"/>
                </a:rPr>
                <a:t>Malware bloqueado</a:t>
              </a:r>
              <a:endParaRPr lang="en-US" sz="1100" dirty="0">
                <a:solidFill>
                  <a:schemeClr val="bg1"/>
                </a:solidFill>
              </a:endParaRPr>
            </a:p>
          </p:txBody>
        </p:sp>
      </p:grpSp>
      <p:grpSp>
        <p:nvGrpSpPr>
          <p:cNvPr id="155" name="Group 154">
            <a:extLst>
              <a:ext uri="{FF2B5EF4-FFF2-40B4-BE49-F238E27FC236}">
                <a16:creationId xmlns:a16="http://schemas.microsoft.com/office/drawing/2014/main" id="{4A3C34D1-0A4A-2579-F629-07BF569A3146}"/>
              </a:ext>
            </a:extLst>
          </p:cNvPr>
          <p:cNvGrpSpPr/>
          <p:nvPr/>
        </p:nvGrpSpPr>
        <p:grpSpPr>
          <a:xfrm>
            <a:off x="7618005" y="5024731"/>
            <a:ext cx="1917237" cy="551524"/>
            <a:chOff x="7614600" y="4984089"/>
            <a:chExt cx="1917237" cy="551524"/>
          </a:xfrm>
        </p:grpSpPr>
        <p:sp>
          <p:nvSpPr>
            <p:cNvPr id="59" name="Rectangle 58">
              <a:extLst>
                <a:ext uri="{FF2B5EF4-FFF2-40B4-BE49-F238E27FC236}">
                  <a16:creationId xmlns:a16="http://schemas.microsoft.com/office/drawing/2014/main" id="{CC457AB6-3747-4C54-5219-C1FD2D4C2072}"/>
                </a:ext>
              </a:extLst>
            </p:cNvPr>
            <p:cNvSpPr/>
            <p:nvPr/>
          </p:nvSpPr>
          <p:spPr>
            <a:xfrm>
              <a:off x="7614601" y="4984089"/>
              <a:ext cx="1917236" cy="551524"/>
            </a:xfrm>
            <a:prstGeom prst="rect">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3"/>
                </a:solidFill>
              </a:endParaRPr>
            </a:p>
          </p:txBody>
        </p:sp>
        <p:sp>
          <p:nvSpPr>
            <p:cNvPr id="60" name="TextBox 59">
              <a:extLst>
                <a:ext uri="{FF2B5EF4-FFF2-40B4-BE49-F238E27FC236}">
                  <a16:creationId xmlns:a16="http://schemas.microsoft.com/office/drawing/2014/main" id="{15A2CC9F-5E40-C073-91C8-AEC4FAFD74F0}"/>
                </a:ext>
              </a:extLst>
            </p:cNvPr>
            <p:cNvSpPr txBox="1"/>
            <p:nvPr/>
          </p:nvSpPr>
          <p:spPr>
            <a:xfrm>
              <a:off x="7614600" y="5054143"/>
              <a:ext cx="1917236" cy="430887"/>
            </a:xfrm>
            <a:prstGeom prst="rect">
              <a:avLst/>
            </a:prstGeom>
            <a:noFill/>
          </p:spPr>
          <p:txBody>
            <a:bodyPr wrap="square">
              <a:spAutoFit/>
            </a:bodyPr>
            <a:lstStyle/>
            <a:p>
              <a:pPr algn="ctr"/>
              <a:r>
                <a:rPr lang="fi-FI" sz="1100" dirty="0">
                  <a:solidFill>
                    <a:schemeClr val="bg1"/>
                  </a:solidFill>
                  <a:latin typeface="Archivo" pitchFamily="2" charset="0"/>
                </a:rPr>
                <a:t>Proceso malicioso detectado, host aislado</a:t>
              </a:r>
              <a:endParaRPr lang="en-US" sz="1100" dirty="0">
                <a:solidFill>
                  <a:schemeClr val="bg1"/>
                </a:solidFill>
              </a:endParaRPr>
            </a:p>
          </p:txBody>
        </p:sp>
      </p:grpSp>
      <p:grpSp>
        <p:nvGrpSpPr>
          <p:cNvPr id="156" name="Group 155">
            <a:extLst>
              <a:ext uri="{FF2B5EF4-FFF2-40B4-BE49-F238E27FC236}">
                <a16:creationId xmlns:a16="http://schemas.microsoft.com/office/drawing/2014/main" id="{8838993B-64CB-3C91-9ADC-34C3F5A65AEC}"/>
              </a:ext>
            </a:extLst>
          </p:cNvPr>
          <p:cNvGrpSpPr/>
          <p:nvPr/>
        </p:nvGrpSpPr>
        <p:grpSpPr>
          <a:xfrm>
            <a:off x="9579439" y="5024731"/>
            <a:ext cx="1917236" cy="551524"/>
            <a:chOff x="9568829" y="4987683"/>
            <a:chExt cx="1917236" cy="551524"/>
          </a:xfrm>
        </p:grpSpPr>
        <p:sp>
          <p:nvSpPr>
            <p:cNvPr id="63" name="Rectangle 62">
              <a:extLst>
                <a:ext uri="{FF2B5EF4-FFF2-40B4-BE49-F238E27FC236}">
                  <a16:creationId xmlns:a16="http://schemas.microsoft.com/office/drawing/2014/main" id="{99C88A22-36F8-2BAD-73C5-15199B8BD842}"/>
                </a:ext>
              </a:extLst>
            </p:cNvPr>
            <p:cNvSpPr/>
            <p:nvPr/>
          </p:nvSpPr>
          <p:spPr>
            <a:xfrm>
              <a:off x="9568829" y="4987683"/>
              <a:ext cx="1917236" cy="551524"/>
            </a:xfrm>
            <a:prstGeom prst="rect">
              <a:avLst/>
            </a:prstGeom>
            <a:solidFill>
              <a:srgbClr val="06673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3"/>
                </a:solidFill>
              </a:endParaRPr>
            </a:p>
          </p:txBody>
        </p:sp>
        <p:sp>
          <p:nvSpPr>
            <p:cNvPr id="64" name="TextBox 63">
              <a:extLst>
                <a:ext uri="{FF2B5EF4-FFF2-40B4-BE49-F238E27FC236}">
                  <a16:creationId xmlns:a16="http://schemas.microsoft.com/office/drawing/2014/main" id="{7590B332-774E-15AA-9851-B2109A442B28}"/>
                </a:ext>
              </a:extLst>
            </p:cNvPr>
            <p:cNvSpPr txBox="1"/>
            <p:nvPr/>
          </p:nvSpPr>
          <p:spPr>
            <a:xfrm>
              <a:off x="9568829" y="5050311"/>
              <a:ext cx="1907824" cy="430887"/>
            </a:xfrm>
            <a:prstGeom prst="rect">
              <a:avLst/>
            </a:prstGeom>
            <a:noFill/>
          </p:spPr>
          <p:txBody>
            <a:bodyPr wrap="square">
              <a:spAutoFit/>
            </a:bodyPr>
            <a:lstStyle/>
            <a:p>
              <a:pPr algn="ctr"/>
              <a:r>
                <a:rPr lang="fi-FI" sz="1100" dirty="0">
                  <a:solidFill>
                    <a:schemeClr val="bg1"/>
                  </a:solidFill>
                  <a:latin typeface="Archivo" pitchFamily="2" charset="0"/>
                </a:rPr>
                <a:t>Ransomware</a:t>
              </a:r>
            </a:p>
            <a:p>
              <a:pPr algn="ctr"/>
              <a:r>
                <a:rPr lang="fi-FI" sz="1100" dirty="0">
                  <a:solidFill>
                    <a:schemeClr val="bg1"/>
                  </a:solidFill>
                  <a:latin typeface="Archivo" pitchFamily="2" charset="0"/>
                </a:rPr>
                <a:t>prevenido</a:t>
              </a:r>
              <a:endParaRPr lang="en-US" sz="1100" dirty="0">
                <a:solidFill>
                  <a:schemeClr val="bg1"/>
                </a:solidFill>
              </a:endParaRPr>
            </a:p>
          </p:txBody>
        </p:sp>
      </p:grpSp>
      <p:sp>
        <p:nvSpPr>
          <p:cNvPr id="67" name="Content Placeholder 7">
            <a:extLst>
              <a:ext uri="{FF2B5EF4-FFF2-40B4-BE49-F238E27FC236}">
                <a16:creationId xmlns:a16="http://schemas.microsoft.com/office/drawing/2014/main" id="{A3190C60-D651-D168-6D53-4A886FE085B2}"/>
              </a:ext>
            </a:extLst>
          </p:cNvPr>
          <p:cNvSpPr txBox="1">
            <a:spLocks/>
          </p:cNvSpPr>
          <p:nvPr/>
        </p:nvSpPr>
        <p:spPr>
          <a:xfrm>
            <a:off x="1755948" y="6145643"/>
            <a:ext cx="4002251" cy="242418"/>
          </a:xfrm>
          <a:prstGeom prst="rect">
            <a:avLst/>
          </a:prstGeom>
        </p:spPr>
        <p:txBody>
          <a:bodyPr vert="horz" lIns="0" tIns="0" rIns="0" bIns="0" rtlCol="0" anchor="t">
            <a:noAutofit/>
          </a:bodyPr>
          <a:lstStyle>
            <a:lvl1pPr marL="228600" indent="-228600" algn="l" defTabSz="914400" rtl="0" eaLnBrk="1" latinLnBrk="0" hangingPunct="1">
              <a:lnSpc>
                <a:spcPct val="95000"/>
              </a:lnSpc>
              <a:spcBef>
                <a:spcPts val="1000"/>
              </a:spcBef>
              <a:buFont typeface="Wingdings" panose="05000000000000000000" pitchFamily="2" charset="2"/>
              <a:buChar char="§"/>
              <a:defRPr sz="2400" b="0" i="0" kern="1200" spc="10" baseline="0">
                <a:solidFill>
                  <a:schemeClr val="tx1"/>
                </a:solidFill>
                <a:latin typeface="+mn-lt"/>
                <a:ea typeface="+mn-ea"/>
                <a:cs typeface="+mn-cs"/>
              </a:defRPr>
            </a:lvl1pPr>
            <a:lvl2pPr marL="685800" indent="-228600" algn="l" defTabSz="914400" rtl="0" eaLnBrk="1" latinLnBrk="0" hangingPunct="1">
              <a:lnSpc>
                <a:spcPct val="95000"/>
              </a:lnSpc>
              <a:spcBef>
                <a:spcPts val="500"/>
              </a:spcBef>
              <a:buFont typeface="Wingdings" panose="05000000000000000000" pitchFamily="2" charset="2"/>
              <a:buChar char="§"/>
              <a:defRPr sz="2000" b="0" i="0" kern="1200" spc="10" baseline="0">
                <a:solidFill>
                  <a:schemeClr val="tx1"/>
                </a:solidFill>
                <a:latin typeface="+mn-lt"/>
                <a:ea typeface="+mn-ea"/>
                <a:cs typeface="+mn-cs"/>
              </a:defRPr>
            </a:lvl2pPr>
            <a:lvl3pPr marL="1143000" indent="-228600" algn="l" defTabSz="914400" rtl="0" eaLnBrk="1" latinLnBrk="0" hangingPunct="1">
              <a:lnSpc>
                <a:spcPct val="95000"/>
              </a:lnSpc>
              <a:spcBef>
                <a:spcPts val="500"/>
              </a:spcBef>
              <a:buFont typeface="Wingdings" panose="05000000000000000000" pitchFamily="2" charset="2"/>
              <a:buChar char="§"/>
              <a:defRPr sz="1800" b="0" i="0" kern="1200" spc="10" baseline="0">
                <a:solidFill>
                  <a:schemeClr val="tx1"/>
                </a:solidFill>
                <a:latin typeface="+mn-lt"/>
                <a:ea typeface="+mn-ea"/>
                <a:cs typeface="+mn-cs"/>
              </a:defRPr>
            </a:lvl3pPr>
            <a:lvl4pPr marL="1657350" indent="-285750" algn="l" defTabSz="914400" rtl="0" eaLnBrk="1" latinLnBrk="0" hangingPunct="1">
              <a:lnSpc>
                <a:spcPct val="95000"/>
              </a:lnSpc>
              <a:spcBef>
                <a:spcPts val="500"/>
              </a:spcBef>
              <a:buFont typeface="Wingdings" panose="05000000000000000000" pitchFamily="2" charset="2"/>
              <a:buChar char="§"/>
              <a:defRPr sz="1600" b="0" i="0" kern="1200" spc="10" baseline="0">
                <a:solidFill>
                  <a:schemeClr val="tx1"/>
                </a:solidFill>
                <a:latin typeface="+mn-lt"/>
                <a:ea typeface="+mn-ea"/>
                <a:cs typeface="+mn-cs"/>
              </a:defRPr>
            </a:lvl4pPr>
            <a:lvl5pPr marL="2057400" indent="-228600" algn="l" defTabSz="914400" rtl="0" eaLnBrk="1" latinLnBrk="0" hangingPunct="1">
              <a:lnSpc>
                <a:spcPct val="95000"/>
              </a:lnSpc>
              <a:spcBef>
                <a:spcPts val="500"/>
              </a:spcBef>
              <a:buFont typeface="Wingdings" panose="05000000000000000000" pitchFamily="2" charset="2"/>
              <a:buChar char="§"/>
              <a:defRPr sz="1400" b="0" i="0" kern="1200" spc="1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5000"/>
              </a:lnSpc>
              <a:spcBef>
                <a:spcPts val="0"/>
              </a:spcBef>
              <a:spcAft>
                <a:spcPts val="0"/>
              </a:spcAft>
              <a:buClrTx/>
              <a:buSzTx/>
              <a:buFont typeface="Wingdings" panose="05000000000000000000" pitchFamily="2" charset="2"/>
              <a:buNone/>
              <a:tabLst/>
              <a:defRPr/>
            </a:pPr>
            <a:r>
              <a:rPr lang="en-US" sz="1400" dirty="0" err="1">
                <a:solidFill>
                  <a:schemeClr val="accent5"/>
                </a:solidFill>
                <a:latin typeface="+mj-lt"/>
              </a:rPr>
              <a:t>Seguridad</a:t>
            </a:r>
            <a:r>
              <a:rPr lang="en-US" sz="1400" dirty="0">
                <a:solidFill>
                  <a:schemeClr val="accent5"/>
                </a:solidFill>
                <a:latin typeface="+mj-lt"/>
              </a:rPr>
              <a:t> </a:t>
            </a:r>
            <a:r>
              <a:rPr lang="en-US" sz="1400" dirty="0" err="1">
                <a:solidFill>
                  <a:schemeClr val="accent5"/>
                </a:solidFill>
                <a:latin typeface="+mj-lt"/>
              </a:rPr>
              <a:t>preventiva</a:t>
            </a:r>
            <a:r>
              <a:rPr lang="en-US" sz="1400" dirty="0">
                <a:solidFill>
                  <a:schemeClr val="accent5"/>
                </a:solidFill>
                <a:latin typeface="+mj-lt"/>
              </a:rPr>
              <a:t> y </a:t>
            </a:r>
            <a:r>
              <a:rPr lang="en-US" sz="1400" dirty="0" err="1">
                <a:solidFill>
                  <a:schemeClr val="accent5"/>
                </a:solidFill>
                <a:latin typeface="+mj-lt"/>
              </a:rPr>
              <a:t>reactiva</a:t>
            </a:r>
            <a:endParaRPr kumimoji="0" lang="en-US" sz="1400" i="0" u="none" strike="noStrike" kern="1200" cap="none" spc="10" normalizeH="0" baseline="0" noProof="0" dirty="0">
              <a:ln>
                <a:noFill/>
              </a:ln>
              <a:solidFill>
                <a:schemeClr val="accent5"/>
              </a:solidFill>
              <a:effectLst/>
              <a:uLnTx/>
              <a:uFillTx/>
              <a:latin typeface="+mj-lt"/>
              <a:ea typeface="+mn-ea"/>
              <a:cs typeface="+mn-cs"/>
            </a:endParaRPr>
          </a:p>
        </p:txBody>
      </p:sp>
      <p:pic>
        <p:nvPicPr>
          <p:cNvPr id="68" name="Graphic 67">
            <a:extLst>
              <a:ext uri="{FF2B5EF4-FFF2-40B4-BE49-F238E27FC236}">
                <a16:creationId xmlns:a16="http://schemas.microsoft.com/office/drawing/2014/main" id="{FC375BBD-B67D-9FF3-538D-506935CBED1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67346" y="5850355"/>
            <a:ext cx="5684462" cy="210016"/>
          </a:xfrm>
          <a:prstGeom prst="rect">
            <a:avLst/>
          </a:prstGeom>
        </p:spPr>
      </p:pic>
      <p:cxnSp>
        <p:nvCxnSpPr>
          <p:cNvPr id="77" name="Straight Connector 76">
            <a:extLst>
              <a:ext uri="{FF2B5EF4-FFF2-40B4-BE49-F238E27FC236}">
                <a16:creationId xmlns:a16="http://schemas.microsoft.com/office/drawing/2014/main" id="{E9609717-7BA9-0FDB-DD99-399DB3188E02}"/>
              </a:ext>
            </a:extLst>
          </p:cNvPr>
          <p:cNvCxnSpPr>
            <a:cxnSpLocks/>
          </p:cNvCxnSpPr>
          <p:nvPr/>
        </p:nvCxnSpPr>
        <p:spPr>
          <a:xfrm flipH="1">
            <a:off x="5102288" y="1578185"/>
            <a:ext cx="743752" cy="2332"/>
          </a:xfrm>
          <a:prstGeom prst="line">
            <a:avLst/>
          </a:prstGeom>
          <a:ln w="15875">
            <a:solidFill>
              <a:schemeClr val="bg1">
                <a:alpha val="29554"/>
              </a:schemeClr>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918FB99-EAF1-116E-436F-BD13D79C8EF3}"/>
              </a:ext>
            </a:extLst>
          </p:cNvPr>
          <p:cNvCxnSpPr>
            <a:cxnSpLocks/>
          </p:cNvCxnSpPr>
          <p:nvPr/>
        </p:nvCxnSpPr>
        <p:spPr>
          <a:xfrm flipH="1">
            <a:off x="7083488" y="1578185"/>
            <a:ext cx="743752" cy="2332"/>
          </a:xfrm>
          <a:prstGeom prst="line">
            <a:avLst/>
          </a:prstGeom>
          <a:ln w="15875">
            <a:solidFill>
              <a:schemeClr val="bg1">
                <a:alpha val="29554"/>
              </a:schemeClr>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1867847-4CD1-3F4D-CC38-35C00EFE56EB}"/>
              </a:ext>
            </a:extLst>
          </p:cNvPr>
          <p:cNvCxnSpPr>
            <a:cxnSpLocks/>
          </p:cNvCxnSpPr>
          <p:nvPr/>
        </p:nvCxnSpPr>
        <p:spPr>
          <a:xfrm flipH="1">
            <a:off x="9168320" y="1578185"/>
            <a:ext cx="743752" cy="2332"/>
          </a:xfrm>
          <a:prstGeom prst="line">
            <a:avLst/>
          </a:prstGeom>
          <a:ln w="15875">
            <a:solidFill>
              <a:schemeClr val="bg1">
                <a:alpha val="29554"/>
              </a:schemeClr>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5C2B337D-8795-CFB3-1661-3D04529E9F43}"/>
              </a:ext>
            </a:extLst>
          </p:cNvPr>
          <p:cNvCxnSpPr>
            <a:cxnSpLocks/>
          </p:cNvCxnSpPr>
          <p:nvPr/>
        </p:nvCxnSpPr>
        <p:spPr>
          <a:xfrm flipH="1" flipV="1">
            <a:off x="3239467" y="1789166"/>
            <a:ext cx="710885" cy="700165"/>
          </a:xfrm>
          <a:prstGeom prst="line">
            <a:avLst/>
          </a:prstGeom>
          <a:ln w="15875">
            <a:solidFill>
              <a:schemeClr val="bg1">
                <a:alpha val="29554"/>
              </a:schemeClr>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11C65FA5-FA4E-4ED2-3FC3-F888643B36EA}"/>
              </a:ext>
            </a:extLst>
          </p:cNvPr>
          <p:cNvCxnSpPr>
            <a:cxnSpLocks/>
          </p:cNvCxnSpPr>
          <p:nvPr/>
        </p:nvCxnSpPr>
        <p:spPr>
          <a:xfrm flipH="1" flipV="1">
            <a:off x="3239467" y="2088871"/>
            <a:ext cx="715628" cy="1224536"/>
          </a:xfrm>
          <a:prstGeom prst="line">
            <a:avLst/>
          </a:prstGeom>
          <a:ln w="15875">
            <a:solidFill>
              <a:schemeClr val="bg1">
                <a:alpha val="29554"/>
              </a:schemeClr>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03578413-70B7-8D32-EEA8-82F0D5CF7056}"/>
              </a:ext>
            </a:extLst>
          </p:cNvPr>
          <p:cNvCxnSpPr>
            <a:cxnSpLocks/>
          </p:cNvCxnSpPr>
          <p:nvPr/>
        </p:nvCxnSpPr>
        <p:spPr>
          <a:xfrm flipH="1">
            <a:off x="3253295" y="1571042"/>
            <a:ext cx="743752" cy="2332"/>
          </a:xfrm>
          <a:prstGeom prst="line">
            <a:avLst/>
          </a:prstGeom>
          <a:ln w="15875">
            <a:solidFill>
              <a:schemeClr val="bg1">
                <a:alpha val="29554"/>
              </a:schemeClr>
            </a:solidFill>
            <a:headEnd type="stealth" w="med" len="lg"/>
            <a:tailEnd type="none"/>
          </a:ln>
        </p:spPr>
        <p:style>
          <a:lnRef idx="1">
            <a:schemeClr val="accent1"/>
          </a:lnRef>
          <a:fillRef idx="0">
            <a:schemeClr val="accent1"/>
          </a:fillRef>
          <a:effectRef idx="0">
            <a:schemeClr val="accent1"/>
          </a:effectRef>
          <a:fontRef idx="minor">
            <a:schemeClr val="tx1"/>
          </a:fontRef>
        </p:style>
      </p:cxnSp>
      <p:sp>
        <p:nvSpPr>
          <p:cNvPr id="157" name="Triangle 156">
            <a:extLst>
              <a:ext uri="{FF2B5EF4-FFF2-40B4-BE49-F238E27FC236}">
                <a16:creationId xmlns:a16="http://schemas.microsoft.com/office/drawing/2014/main" id="{84AC66FE-8BD6-DE4B-ECB4-6C3B32C761A3}"/>
              </a:ext>
            </a:extLst>
          </p:cNvPr>
          <p:cNvSpPr/>
          <p:nvPr/>
        </p:nvSpPr>
        <p:spPr>
          <a:xfrm>
            <a:off x="2509346" y="4904959"/>
            <a:ext cx="365956" cy="177800"/>
          </a:xfrm>
          <a:prstGeom prst="triangle">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8" name="Triangle 157">
            <a:extLst>
              <a:ext uri="{FF2B5EF4-FFF2-40B4-BE49-F238E27FC236}">
                <a16:creationId xmlns:a16="http://schemas.microsoft.com/office/drawing/2014/main" id="{D51882CA-A2C8-7CDA-8A4E-04F3E4D4DCD8}"/>
              </a:ext>
            </a:extLst>
          </p:cNvPr>
          <p:cNvSpPr/>
          <p:nvPr/>
        </p:nvSpPr>
        <p:spPr>
          <a:xfrm>
            <a:off x="4470779" y="4904959"/>
            <a:ext cx="365956" cy="177800"/>
          </a:xfrm>
          <a:prstGeom prst="triangle">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9" name="Triangle 158">
            <a:extLst>
              <a:ext uri="{FF2B5EF4-FFF2-40B4-BE49-F238E27FC236}">
                <a16:creationId xmlns:a16="http://schemas.microsoft.com/office/drawing/2014/main" id="{2C160541-96FB-008B-C4FC-1776D9619407}"/>
              </a:ext>
            </a:extLst>
          </p:cNvPr>
          <p:cNvSpPr/>
          <p:nvPr/>
        </p:nvSpPr>
        <p:spPr>
          <a:xfrm>
            <a:off x="6432212" y="4904959"/>
            <a:ext cx="365956" cy="177800"/>
          </a:xfrm>
          <a:prstGeom prst="triangle">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0" name="Triangle 159">
            <a:extLst>
              <a:ext uri="{FF2B5EF4-FFF2-40B4-BE49-F238E27FC236}">
                <a16:creationId xmlns:a16="http://schemas.microsoft.com/office/drawing/2014/main" id="{5E91F4F1-8305-3F06-4515-60B002C3B94B}"/>
              </a:ext>
            </a:extLst>
          </p:cNvPr>
          <p:cNvSpPr/>
          <p:nvPr/>
        </p:nvSpPr>
        <p:spPr>
          <a:xfrm>
            <a:off x="8393645" y="4904959"/>
            <a:ext cx="365956" cy="177800"/>
          </a:xfrm>
          <a:prstGeom prst="triangle">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1" name="Triangle 160">
            <a:extLst>
              <a:ext uri="{FF2B5EF4-FFF2-40B4-BE49-F238E27FC236}">
                <a16:creationId xmlns:a16="http://schemas.microsoft.com/office/drawing/2014/main" id="{B8B91C60-09D1-CE55-D76F-477FD50E038A}"/>
              </a:ext>
            </a:extLst>
          </p:cNvPr>
          <p:cNvSpPr/>
          <p:nvPr/>
        </p:nvSpPr>
        <p:spPr>
          <a:xfrm>
            <a:off x="10355079" y="4904959"/>
            <a:ext cx="365956" cy="177800"/>
          </a:xfrm>
          <a:prstGeom prst="triangle">
            <a:avLst/>
          </a:prstGeom>
          <a:solidFill>
            <a:srgbClr val="05673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63" name="Group 58">
            <a:extLst>
              <a:ext uri="{FF2B5EF4-FFF2-40B4-BE49-F238E27FC236}">
                <a16:creationId xmlns:a16="http://schemas.microsoft.com/office/drawing/2014/main" id="{CA47D211-FD20-2E10-29C1-AFD6A843DEBC}"/>
              </a:ext>
            </a:extLst>
          </p:cNvPr>
          <p:cNvGrpSpPr>
            <a:grpSpLocks noChangeAspect="1"/>
          </p:cNvGrpSpPr>
          <p:nvPr/>
        </p:nvGrpSpPr>
        <p:grpSpPr bwMode="auto">
          <a:xfrm>
            <a:off x="9730555" y="5179201"/>
            <a:ext cx="240616" cy="240616"/>
            <a:chOff x="3685" y="2004"/>
            <a:chExt cx="311" cy="311"/>
          </a:xfrm>
          <a:solidFill>
            <a:schemeClr val="bg1"/>
          </a:solidFill>
        </p:grpSpPr>
        <p:sp>
          <p:nvSpPr>
            <p:cNvPr id="164" name="Freeform 59">
              <a:extLst>
                <a:ext uri="{FF2B5EF4-FFF2-40B4-BE49-F238E27FC236}">
                  <a16:creationId xmlns:a16="http://schemas.microsoft.com/office/drawing/2014/main" id="{3745D23A-766B-94AC-B2AA-EE2DA1919A91}"/>
                </a:ext>
              </a:extLst>
            </p:cNvPr>
            <p:cNvSpPr>
              <a:spLocks noEditPoints="1"/>
            </p:cNvSpPr>
            <p:nvPr/>
          </p:nvSpPr>
          <p:spPr bwMode="auto">
            <a:xfrm>
              <a:off x="3685" y="2004"/>
              <a:ext cx="311" cy="311"/>
            </a:xfrm>
            <a:custGeom>
              <a:avLst/>
              <a:gdLst>
                <a:gd name="T0" fmla="*/ 64 w 128"/>
                <a:gd name="T1" fmla="*/ 128 h 128"/>
                <a:gd name="T2" fmla="*/ 0 w 128"/>
                <a:gd name="T3" fmla="*/ 64 h 128"/>
                <a:gd name="T4" fmla="*/ 64 w 128"/>
                <a:gd name="T5" fmla="*/ 0 h 128"/>
                <a:gd name="T6" fmla="*/ 128 w 128"/>
                <a:gd name="T7" fmla="*/ 64 h 128"/>
                <a:gd name="T8" fmla="*/ 64 w 128"/>
                <a:gd name="T9" fmla="*/ 128 h 128"/>
                <a:gd name="T10" fmla="*/ 64 w 128"/>
                <a:gd name="T11" fmla="*/ 8 h 128"/>
                <a:gd name="T12" fmla="*/ 8 w 128"/>
                <a:gd name="T13" fmla="*/ 64 h 128"/>
                <a:gd name="T14" fmla="*/ 64 w 128"/>
                <a:gd name="T15" fmla="*/ 120 h 128"/>
                <a:gd name="T16" fmla="*/ 120 w 128"/>
                <a:gd name="T17" fmla="*/ 64 h 128"/>
                <a:gd name="T18" fmla="*/ 64 w 128"/>
                <a:gd name="T19" fmla="*/ 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128"/>
                  </a:moveTo>
                  <a:cubicBezTo>
                    <a:pt x="29" y="128"/>
                    <a:pt x="0" y="99"/>
                    <a:pt x="0" y="64"/>
                  </a:cubicBezTo>
                  <a:cubicBezTo>
                    <a:pt x="0" y="29"/>
                    <a:pt x="29" y="0"/>
                    <a:pt x="64" y="0"/>
                  </a:cubicBezTo>
                  <a:cubicBezTo>
                    <a:pt x="99" y="0"/>
                    <a:pt x="128" y="29"/>
                    <a:pt x="128" y="64"/>
                  </a:cubicBezTo>
                  <a:cubicBezTo>
                    <a:pt x="128" y="99"/>
                    <a:pt x="99" y="128"/>
                    <a:pt x="64" y="128"/>
                  </a:cubicBezTo>
                  <a:close/>
                  <a:moveTo>
                    <a:pt x="64" y="8"/>
                  </a:moveTo>
                  <a:cubicBezTo>
                    <a:pt x="33" y="8"/>
                    <a:pt x="8" y="33"/>
                    <a:pt x="8" y="64"/>
                  </a:cubicBezTo>
                  <a:cubicBezTo>
                    <a:pt x="8" y="95"/>
                    <a:pt x="33" y="120"/>
                    <a:pt x="64" y="120"/>
                  </a:cubicBezTo>
                  <a:cubicBezTo>
                    <a:pt x="95" y="120"/>
                    <a:pt x="120" y="95"/>
                    <a:pt x="120" y="64"/>
                  </a:cubicBezTo>
                  <a:cubicBezTo>
                    <a:pt x="120" y="33"/>
                    <a:pt x="95" y="8"/>
                    <a:pt x="6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60">
              <a:extLst>
                <a:ext uri="{FF2B5EF4-FFF2-40B4-BE49-F238E27FC236}">
                  <a16:creationId xmlns:a16="http://schemas.microsoft.com/office/drawing/2014/main" id="{80E49190-D942-925D-27DD-271294B29059}"/>
                </a:ext>
              </a:extLst>
            </p:cNvPr>
            <p:cNvSpPr>
              <a:spLocks/>
            </p:cNvSpPr>
            <p:nvPr/>
          </p:nvSpPr>
          <p:spPr bwMode="auto">
            <a:xfrm>
              <a:off x="3755" y="2095"/>
              <a:ext cx="170" cy="129"/>
            </a:xfrm>
            <a:custGeom>
              <a:avLst/>
              <a:gdLst>
                <a:gd name="T0" fmla="*/ 56 w 170"/>
                <a:gd name="T1" fmla="*/ 129 h 129"/>
                <a:gd name="T2" fmla="*/ 0 w 170"/>
                <a:gd name="T3" fmla="*/ 73 h 129"/>
                <a:gd name="T4" fmla="*/ 15 w 170"/>
                <a:gd name="T5" fmla="*/ 58 h 129"/>
                <a:gd name="T6" fmla="*/ 56 w 170"/>
                <a:gd name="T7" fmla="*/ 99 h 129"/>
                <a:gd name="T8" fmla="*/ 155 w 170"/>
                <a:gd name="T9" fmla="*/ 0 h 129"/>
                <a:gd name="T10" fmla="*/ 170 w 170"/>
                <a:gd name="T11" fmla="*/ 14 h 129"/>
                <a:gd name="T12" fmla="*/ 56 w 170"/>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56" y="129"/>
                  </a:moveTo>
                  <a:lnTo>
                    <a:pt x="0" y="73"/>
                  </a:lnTo>
                  <a:lnTo>
                    <a:pt x="15" y="58"/>
                  </a:lnTo>
                  <a:lnTo>
                    <a:pt x="56" y="99"/>
                  </a:lnTo>
                  <a:lnTo>
                    <a:pt x="155" y="0"/>
                  </a:lnTo>
                  <a:lnTo>
                    <a:pt x="170" y="14"/>
                  </a:lnTo>
                  <a:lnTo>
                    <a:pt x="56"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9" name="Text Placeholder 2">
            <a:extLst>
              <a:ext uri="{FF2B5EF4-FFF2-40B4-BE49-F238E27FC236}">
                <a16:creationId xmlns:a16="http://schemas.microsoft.com/office/drawing/2014/main" id="{ECA3BB86-BDE9-665E-E01A-F068FAB86A0A}"/>
              </a:ext>
              <a:ext uri="{C183D7F6-B498-43B3-948B-1728B52AA6E4}">
                <adec:decorative xmlns:adec="http://schemas.microsoft.com/office/drawing/2017/decorative" val="1"/>
              </a:ext>
            </a:extLst>
          </p:cNvPr>
          <p:cNvSpPr txBox="1">
            <a:spLocks/>
          </p:cNvSpPr>
          <p:nvPr/>
        </p:nvSpPr>
        <p:spPr>
          <a:xfrm>
            <a:off x="10778400" y="6307200"/>
            <a:ext cx="1080000" cy="262800"/>
          </a:xfrm>
          <a:prstGeom prst="rect">
            <a:avLst/>
          </a:prstGeom>
          <a:blipFill>
            <a:blip r:embed="rId16"/>
            <a:stretch>
              <a:fillRect/>
            </a:stretch>
          </a:blip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a:lstStyle>
          <a:p>
            <a:r>
              <a:rPr lang="en-US"/>
              <a:t>Click to edit Master text styles</a:t>
            </a:r>
          </a:p>
        </p:txBody>
      </p:sp>
    </p:spTree>
    <p:extLst>
      <p:ext uri="{BB962C8B-B14F-4D97-AF65-F5344CB8AC3E}">
        <p14:creationId xmlns:p14="http://schemas.microsoft.com/office/powerpoint/2010/main" val="134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811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7B6D1-DF0C-27FA-B9CE-40BF01251F5D}"/>
            </a:ext>
          </a:extLst>
        </p:cNvPr>
        <p:cNvGrpSpPr/>
        <p:nvPr/>
      </p:nvGrpSpPr>
      <p:grpSpPr>
        <a:xfrm>
          <a:off x="0" y="0"/>
          <a:ext cx="0" cy="0"/>
          <a:chOff x="0" y="0"/>
          <a:chExt cx="0" cy="0"/>
        </a:xfrm>
      </p:grpSpPr>
      <p:grpSp>
        <p:nvGrpSpPr>
          <p:cNvPr id="134" name="City BG">
            <a:extLst>
              <a:ext uri="{FF2B5EF4-FFF2-40B4-BE49-F238E27FC236}">
                <a16:creationId xmlns:a16="http://schemas.microsoft.com/office/drawing/2014/main" id="{80A10585-9DEE-331F-38CE-E7F46483AE87}"/>
              </a:ext>
            </a:extLst>
          </p:cNvPr>
          <p:cNvGrpSpPr/>
          <p:nvPr/>
        </p:nvGrpSpPr>
        <p:grpSpPr>
          <a:xfrm>
            <a:off x="0" y="1919420"/>
            <a:ext cx="12192000" cy="5016330"/>
            <a:chOff x="0" y="1919420"/>
            <a:chExt cx="12192000" cy="5016330"/>
          </a:xfrm>
        </p:grpSpPr>
        <p:pic>
          <p:nvPicPr>
            <p:cNvPr id="115" name="Picture 114" descr="A city skyline with tall buildings&#10;&#10;Description automatically generated">
              <a:extLst>
                <a:ext uri="{FF2B5EF4-FFF2-40B4-BE49-F238E27FC236}">
                  <a16:creationId xmlns:a16="http://schemas.microsoft.com/office/drawing/2014/main" id="{5CAA7CFC-9A91-7EDF-D12E-501977C88CF3}"/>
                </a:ext>
              </a:extLst>
            </p:cNvPr>
            <p:cNvPicPr>
              <a:picLocks noChangeAspect="1"/>
            </p:cNvPicPr>
            <p:nvPr/>
          </p:nvPicPr>
          <p:blipFill rotWithShape="1">
            <a:blip r:embed="rId3">
              <a:extLst>
                <a:ext uri="{28A0092B-C50C-407E-A947-70E740481C1C}">
                  <a14:useLocalDpi xmlns:a14="http://schemas.microsoft.com/office/drawing/2010/main" val="0"/>
                </a:ext>
              </a:extLst>
            </a:blip>
            <a:srcRect b="2270"/>
            <a:stretch/>
          </p:blipFill>
          <p:spPr>
            <a:xfrm>
              <a:off x="0" y="3034448"/>
              <a:ext cx="12192000" cy="3901302"/>
            </a:xfrm>
            <a:prstGeom prst="rect">
              <a:avLst/>
            </a:prstGeom>
          </p:spPr>
        </p:pic>
        <p:sp>
          <p:nvSpPr>
            <p:cNvPr id="76" name="Rectangle 75">
              <a:extLst>
                <a:ext uri="{FF2B5EF4-FFF2-40B4-BE49-F238E27FC236}">
                  <a16:creationId xmlns:a16="http://schemas.microsoft.com/office/drawing/2014/main" id="{3C516B2B-A98A-1C93-64DC-B47733ADFE50}"/>
                </a:ext>
              </a:extLst>
            </p:cNvPr>
            <p:cNvSpPr>
              <a:spLocks/>
            </p:cNvSpPr>
            <p:nvPr/>
          </p:nvSpPr>
          <p:spPr>
            <a:xfrm>
              <a:off x="1" y="1919420"/>
              <a:ext cx="12191999" cy="5016329"/>
            </a:xfrm>
            <a:prstGeom prst="rect">
              <a:avLst/>
            </a:prstGeom>
            <a:gradFill flip="none" rotWithShape="1">
              <a:gsLst>
                <a:gs pos="84000">
                  <a:srgbClr val="081732">
                    <a:alpha val="0"/>
                  </a:srgbClr>
                </a:gs>
                <a:gs pos="37000">
                  <a:srgbClr val="0E153F"/>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chivo"/>
                <a:ea typeface="+mn-ea"/>
                <a:cs typeface="+mn-cs"/>
              </a:endParaRPr>
            </a:p>
          </p:txBody>
        </p:sp>
      </p:grpSp>
      <p:grpSp>
        <p:nvGrpSpPr>
          <p:cNvPr id="3" name="Group 2">
            <a:extLst>
              <a:ext uri="{FF2B5EF4-FFF2-40B4-BE49-F238E27FC236}">
                <a16:creationId xmlns:a16="http://schemas.microsoft.com/office/drawing/2014/main" id="{BA18D249-93D8-36A9-B7D4-E40A50A9419C}"/>
              </a:ext>
            </a:extLst>
          </p:cNvPr>
          <p:cNvGrpSpPr/>
          <p:nvPr/>
        </p:nvGrpSpPr>
        <p:grpSpPr>
          <a:xfrm>
            <a:off x="4333304" y="3182157"/>
            <a:ext cx="3762932" cy="779187"/>
            <a:chOff x="709062" y="2399776"/>
            <a:chExt cx="3762932" cy="779187"/>
          </a:xfrm>
        </p:grpSpPr>
        <p:sp>
          <p:nvSpPr>
            <p:cNvPr id="61" name="Snip and Round Single Corner of Rectangle 10">
              <a:extLst>
                <a:ext uri="{FF2B5EF4-FFF2-40B4-BE49-F238E27FC236}">
                  <a16:creationId xmlns:a16="http://schemas.microsoft.com/office/drawing/2014/main" id="{0CF4F2C1-5A58-6428-6EE9-21ADEF3CF0EF}"/>
                </a:ext>
              </a:extLst>
            </p:cNvPr>
            <p:cNvSpPr/>
            <p:nvPr/>
          </p:nvSpPr>
          <p:spPr>
            <a:xfrm>
              <a:off x="709062" y="2399776"/>
              <a:ext cx="3481938" cy="779187"/>
            </a:xfrm>
            <a:prstGeom prst="snipRoundRect">
              <a:avLst>
                <a:gd name="adj1" fmla="val 0"/>
                <a:gd name="adj2" fmla="val 16667"/>
              </a:avLst>
            </a:prstGeom>
            <a:noFill/>
            <a:ln w="25400">
              <a:solidFill>
                <a:srgbClr val="344ABE">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pic>
          <p:nvPicPr>
            <p:cNvPr id="31" name="Graphic 30">
              <a:extLst>
                <a:ext uri="{FF2B5EF4-FFF2-40B4-BE49-F238E27FC236}">
                  <a16:creationId xmlns:a16="http://schemas.microsoft.com/office/drawing/2014/main" id="{B937320D-42F3-7CC8-6248-63060E84B8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7625" y="2559652"/>
              <a:ext cx="366700" cy="460173"/>
            </a:xfrm>
            <a:prstGeom prst="rect">
              <a:avLst/>
            </a:prstGeom>
          </p:spPr>
        </p:pic>
        <p:sp>
          <p:nvSpPr>
            <p:cNvPr id="67" name="TextBox 66">
              <a:extLst>
                <a:ext uri="{FF2B5EF4-FFF2-40B4-BE49-F238E27FC236}">
                  <a16:creationId xmlns:a16="http://schemas.microsoft.com/office/drawing/2014/main" id="{712C5AC8-ED9B-B1C5-A634-3F92F2C22CCD}"/>
                </a:ext>
              </a:extLst>
            </p:cNvPr>
            <p:cNvSpPr txBox="1"/>
            <p:nvPr/>
          </p:nvSpPr>
          <p:spPr>
            <a:xfrm>
              <a:off x="1431025" y="2555191"/>
              <a:ext cx="3040969" cy="43088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tlingGothicFB"/>
                  <a:ea typeface="+mn-ea"/>
                  <a:cs typeface="Archivo" pitchFamily="2" charset="77"/>
                </a:rPr>
                <a:t>Extended Detection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tlingGothicFB"/>
                  <a:ea typeface="+mn-ea"/>
                  <a:cs typeface="Archivo" pitchFamily="2" charset="77"/>
                </a:rPr>
                <a:t>and Response</a:t>
              </a:r>
              <a:endParaRPr kumimoji="0" lang="en-FI" sz="1400" b="0" i="0" u="none" strike="noStrike" kern="1200" cap="none" spc="0" normalizeH="0" baseline="0" noProof="0" dirty="0">
                <a:ln>
                  <a:noFill/>
                </a:ln>
                <a:solidFill>
                  <a:srgbClr val="FFFFFF"/>
                </a:solidFill>
                <a:effectLst/>
                <a:uLnTx/>
                <a:uFillTx/>
                <a:latin typeface="TitlingGothicFB"/>
                <a:ea typeface="+mn-ea"/>
                <a:cs typeface="Archivo" pitchFamily="2" charset="77"/>
              </a:endParaRPr>
            </a:p>
          </p:txBody>
        </p:sp>
      </p:grpSp>
      <p:grpSp>
        <p:nvGrpSpPr>
          <p:cNvPr id="107" name="Group 106">
            <a:extLst>
              <a:ext uri="{FF2B5EF4-FFF2-40B4-BE49-F238E27FC236}">
                <a16:creationId xmlns:a16="http://schemas.microsoft.com/office/drawing/2014/main" id="{BD4ED3CB-DBF2-8C8D-5D77-80CE6B7E3D55}"/>
              </a:ext>
            </a:extLst>
          </p:cNvPr>
          <p:cNvGrpSpPr/>
          <p:nvPr/>
        </p:nvGrpSpPr>
        <p:grpSpPr>
          <a:xfrm>
            <a:off x="692450" y="3176016"/>
            <a:ext cx="3481938" cy="779187"/>
            <a:chOff x="4488008" y="3342350"/>
            <a:chExt cx="3481938" cy="779187"/>
          </a:xfrm>
        </p:grpSpPr>
        <p:sp>
          <p:nvSpPr>
            <p:cNvPr id="97" name="Snip and Round Single Corner of Rectangle 10">
              <a:extLst>
                <a:ext uri="{FF2B5EF4-FFF2-40B4-BE49-F238E27FC236}">
                  <a16:creationId xmlns:a16="http://schemas.microsoft.com/office/drawing/2014/main" id="{EF62C8BB-0E8A-D8E4-9418-FDA4E9B87B9A}"/>
                </a:ext>
              </a:extLst>
            </p:cNvPr>
            <p:cNvSpPr/>
            <p:nvPr/>
          </p:nvSpPr>
          <p:spPr>
            <a:xfrm>
              <a:off x="4488008" y="3342350"/>
              <a:ext cx="3481938" cy="779187"/>
            </a:xfrm>
            <a:prstGeom prst="snipRoundRect">
              <a:avLst>
                <a:gd name="adj1" fmla="val 0"/>
                <a:gd name="adj2" fmla="val 16667"/>
              </a:avLst>
            </a:prstGeom>
            <a:noFill/>
            <a:ln w="25400">
              <a:solidFill>
                <a:srgbClr val="359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pic>
          <p:nvPicPr>
            <p:cNvPr id="96" name="Graphic 95">
              <a:extLst>
                <a:ext uri="{FF2B5EF4-FFF2-40B4-BE49-F238E27FC236}">
                  <a16:creationId xmlns:a16="http://schemas.microsoft.com/office/drawing/2014/main" id="{06DCF946-4A29-9C95-67F3-B2EA84E6BC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92050" y="3454934"/>
              <a:ext cx="521254" cy="521254"/>
            </a:xfrm>
            <a:prstGeom prst="rect">
              <a:avLst/>
            </a:prstGeom>
          </p:spPr>
        </p:pic>
        <p:sp>
          <p:nvSpPr>
            <p:cNvPr id="98" name="TextBox 97">
              <a:extLst>
                <a:ext uri="{FF2B5EF4-FFF2-40B4-BE49-F238E27FC236}">
                  <a16:creationId xmlns:a16="http://schemas.microsoft.com/office/drawing/2014/main" id="{93584049-FAA1-20E3-5321-E05AAEBB3F7D}"/>
                </a:ext>
              </a:extLst>
            </p:cNvPr>
            <p:cNvSpPr txBox="1"/>
            <p:nvPr/>
          </p:nvSpPr>
          <p:spPr>
            <a:xfrm>
              <a:off x="5210709" y="3582893"/>
              <a:ext cx="2148024" cy="215444"/>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tlingGothicFB"/>
                  <a:ea typeface="+mn-ea"/>
                  <a:cs typeface="Archivo" pitchFamily="2" charset="77"/>
                </a:rPr>
                <a:t>Exposure Management</a:t>
              </a:r>
              <a:endParaRPr kumimoji="0" lang="en-FI" sz="1400" b="0" i="0" u="none" strike="noStrike" kern="1200" cap="none" spc="0" normalizeH="0" baseline="0" noProof="0" dirty="0">
                <a:ln>
                  <a:noFill/>
                </a:ln>
                <a:solidFill>
                  <a:srgbClr val="FFFFFF"/>
                </a:solidFill>
                <a:effectLst/>
                <a:uLnTx/>
                <a:uFillTx/>
                <a:latin typeface="TitlingGothicFB"/>
                <a:ea typeface="+mn-ea"/>
                <a:cs typeface="Archivo" pitchFamily="2" charset="77"/>
              </a:endParaRPr>
            </a:p>
          </p:txBody>
        </p:sp>
      </p:grpSp>
      <p:sp>
        <p:nvSpPr>
          <p:cNvPr id="103" name="Title 1">
            <a:extLst>
              <a:ext uri="{FF2B5EF4-FFF2-40B4-BE49-F238E27FC236}">
                <a16:creationId xmlns:a16="http://schemas.microsoft.com/office/drawing/2014/main" id="{D6666D2F-65AE-A833-AEF6-94FF8308DC81}"/>
              </a:ext>
            </a:extLst>
          </p:cNvPr>
          <p:cNvSpPr txBox="1">
            <a:spLocks/>
          </p:cNvSpPr>
          <p:nvPr/>
        </p:nvSpPr>
        <p:spPr>
          <a:xfrm>
            <a:off x="3082416" y="2059910"/>
            <a:ext cx="6027168" cy="391114"/>
          </a:xfrm>
          <a:prstGeom prst="rect">
            <a:avLst/>
          </a:prstGeom>
        </p:spPr>
        <p:txBody>
          <a:bodyPr vert="horz" lIns="0" tIns="0" rIns="0" bIns="0" rtlCol="0" anchor="ctr" anchorCtr="1">
            <a:noAutofit/>
          </a:bodyPr>
          <a:lstStyle>
            <a:lvl1pPr algn="l" defTabSz="914400" rtl="0" eaLnBrk="1" latinLnBrk="0" hangingPunct="1">
              <a:lnSpc>
                <a:spcPct val="90000"/>
              </a:lnSpc>
              <a:spcBef>
                <a:spcPct val="0"/>
              </a:spcBef>
              <a:buNone/>
              <a:defRPr sz="4000" kern="1200">
                <a:solidFill>
                  <a:schemeClr val="accent5"/>
                </a:solidFill>
                <a:latin typeface="+mj-lt"/>
                <a:ea typeface="+mj-ea"/>
                <a:cs typeface="+mj-cs"/>
              </a:defRPr>
            </a:lvl1pPr>
          </a:lstStyle>
          <a:p>
            <a:pPr algn="ctr">
              <a:lnSpc>
                <a:spcPct val="150000"/>
              </a:lnSpc>
              <a:spcBef>
                <a:spcPts val="0"/>
              </a:spcBef>
              <a:defRPr/>
            </a:pPr>
            <a:r>
              <a:rPr lang="en-US" sz="1800" dirty="0" err="1">
                <a:solidFill>
                  <a:srgbClr val="C6CEFF"/>
                </a:solidFill>
              </a:rPr>
              <a:t>Proactivo</a:t>
            </a:r>
            <a:r>
              <a:rPr lang="en-US" sz="1800" dirty="0">
                <a:solidFill>
                  <a:srgbClr val="C6CEFF"/>
                </a:solidFill>
              </a:rPr>
              <a:t> y modular. </a:t>
            </a:r>
            <a:r>
              <a:rPr lang="en-US" sz="1800" dirty="0" err="1">
                <a:solidFill>
                  <a:srgbClr val="C6CEFF"/>
                </a:solidFill>
              </a:rPr>
              <a:t>Hecho</a:t>
            </a:r>
            <a:r>
              <a:rPr lang="en-US" sz="1800" dirty="0">
                <a:solidFill>
                  <a:srgbClr val="C6CEFF"/>
                </a:solidFill>
              </a:rPr>
              <a:t> para la </a:t>
            </a:r>
            <a:r>
              <a:rPr lang="en-US" sz="1800" dirty="0" err="1">
                <a:solidFill>
                  <a:srgbClr val="C6CEFF"/>
                </a:solidFill>
              </a:rPr>
              <a:t>coseguridad</a:t>
            </a:r>
            <a:endParaRPr lang="en-FI" sz="1800" dirty="0">
              <a:solidFill>
                <a:srgbClr val="C6CEFF"/>
              </a:solidFill>
            </a:endParaRPr>
          </a:p>
        </p:txBody>
      </p:sp>
      <p:grpSp>
        <p:nvGrpSpPr>
          <p:cNvPr id="108" name="Group 107">
            <a:extLst>
              <a:ext uri="{FF2B5EF4-FFF2-40B4-BE49-F238E27FC236}">
                <a16:creationId xmlns:a16="http://schemas.microsoft.com/office/drawing/2014/main" id="{7D447A36-F179-2C12-D78C-94F47B133914}"/>
              </a:ext>
            </a:extLst>
          </p:cNvPr>
          <p:cNvGrpSpPr/>
          <p:nvPr/>
        </p:nvGrpSpPr>
        <p:grpSpPr>
          <a:xfrm>
            <a:off x="7964479" y="3184315"/>
            <a:ext cx="3476513" cy="779187"/>
            <a:chOff x="8197168" y="3342350"/>
            <a:chExt cx="3476513" cy="779187"/>
          </a:xfrm>
          <a:solidFill>
            <a:srgbClr val="4A3270"/>
          </a:solidFill>
        </p:grpSpPr>
        <p:sp>
          <p:nvSpPr>
            <p:cNvPr id="24" name="Snip and Round Single Corner of Rectangle 10">
              <a:extLst>
                <a:ext uri="{FF2B5EF4-FFF2-40B4-BE49-F238E27FC236}">
                  <a16:creationId xmlns:a16="http://schemas.microsoft.com/office/drawing/2014/main" id="{BBF10BDE-68C1-F883-5430-71D3EDF8D313}"/>
                </a:ext>
              </a:extLst>
            </p:cNvPr>
            <p:cNvSpPr/>
            <p:nvPr/>
          </p:nvSpPr>
          <p:spPr>
            <a:xfrm>
              <a:off x="8197168" y="3342350"/>
              <a:ext cx="3476513" cy="779187"/>
            </a:xfrm>
            <a:prstGeom prst="snipRoundRect">
              <a:avLst>
                <a:gd name="adj1" fmla="val 0"/>
                <a:gd name="adj2" fmla="val 16667"/>
              </a:avLst>
            </a:prstGeom>
            <a:noFill/>
            <a:ln w="25400">
              <a:solidFill>
                <a:srgbClr val="7352A8">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pic>
          <p:nvPicPr>
            <p:cNvPr id="23" name="Graphic 22">
              <a:extLst>
                <a:ext uri="{FF2B5EF4-FFF2-40B4-BE49-F238E27FC236}">
                  <a16:creationId xmlns:a16="http://schemas.microsoft.com/office/drawing/2014/main" id="{36550007-E20B-A4C1-FBA8-FB8F9C7BFD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290825" y="3457756"/>
              <a:ext cx="548373" cy="548373"/>
            </a:xfrm>
            <a:prstGeom prst="rect">
              <a:avLst/>
            </a:prstGeom>
          </p:spPr>
        </p:pic>
        <p:sp>
          <p:nvSpPr>
            <p:cNvPr id="106" name="TextBox 105">
              <a:extLst>
                <a:ext uri="{FF2B5EF4-FFF2-40B4-BE49-F238E27FC236}">
                  <a16:creationId xmlns:a16="http://schemas.microsoft.com/office/drawing/2014/main" id="{9BD041BA-7091-55ED-CAD3-C07FDBA6CF7A}"/>
                </a:ext>
              </a:extLst>
            </p:cNvPr>
            <p:cNvSpPr txBox="1"/>
            <p:nvPr/>
          </p:nvSpPr>
          <p:spPr>
            <a:xfrm>
              <a:off x="8929021" y="3605487"/>
              <a:ext cx="2503891" cy="215444"/>
            </a:xfrm>
            <a:prstGeom prst="rect">
              <a:avLst/>
            </a:prstGeom>
            <a:noFill/>
            <a:ln>
              <a:noFill/>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TitlingGothicFB"/>
                  <a:ea typeface="+mn-ea"/>
                  <a:cs typeface="Archivo" pitchFamily="2" charset="77"/>
                </a:rPr>
                <a:t>Servicios</a:t>
              </a:r>
              <a:r>
                <a:rPr kumimoji="0" lang="en-US" sz="1400" b="0" i="0" u="none" strike="noStrike" kern="1200" cap="none" spc="0" normalizeH="0" baseline="0" noProof="0" dirty="0">
                  <a:ln>
                    <a:noFill/>
                  </a:ln>
                  <a:solidFill>
                    <a:srgbClr val="FFFFFF"/>
                  </a:solidFill>
                  <a:effectLst/>
                  <a:uLnTx/>
                  <a:uFillTx/>
                  <a:latin typeface="TitlingGothicFB"/>
                  <a:ea typeface="+mn-ea"/>
                  <a:cs typeface="Archivo" pitchFamily="2" charset="77"/>
                </a:rPr>
                <a:t> de Co-Seguridad</a:t>
              </a:r>
              <a:endParaRPr kumimoji="0" lang="en-FI" sz="1400" b="0" i="0" u="none" strike="noStrike" kern="1200" cap="none" spc="0" normalizeH="0" baseline="0" noProof="0" dirty="0">
                <a:ln>
                  <a:noFill/>
                </a:ln>
                <a:solidFill>
                  <a:srgbClr val="FFFFFF"/>
                </a:solidFill>
                <a:effectLst/>
                <a:uLnTx/>
                <a:uFillTx/>
                <a:latin typeface="TitlingGothicFB"/>
                <a:ea typeface="+mn-ea"/>
                <a:cs typeface="Archivo" pitchFamily="2" charset="77"/>
              </a:endParaRPr>
            </a:p>
          </p:txBody>
        </p:sp>
      </p:grpSp>
      <p:sp>
        <p:nvSpPr>
          <p:cNvPr id="120" name="!!Header">
            <a:extLst>
              <a:ext uri="{FF2B5EF4-FFF2-40B4-BE49-F238E27FC236}">
                <a16:creationId xmlns:a16="http://schemas.microsoft.com/office/drawing/2014/main" id="{6B2BFB77-F1E6-317D-F099-91A1CE014D8A}"/>
              </a:ext>
            </a:extLst>
          </p:cNvPr>
          <p:cNvSpPr txBox="1"/>
          <p:nvPr/>
        </p:nvSpPr>
        <p:spPr>
          <a:xfrm>
            <a:off x="2073421" y="1371600"/>
            <a:ext cx="80451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tlingGothicFB"/>
                <a:ea typeface="+mn-ea"/>
                <a:cs typeface="+mn-cs"/>
              </a:rPr>
              <a:t>WithSecure™ Elements</a:t>
            </a:r>
            <a:endParaRPr kumimoji="0" lang="en-US" sz="4000" b="0" i="0" u="none" strike="noStrike" kern="1200" cap="none" spc="0" normalizeH="0" baseline="0" noProof="0">
              <a:ln>
                <a:noFill/>
              </a:ln>
              <a:solidFill>
                <a:srgbClr val="000000"/>
              </a:solidFill>
              <a:effectLst/>
              <a:uLnTx/>
              <a:uFillTx/>
              <a:latin typeface="TitlingGothicFB"/>
              <a:ea typeface="+mn-ea"/>
              <a:cs typeface="+mn-cs"/>
            </a:endParaRPr>
          </a:p>
        </p:txBody>
      </p:sp>
      <p:sp>
        <p:nvSpPr>
          <p:cNvPr id="123" name="Text Placeholder 122">
            <a:extLst>
              <a:ext uri="{FF2B5EF4-FFF2-40B4-BE49-F238E27FC236}">
                <a16:creationId xmlns:a16="http://schemas.microsoft.com/office/drawing/2014/main" id="{67649CC7-FE59-3E41-149E-381DF6DFF4F0}"/>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4931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iterate type="lt">
                                    <p:tmPct val="10000"/>
                                  </p:iterate>
                                  <p:childTnLst>
                                    <p:set>
                                      <p:cBhvr>
                                        <p:cTn id="6" dur="1" fill="hold">
                                          <p:stCondLst>
                                            <p:cond delay="0"/>
                                          </p:stCondLst>
                                        </p:cTn>
                                        <p:tgtEl>
                                          <p:spTgt spid="120"/>
                                        </p:tgtEl>
                                        <p:attrNameLst>
                                          <p:attrName>style.visibility</p:attrName>
                                        </p:attrNameLst>
                                      </p:cBhvr>
                                      <p:to>
                                        <p:strVal val="visible"/>
                                      </p:to>
                                    </p:set>
                                    <p:animEffect transition="in" filter="fade">
                                      <p:cBhvr>
                                        <p:cTn id="7" dur="1000"/>
                                        <p:tgtEl>
                                          <p:spTgt spid="120"/>
                                        </p:tgtEl>
                                      </p:cBhvr>
                                    </p:animEffect>
                                  </p:childTnLst>
                                </p:cTn>
                              </p:par>
                            </p:childTnLst>
                          </p:cTn>
                        </p:par>
                        <p:par>
                          <p:cTn id="8" fill="hold">
                            <p:stCondLst>
                              <p:cond delay="3300"/>
                            </p:stCondLst>
                            <p:childTnLst>
                              <p:par>
                                <p:cTn id="9" presetID="12" presetClass="entr" presetSubtype="4"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 calcmode="lin" valueType="num">
                                      <p:cBhvr additive="base">
                                        <p:cTn id="11" dur="500"/>
                                        <p:tgtEl>
                                          <p:spTgt spid="103"/>
                                        </p:tgtEl>
                                        <p:attrNameLst>
                                          <p:attrName>ppt_y</p:attrName>
                                        </p:attrNameLst>
                                      </p:cBhvr>
                                      <p:tavLst>
                                        <p:tav tm="0">
                                          <p:val>
                                            <p:strVal val="#ppt_y+#ppt_h*1.125000"/>
                                          </p:val>
                                        </p:tav>
                                        <p:tav tm="100000">
                                          <p:val>
                                            <p:strVal val="#ppt_y"/>
                                          </p:val>
                                        </p:tav>
                                      </p:tavLst>
                                    </p:anim>
                                    <p:animEffect transition="in" filter="wipe(up)">
                                      <p:cBhvr>
                                        <p:cTn id="12" dur="500"/>
                                        <p:tgtEl>
                                          <p:spTgt spid="103"/>
                                        </p:tgtEl>
                                      </p:cBhvr>
                                    </p:animEffect>
                                  </p:childTnLst>
                                </p:cTn>
                              </p:par>
                            </p:childTnLst>
                          </p:cTn>
                        </p:par>
                        <p:par>
                          <p:cTn id="13" fill="hold">
                            <p:stCondLst>
                              <p:cond delay="3800"/>
                            </p:stCondLst>
                            <p:childTnLst>
                              <p:par>
                                <p:cTn id="14" presetID="12" presetClass="entr" presetSubtype="4" fill="hold" nodeType="afterEffect">
                                  <p:stCondLst>
                                    <p:cond delay="1000"/>
                                  </p:stCondLst>
                                  <p:childTnLst>
                                    <p:set>
                                      <p:cBhvr>
                                        <p:cTn id="15" dur="1" fill="hold">
                                          <p:stCondLst>
                                            <p:cond delay="0"/>
                                          </p:stCondLst>
                                        </p:cTn>
                                        <p:tgtEl>
                                          <p:spTgt spid="107"/>
                                        </p:tgtEl>
                                        <p:attrNameLst>
                                          <p:attrName>style.visibility</p:attrName>
                                        </p:attrNameLst>
                                      </p:cBhvr>
                                      <p:to>
                                        <p:strVal val="visible"/>
                                      </p:to>
                                    </p:set>
                                    <p:anim calcmode="lin" valueType="num">
                                      <p:cBhvr additive="base">
                                        <p:cTn id="16" dur="500"/>
                                        <p:tgtEl>
                                          <p:spTgt spid="107"/>
                                        </p:tgtEl>
                                        <p:attrNameLst>
                                          <p:attrName>ppt_y</p:attrName>
                                        </p:attrNameLst>
                                      </p:cBhvr>
                                      <p:tavLst>
                                        <p:tav tm="0">
                                          <p:val>
                                            <p:strVal val="#ppt_y+#ppt_h*1.125000"/>
                                          </p:val>
                                        </p:tav>
                                        <p:tav tm="100000">
                                          <p:val>
                                            <p:strVal val="#ppt_y"/>
                                          </p:val>
                                        </p:tav>
                                      </p:tavLst>
                                    </p:anim>
                                    <p:animEffect transition="in" filter="wipe(up)">
                                      <p:cBhvr>
                                        <p:cTn id="17" dur="500"/>
                                        <p:tgtEl>
                                          <p:spTgt spid="107"/>
                                        </p:tgtEl>
                                      </p:cBhvr>
                                    </p:animEffect>
                                  </p:childTnLst>
                                </p:cTn>
                              </p:par>
                            </p:childTnLst>
                          </p:cTn>
                        </p:par>
                        <p:par>
                          <p:cTn id="18" fill="hold">
                            <p:stCondLst>
                              <p:cond delay="5300"/>
                            </p:stCondLst>
                            <p:childTnLst>
                              <p:par>
                                <p:cTn id="19" presetID="12" presetClass="entr" presetSubtype="4" fill="hold" nodeType="afterEffect">
                                  <p:stCondLst>
                                    <p:cond delay="100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p:tgtEl>
                                          <p:spTgt spid="3"/>
                                        </p:tgtEl>
                                        <p:attrNameLst>
                                          <p:attrName>ppt_y</p:attrName>
                                        </p:attrNameLst>
                                      </p:cBhvr>
                                      <p:tavLst>
                                        <p:tav tm="0">
                                          <p:val>
                                            <p:strVal val="#ppt_y+#ppt_h*1.125000"/>
                                          </p:val>
                                        </p:tav>
                                        <p:tav tm="100000">
                                          <p:val>
                                            <p:strVal val="#ppt_y"/>
                                          </p:val>
                                        </p:tav>
                                      </p:tavLst>
                                    </p:anim>
                                    <p:animEffect transition="in" filter="wipe(up)">
                                      <p:cBhvr>
                                        <p:cTn id="22" dur="500"/>
                                        <p:tgtEl>
                                          <p:spTgt spid="3"/>
                                        </p:tgtEl>
                                      </p:cBhvr>
                                    </p:animEffect>
                                  </p:childTnLst>
                                </p:cTn>
                              </p:par>
                            </p:childTnLst>
                          </p:cTn>
                        </p:par>
                        <p:par>
                          <p:cTn id="23" fill="hold">
                            <p:stCondLst>
                              <p:cond delay="6800"/>
                            </p:stCondLst>
                            <p:childTnLst>
                              <p:par>
                                <p:cTn id="24" presetID="12" presetClass="entr" presetSubtype="4" fill="hold" nodeType="afterEffect">
                                  <p:stCondLst>
                                    <p:cond delay="1000"/>
                                  </p:stCondLst>
                                  <p:childTnLst>
                                    <p:set>
                                      <p:cBhvr>
                                        <p:cTn id="25" dur="1" fill="hold">
                                          <p:stCondLst>
                                            <p:cond delay="0"/>
                                          </p:stCondLst>
                                        </p:cTn>
                                        <p:tgtEl>
                                          <p:spTgt spid="108"/>
                                        </p:tgtEl>
                                        <p:attrNameLst>
                                          <p:attrName>style.visibility</p:attrName>
                                        </p:attrNameLst>
                                      </p:cBhvr>
                                      <p:to>
                                        <p:strVal val="visible"/>
                                      </p:to>
                                    </p:set>
                                    <p:anim calcmode="lin" valueType="num">
                                      <p:cBhvr additive="base">
                                        <p:cTn id="26" dur="500"/>
                                        <p:tgtEl>
                                          <p:spTgt spid="108"/>
                                        </p:tgtEl>
                                        <p:attrNameLst>
                                          <p:attrName>ppt_y</p:attrName>
                                        </p:attrNameLst>
                                      </p:cBhvr>
                                      <p:tavLst>
                                        <p:tav tm="0">
                                          <p:val>
                                            <p:strVal val="#ppt_y+#ppt_h*1.125000"/>
                                          </p:val>
                                        </p:tav>
                                        <p:tav tm="100000">
                                          <p:val>
                                            <p:strVal val="#ppt_y"/>
                                          </p:val>
                                        </p:tav>
                                      </p:tavLst>
                                    </p:anim>
                                    <p:animEffect transition="in" filter="wipe(up)">
                                      <p:cBhvr>
                                        <p:cTn id="2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7B6D1-DF0C-27FA-B9CE-40BF01251F5D}"/>
            </a:ext>
          </a:extLst>
        </p:cNvPr>
        <p:cNvGrpSpPr/>
        <p:nvPr/>
      </p:nvGrpSpPr>
      <p:grpSpPr>
        <a:xfrm>
          <a:off x="0" y="0"/>
          <a:ext cx="0" cy="0"/>
          <a:chOff x="0" y="0"/>
          <a:chExt cx="0" cy="0"/>
        </a:xfrm>
      </p:grpSpPr>
      <p:sp>
        <p:nvSpPr>
          <p:cNvPr id="31" name="Title 1">
            <a:extLst>
              <a:ext uri="{FF2B5EF4-FFF2-40B4-BE49-F238E27FC236}">
                <a16:creationId xmlns:a16="http://schemas.microsoft.com/office/drawing/2014/main" id="{E98C748F-D116-9565-EAF4-37CEA8BAE8FE}"/>
              </a:ext>
            </a:extLst>
          </p:cNvPr>
          <p:cNvSpPr txBox="1">
            <a:spLocks/>
          </p:cNvSpPr>
          <p:nvPr/>
        </p:nvSpPr>
        <p:spPr>
          <a:xfrm>
            <a:off x="565443" y="859148"/>
            <a:ext cx="6213044" cy="391114"/>
          </a:xfrm>
          <a:prstGeom prst="rect">
            <a:avLst/>
          </a:prstGeom>
        </p:spPr>
        <p:txBody>
          <a:bodyPr vert="horz" lIns="0" tIns="0" rIns="0" bIns="0" rtlCol="0" anchor="ctr" anchorCtr="1">
            <a:noAutofit/>
          </a:bodyPr>
          <a:lstStyle>
            <a:lvl1pPr algn="l" defTabSz="914400" rtl="0" eaLnBrk="1" latinLnBrk="0" hangingPunct="1">
              <a:lnSpc>
                <a:spcPct val="90000"/>
              </a:lnSpc>
              <a:spcBef>
                <a:spcPct val="0"/>
              </a:spcBef>
              <a:buNone/>
              <a:defRPr sz="4000" kern="1200">
                <a:solidFill>
                  <a:schemeClr val="accent5"/>
                </a:solidFill>
                <a:latin typeface="+mj-lt"/>
                <a:ea typeface="+mj-ea"/>
                <a:cs typeface="+mj-cs"/>
              </a:defRPr>
            </a:lvl1pPr>
          </a:lstStyle>
          <a:p>
            <a:pPr algn="ctr">
              <a:lnSpc>
                <a:spcPct val="150000"/>
              </a:lnSpc>
              <a:spcBef>
                <a:spcPts val="0"/>
              </a:spcBef>
              <a:defRPr/>
            </a:pPr>
            <a:r>
              <a:rPr lang="en-US" sz="1800" dirty="0" err="1">
                <a:solidFill>
                  <a:srgbClr val="C6CEFF"/>
                </a:solidFill>
              </a:rPr>
              <a:t>Proactivo</a:t>
            </a:r>
            <a:r>
              <a:rPr lang="en-US" sz="1800" dirty="0">
                <a:solidFill>
                  <a:srgbClr val="C6CEFF"/>
                </a:solidFill>
              </a:rPr>
              <a:t> y modular. </a:t>
            </a:r>
            <a:r>
              <a:rPr lang="en-US" sz="1800" dirty="0" err="1">
                <a:solidFill>
                  <a:srgbClr val="C6CEFF"/>
                </a:solidFill>
              </a:rPr>
              <a:t>Hecho</a:t>
            </a:r>
            <a:r>
              <a:rPr lang="en-US" sz="1800" dirty="0">
                <a:solidFill>
                  <a:srgbClr val="C6CEFF"/>
                </a:solidFill>
              </a:rPr>
              <a:t> para la </a:t>
            </a:r>
            <a:r>
              <a:rPr lang="en-US" sz="1800" dirty="0" err="1">
                <a:solidFill>
                  <a:srgbClr val="C6CEFF"/>
                </a:solidFill>
              </a:rPr>
              <a:t>coseguridad</a:t>
            </a:r>
            <a:endParaRPr lang="en-FI" sz="1800" dirty="0">
              <a:solidFill>
                <a:srgbClr val="C6CEFF"/>
              </a:solidFill>
            </a:endParaRPr>
          </a:p>
        </p:txBody>
      </p:sp>
      <p:grpSp>
        <p:nvGrpSpPr>
          <p:cNvPr id="48" name="Group 47">
            <a:extLst>
              <a:ext uri="{FF2B5EF4-FFF2-40B4-BE49-F238E27FC236}">
                <a16:creationId xmlns:a16="http://schemas.microsoft.com/office/drawing/2014/main" id="{24052679-E724-B289-5AE2-362294D10379}"/>
              </a:ext>
            </a:extLst>
          </p:cNvPr>
          <p:cNvGrpSpPr/>
          <p:nvPr/>
        </p:nvGrpSpPr>
        <p:grpSpPr>
          <a:xfrm>
            <a:off x="4329731" y="1416578"/>
            <a:ext cx="3762932" cy="779187"/>
            <a:chOff x="709062" y="2399776"/>
            <a:chExt cx="3762932" cy="779187"/>
          </a:xfrm>
        </p:grpSpPr>
        <p:sp>
          <p:nvSpPr>
            <p:cNvPr id="52" name="Snip and Round Single Corner of Rectangle 10">
              <a:extLst>
                <a:ext uri="{FF2B5EF4-FFF2-40B4-BE49-F238E27FC236}">
                  <a16:creationId xmlns:a16="http://schemas.microsoft.com/office/drawing/2014/main" id="{FEB14C2C-6F8C-5840-2266-D359B81FDBB5}"/>
                </a:ext>
              </a:extLst>
            </p:cNvPr>
            <p:cNvSpPr/>
            <p:nvPr/>
          </p:nvSpPr>
          <p:spPr>
            <a:xfrm>
              <a:off x="709062" y="2399776"/>
              <a:ext cx="3481938" cy="779187"/>
            </a:xfrm>
            <a:prstGeom prst="snipRoundRect">
              <a:avLst>
                <a:gd name="adj1" fmla="val 0"/>
                <a:gd name="adj2" fmla="val 16667"/>
              </a:avLst>
            </a:prstGeom>
            <a:noFill/>
            <a:ln w="25400">
              <a:solidFill>
                <a:srgbClr val="344ABE">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pic>
          <p:nvPicPr>
            <p:cNvPr id="56" name="Graphic 55">
              <a:extLst>
                <a:ext uri="{FF2B5EF4-FFF2-40B4-BE49-F238E27FC236}">
                  <a16:creationId xmlns:a16="http://schemas.microsoft.com/office/drawing/2014/main" id="{13868A0B-729B-A0F5-95E1-C2F7A6805C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7625" y="2559652"/>
              <a:ext cx="366700" cy="460173"/>
            </a:xfrm>
            <a:prstGeom prst="rect">
              <a:avLst/>
            </a:prstGeom>
          </p:spPr>
        </p:pic>
        <p:sp>
          <p:nvSpPr>
            <p:cNvPr id="57" name="TextBox 56">
              <a:extLst>
                <a:ext uri="{FF2B5EF4-FFF2-40B4-BE49-F238E27FC236}">
                  <a16:creationId xmlns:a16="http://schemas.microsoft.com/office/drawing/2014/main" id="{CD41A580-C4AA-762F-1508-6B1EABE81FE1}"/>
                </a:ext>
              </a:extLst>
            </p:cNvPr>
            <p:cNvSpPr txBox="1"/>
            <p:nvPr/>
          </p:nvSpPr>
          <p:spPr>
            <a:xfrm>
              <a:off x="1431025" y="2555191"/>
              <a:ext cx="3040969" cy="43088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tlingGothicFB"/>
                  <a:ea typeface="+mn-ea"/>
                  <a:cs typeface="Archivo" pitchFamily="2" charset="77"/>
                </a:rPr>
                <a:t>Extended Detection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tlingGothicFB"/>
                  <a:ea typeface="+mn-ea"/>
                  <a:cs typeface="Archivo" pitchFamily="2" charset="77"/>
                </a:rPr>
                <a:t>and Response</a:t>
              </a:r>
              <a:endParaRPr kumimoji="0" lang="en-FI" sz="14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grpSp>
      <p:grpSp>
        <p:nvGrpSpPr>
          <p:cNvPr id="62" name="Group 61">
            <a:extLst>
              <a:ext uri="{FF2B5EF4-FFF2-40B4-BE49-F238E27FC236}">
                <a16:creationId xmlns:a16="http://schemas.microsoft.com/office/drawing/2014/main" id="{09E95247-F1D5-A6EE-0B64-787CDFA4DAF8}"/>
              </a:ext>
            </a:extLst>
          </p:cNvPr>
          <p:cNvGrpSpPr/>
          <p:nvPr/>
        </p:nvGrpSpPr>
        <p:grpSpPr>
          <a:xfrm>
            <a:off x="7957829" y="1412776"/>
            <a:ext cx="3476513" cy="779187"/>
            <a:chOff x="8197168" y="3342350"/>
            <a:chExt cx="3476513" cy="779187"/>
          </a:xfrm>
          <a:solidFill>
            <a:srgbClr val="4A3270"/>
          </a:solidFill>
        </p:grpSpPr>
        <p:sp>
          <p:nvSpPr>
            <p:cNvPr id="63" name="Snip and Round Single Corner of Rectangle 10">
              <a:extLst>
                <a:ext uri="{FF2B5EF4-FFF2-40B4-BE49-F238E27FC236}">
                  <a16:creationId xmlns:a16="http://schemas.microsoft.com/office/drawing/2014/main" id="{5EB8B51F-19E4-F0C0-FB48-E01A661B2DF8}"/>
                </a:ext>
              </a:extLst>
            </p:cNvPr>
            <p:cNvSpPr/>
            <p:nvPr/>
          </p:nvSpPr>
          <p:spPr>
            <a:xfrm>
              <a:off x="8197168" y="3342350"/>
              <a:ext cx="3476513" cy="779187"/>
            </a:xfrm>
            <a:prstGeom prst="snipRoundRect">
              <a:avLst>
                <a:gd name="adj1" fmla="val 0"/>
                <a:gd name="adj2" fmla="val 16667"/>
              </a:avLst>
            </a:prstGeom>
            <a:noFill/>
            <a:ln w="25400">
              <a:solidFill>
                <a:srgbClr val="7352A8">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pic>
          <p:nvPicPr>
            <p:cNvPr id="64" name="Graphic 63">
              <a:extLst>
                <a:ext uri="{FF2B5EF4-FFF2-40B4-BE49-F238E27FC236}">
                  <a16:creationId xmlns:a16="http://schemas.microsoft.com/office/drawing/2014/main" id="{AB1D4FB6-6E08-5483-1AA6-928136B489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290825" y="3457756"/>
              <a:ext cx="548373" cy="548373"/>
            </a:xfrm>
            <a:prstGeom prst="rect">
              <a:avLst/>
            </a:prstGeom>
          </p:spPr>
        </p:pic>
        <p:sp>
          <p:nvSpPr>
            <p:cNvPr id="65" name="TextBox 64">
              <a:extLst>
                <a:ext uri="{FF2B5EF4-FFF2-40B4-BE49-F238E27FC236}">
                  <a16:creationId xmlns:a16="http://schemas.microsoft.com/office/drawing/2014/main" id="{91642BF4-55FF-47F7-91D9-7A2BA54A4374}"/>
                </a:ext>
              </a:extLst>
            </p:cNvPr>
            <p:cNvSpPr txBox="1"/>
            <p:nvPr/>
          </p:nvSpPr>
          <p:spPr>
            <a:xfrm>
              <a:off x="8929021" y="3605487"/>
              <a:ext cx="2374048" cy="215444"/>
            </a:xfrm>
            <a:prstGeom prst="rect">
              <a:avLst/>
            </a:prstGeom>
            <a:noFill/>
            <a:ln>
              <a:noFill/>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TitlingGothicFB"/>
                  <a:ea typeface="+mn-ea"/>
                  <a:cs typeface="Archivo" pitchFamily="2" charset="77"/>
                </a:rPr>
                <a:t>Servicios</a:t>
              </a:r>
              <a:r>
                <a:rPr kumimoji="0" lang="en-US" sz="1400" b="0" i="0" u="none" strike="noStrike" kern="1200" cap="none" spc="0" normalizeH="0" baseline="0" noProof="0" dirty="0">
                  <a:ln>
                    <a:noFill/>
                  </a:ln>
                  <a:solidFill>
                    <a:srgbClr val="FFFFFF"/>
                  </a:solidFill>
                  <a:effectLst/>
                  <a:uLnTx/>
                  <a:uFillTx/>
                  <a:latin typeface="TitlingGothicFB"/>
                  <a:ea typeface="+mn-ea"/>
                  <a:cs typeface="Archivo" pitchFamily="2" charset="77"/>
                </a:rPr>
                <a:t> de </a:t>
              </a:r>
              <a:r>
                <a:rPr kumimoji="0" lang="en-US" sz="1400" b="0" i="0" u="none" strike="noStrike" kern="1200" cap="none" spc="0" normalizeH="0" baseline="0" noProof="0" dirty="0" err="1">
                  <a:ln>
                    <a:noFill/>
                  </a:ln>
                  <a:solidFill>
                    <a:srgbClr val="FFFFFF"/>
                  </a:solidFill>
                  <a:effectLst/>
                  <a:uLnTx/>
                  <a:uFillTx/>
                  <a:latin typeface="TitlingGothicFB"/>
                  <a:ea typeface="+mn-ea"/>
                  <a:cs typeface="Archivo" pitchFamily="2" charset="77"/>
                </a:rPr>
                <a:t>coseguridad</a:t>
              </a:r>
              <a:endParaRPr kumimoji="0" lang="en-FI" sz="1400" b="0" i="0" u="none" strike="noStrike" kern="1200" cap="none" spc="0" normalizeH="0" baseline="0" noProof="0" dirty="0">
                <a:ln>
                  <a:noFill/>
                </a:ln>
                <a:solidFill>
                  <a:srgbClr val="FFFFFF"/>
                </a:solidFill>
                <a:effectLst/>
                <a:uLnTx/>
                <a:uFillTx/>
                <a:latin typeface="TitlingGothicFB"/>
                <a:ea typeface="+mn-ea"/>
                <a:cs typeface="Archivo" pitchFamily="2" charset="77"/>
              </a:endParaRPr>
            </a:p>
          </p:txBody>
        </p:sp>
      </p:grpSp>
      <p:sp>
        <p:nvSpPr>
          <p:cNvPr id="178" name="Text Placeholder 177">
            <a:extLst>
              <a:ext uri="{FF2B5EF4-FFF2-40B4-BE49-F238E27FC236}">
                <a16:creationId xmlns:a16="http://schemas.microsoft.com/office/drawing/2014/main" id="{BF426F92-C839-DE9E-77CD-92A158DBB6BA}"/>
              </a:ext>
            </a:extLst>
          </p:cNvPr>
          <p:cNvSpPr>
            <a:spLocks noGrp="1"/>
          </p:cNvSpPr>
          <p:nvPr>
            <p:ph type="body" sz="quarter" idx="19"/>
          </p:nvPr>
        </p:nvSpPr>
        <p:spPr/>
        <p:txBody>
          <a:bodyPr/>
          <a:lstStyle/>
          <a:p>
            <a:endParaRPr lang="en-US"/>
          </a:p>
        </p:txBody>
      </p:sp>
      <p:grpSp>
        <p:nvGrpSpPr>
          <p:cNvPr id="18" name="Group 17">
            <a:extLst>
              <a:ext uri="{FF2B5EF4-FFF2-40B4-BE49-F238E27FC236}">
                <a16:creationId xmlns:a16="http://schemas.microsoft.com/office/drawing/2014/main" id="{29729892-AC90-DB76-C067-928DCAB6DA88}"/>
              </a:ext>
            </a:extLst>
          </p:cNvPr>
          <p:cNvGrpSpPr/>
          <p:nvPr/>
        </p:nvGrpSpPr>
        <p:grpSpPr>
          <a:xfrm>
            <a:off x="4486546" y="2259771"/>
            <a:ext cx="3325123" cy="544307"/>
            <a:chOff x="866177" y="3263593"/>
            <a:chExt cx="3975471" cy="650766"/>
          </a:xfrm>
        </p:grpSpPr>
        <p:pic>
          <p:nvPicPr>
            <p:cNvPr id="19" name="Graphic 18">
              <a:extLst>
                <a:ext uri="{FF2B5EF4-FFF2-40B4-BE49-F238E27FC236}">
                  <a16:creationId xmlns:a16="http://schemas.microsoft.com/office/drawing/2014/main" id="{CE7CF209-D1D7-7AED-5231-D81F71F9A2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7352" y="3435694"/>
              <a:ext cx="272789" cy="337397"/>
            </a:xfrm>
            <a:prstGeom prst="rect">
              <a:avLst/>
            </a:prstGeom>
          </p:spPr>
        </p:pic>
        <p:sp>
          <p:nvSpPr>
            <p:cNvPr id="20" name="Snip and Round Single Corner of Rectangle 10">
              <a:extLst>
                <a:ext uri="{FF2B5EF4-FFF2-40B4-BE49-F238E27FC236}">
                  <a16:creationId xmlns:a16="http://schemas.microsoft.com/office/drawing/2014/main" id="{ED5B58D7-3BDC-F079-7BB7-215CC6B3B1E0}"/>
                </a:ext>
              </a:extLst>
            </p:cNvPr>
            <p:cNvSpPr/>
            <p:nvPr/>
          </p:nvSpPr>
          <p:spPr>
            <a:xfrm>
              <a:off x="866177" y="3263593"/>
              <a:ext cx="3975471" cy="650766"/>
            </a:xfrm>
            <a:prstGeom prst="snipRoundRect">
              <a:avLst>
                <a:gd name="adj1" fmla="val 0"/>
                <a:gd name="adj2" fmla="val 16667"/>
              </a:avLst>
            </a:prstGeom>
            <a:noFill/>
            <a:ln>
              <a:solidFill>
                <a:srgbClr val="3449B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21" name="TextBox 20">
              <a:extLst>
                <a:ext uri="{FF2B5EF4-FFF2-40B4-BE49-F238E27FC236}">
                  <a16:creationId xmlns:a16="http://schemas.microsoft.com/office/drawing/2014/main" id="{592BBA60-DADC-137C-1BBD-4C93BC776F95}"/>
                </a:ext>
              </a:extLst>
            </p:cNvPr>
            <p:cNvSpPr txBox="1"/>
            <p:nvPr/>
          </p:nvSpPr>
          <p:spPr>
            <a:xfrm>
              <a:off x="1335705" y="3493720"/>
              <a:ext cx="2132612" cy="200055"/>
            </a:xfrm>
            <a:prstGeom prst="rect">
              <a:avLst/>
            </a:prstGeom>
            <a:noFill/>
          </p:spPr>
          <p:txBody>
            <a:bodyPr wrap="square" lIns="182880"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TitlingGothicFB"/>
                  <a:ea typeface="+mn-ea"/>
                  <a:cs typeface="Archivo" pitchFamily="2" charset="77"/>
                </a:rPr>
                <a:t>Endpoint Security</a:t>
              </a:r>
              <a:endParaRPr kumimoji="0" lang="en-FI" sz="1000" b="0" i="0" u="none" strike="noStrike" kern="1200" cap="none" spc="0" normalizeH="0" baseline="0" noProof="0" dirty="0">
                <a:ln>
                  <a:noFill/>
                </a:ln>
                <a:solidFill>
                  <a:srgbClr val="FFFFFF"/>
                </a:solidFill>
                <a:effectLst/>
                <a:uLnTx/>
                <a:uFillTx/>
                <a:latin typeface="TitlingGothicFB"/>
                <a:ea typeface="+mn-ea"/>
                <a:cs typeface="Archivo" pitchFamily="2" charset="77"/>
              </a:endParaRPr>
            </a:p>
          </p:txBody>
        </p:sp>
      </p:grpSp>
      <p:grpSp>
        <p:nvGrpSpPr>
          <p:cNvPr id="23" name="Group 22">
            <a:extLst>
              <a:ext uri="{FF2B5EF4-FFF2-40B4-BE49-F238E27FC236}">
                <a16:creationId xmlns:a16="http://schemas.microsoft.com/office/drawing/2014/main" id="{AAF7D74D-CC61-D12B-5B34-B8A8636257A2}"/>
              </a:ext>
            </a:extLst>
          </p:cNvPr>
          <p:cNvGrpSpPr/>
          <p:nvPr/>
        </p:nvGrpSpPr>
        <p:grpSpPr>
          <a:xfrm>
            <a:off x="4484503" y="2906303"/>
            <a:ext cx="3325123" cy="548702"/>
            <a:chOff x="871257" y="4142433"/>
            <a:chExt cx="3923630" cy="647466"/>
          </a:xfrm>
        </p:grpSpPr>
        <p:pic>
          <p:nvPicPr>
            <p:cNvPr id="24" name="Graphic 23">
              <a:extLst>
                <a:ext uri="{FF2B5EF4-FFF2-40B4-BE49-F238E27FC236}">
                  <a16:creationId xmlns:a16="http://schemas.microsoft.com/office/drawing/2014/main" id="{85EAD8E1-110D-AD1E-EC50-F6DCC22A35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4971" y="4301015"/>
              <a:ext cx="308682" cy="337397"/>
            </a:xfrm>
            <a:prstGeom prst="rect">
              <a:avLst/>
            </a:prstGeom>
          </p:spPr>
        </p:pic>
        <p:sp>
          <p:nvSpPr>
            <p:cNvPr id="25" name="Snip and Round Single Corner of Rectangle 10">
              <a:extLst>
                <a:ext uri="{FF2B5EF4-FFF2-40B4-BE49-F238E27FC236}">
                  <a16:creationId xmlns:a16="http://schemas.microsoft.com/office/drawing/2014/main" id="{372B8F1B-17EE-7F90-163C-F9F469F4B8E8}"/>
                </a:ext>
              </a:extLst>
            </p:cNvPr>
            <p:cNvSpPr/>
            <p:nvPr/>
          </p:nvSpPr>
          <p:spPr>
            <a:xfrm>
              <a:off x="871257" y="4142433"/>
              <a:ext cx="3923630" cy="647466"/>
            </a:xfrm>
            <a:prstGeom prst="snipRoundRect">
              <a:avLst>
                <a:gd name="adj1" fmla="val 0"/>
                <a:gd name="adj2" fmla="val 16667"/>
              </a:avLst>
            </a:prstGeom>
            <a:noFill/>
            <a:ln>
              <a:solidFill>
                <a:srgbClr val="3449B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26" name="TextBox 25">
              <a:extLst>
                <a:ext uri="{FF2B5EF4-FFF2-40B4-BE49-F238E27FC236}">
                  <a16:creationId xmlns:a16="http://schemas.microsoft.com/office/drawing/2014/main" id="{4137AC79-A623-D548-DFB9-9B10D87BF70E}"/>
                </a:ext>
              </a:extLst>
            </p:cNvPr>
            <p:cNvSpPr txBox="1"/>
            <p:nvPr/>
          </p:nvSpPr>
          <p:spPr>
            <a:xfrm>
              <a:off x="1343945" y="4360720"/>
              <a:ext cx="2132613" cy="200055"/>
            </a:xfrm>
            <a:prstGeom prst="rect">
              <a:avLst/>
            </a:prstGeom>
            <a:noFill/>
          </p:spPr>
          <p:txBody>
            <a:bodyPr wrap="square" lIns="182880"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TitlingGothicFB"/>
                  <a:ea typeface="+mn-ea"/>
                  <a:cs typeface="Archivo" pitchFamily="2" charset="77"/>
                </a:rPr>
                <a:t>Identity Security</a:t>
              </a:r>
              <a:endParaRPr kumimoji="0" lang="en-FI" sz="1000" b="0" i="0" u="none" strike="noStrike" kern="1200" cap="none" spc="0" normalizeH="0" baseline="0" noProof="0" dirty="0">
                <a:ln>
                  <a:noFill/>
                </a:ln>
                <a:solidFill>
                  <a:srgbClr val="FFFFFF"/>
                </a:solidFill>
                <a:effectLst/>
                <a:uLnTx/>
                <a:uFillTx/>
                <a:latin typeface="TitlingGothicFB"/>
                <a:ea typeface="+mn-ea"/>
                <a:cs typeface="Archivo" pitchFamily="2" charset="77"/>
              </a:endParaRPr>
            </a:p>
          </p:txBody>
        </p:sp>
      </p:grpSp>
      <p:grpSp>
        <p:nvGrpSpPr>
          <p:cNvPr id="29" name="Group 28">
            <a:extLst>
              <a:ext uri="{FF2B5EF4-FFF2-40B4-BE49-F238E27FC236}">
                <a16:creationId xmlns:a16="http://schemas.microsoft.com/office/drawing/2014/main" id="{B329094F-D55A-3480-05C2-CBBBC09AAE10}"/>
              </a:ext>
            </a:extLst>
          </p:cNvPr>
          <p:cNvGrpSpPr/>
          <p:nvPr/>
        </p:nvGrpSpPr>
        <p:grpSpPr>
          <a:xfrm>
            <a:off x="4482294" y="3546775"/>
            <a:ext cx="3728767" cy="566266"/>
            <a:chOff x="866177" y="5021273"/>
            <a:chExt cx="4211841" cy="639628"/>
          </a:xfrm>
        </p:grpSpPr>
        <p:pic>
          <p:nvPicPr>
            <p:cNvPr id="30" name="Graphic 29">
              <a:extLst>
                <a:ext uri="{FF2B5EF4-FFF2-40B4-BE49-F238E27FC236}">
                  <a16:creationId xmlns:a16="http://schemas.microsoft.com/office/drawing/2014/main" id="{5A2B7902-2FA3-12F1-D701-5E4A23CDE4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7024" y="5180899"/>
              <a:ext cx="344576" cy="323040"/>
            </a:xfrm>
            <a:prstGeom prst="rect">
              <a:avLst/>
            </a:prstGeom>
          </p:spPr>
        </p:pic>
        <p:sp>
          <p:nvSpPr>
            <p:cNvPr id="32" name="Snip and Round Single Corner of Rectangle 10">
              <a:extLst>
                <a:ext uri="{FF2B5EF4-FFF2-40B4-BE49-F238E27FC236}">
                  <a16:creationId xmlns:a16="http://schemas.microsoft.com/office/drawing/2014/main" id="{ADAC94CA-1687-8F35-11CB-51A5C53BB23F}"/>
                </a:ext>
              </a:extLst>
            </p:cNvPr>
            <p:cNvSpPr/>
            <p:nvPr/>
          </p:nvSpPr>
          <p:spPr>
            <a:xfrm>
              <a:off x="866177" y="5021273"/>
              <a:ext cx="3764427" cy="639628"/>
            </a:xfrm>
            <a:prstGeom prst="snipRoundRect">
              <a:avLst>
                <a:gd name="adj1" fmla="val 0"/>
                <a:gd name="adj2" fmla="val 16667"/>
              </a:avLst>
            </a:prstGeom>
            <a:noFill/>
            <a:ln>
              <a:solidFill>
                <a:srgbClr val="3449B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33" name="TextBox 32">
              <a:extLst>
                <a:ext uri="{FF2B5EF4-FFF2-40B4-BE49-F238E27FC236}">
                  <a16:creationId xmlns:a16="http://schemas.microsoft.com/office/drawing/2014/main" id="{D8B9BFC7-0E37-BFA9-7C52-06AB637BE0FE}"/>
                </a:ext>
              </a:extLst>
            </p:cNvPr>
            <p:cNvSpPr txBox="1"/>
            <p:nvPr/>
          </p:nvSpPr>
          <p:spPr>
            <a:xfrm>
              <a:off x="1338866" y="5249094"/>
              <a:ext cx="3739152" cy="254023"/>
            </a:xfrm>
            <a:prstGeom prst="rect">
              <a:avLst/>
            </a:prstGeom>
            <a:noFill/>
          </p:spPr>
          <p:txBody>
            <a:bodyPr wrap="square" lIns="182880"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TitlingGothicFB"/>
                  <a:ea typeface="+mn-ea"/>
                  <a:cs typeface="Archivo" pitchFamily="2" charset="77"/>
                </a:rPr>
                <a:t>Collaboration Protection</a:t>
              </a:r>
              <a:endParaRPr kumimoji="0" lang="en-FI" sz="1000" b="0" i="0" u="none" strike="noStrike" kern="1200" cap="none" spc="0" normalizeH="0" baseline="0" noProof="0" dirty="0">
                <a:ln>
                  <a:noFill/>
                </a:ln>
                <a:solidFill>
                  <a:srgbClr val="FFFFFF"/>
                </a:solidFill>
                <a:effectLst/>
                <a:uLnTx/>
                <a:uFillTx/>
                <a:latin typeface="TitlingGothicFB"/>
                <a:ea typeface="+mn-ea"/>
                <a:cs typeface="Archivo" pitchFamily="2" charset="77"/>
              </a:endParaRPr>
            </a:p>
          </p:txBody>
        </p:sp>
      </p:grpSp>
      <p:grpSp>
        <p:nvGrpSpPr>
          <p:cNvPr id="35" name="Elevate">
            <a:extLst>
              <a:ext uri="{FF2B5EF4-FFF2-40B4-BE49-F238E27FC236}">
                <a16:creationId xmlns:a16="http://schemas.microsoft.com/office/drawing/2014/main" id="{A524A60C-6C64-EB8A-1F6A-901B265274ED}"/>
              </a:ext>
            </a:extLst>
          </p:cNvPr>
          <p:cNvGrpSpPr/>
          <p:nvPr/>
        </p:nvGrpSpPr>
        <p:grpSpPr>
          <a:xfrm>
            <a:off x="8110822" y="2249545"/>
            <a:ext cx="3323520" cy="575615"/>
            <a:chOff x="8011310" y="2419286"/>
            <a:chExt cx="3967372" cy="654665"/>
          </a:xfrm>
        </p:grpSpPr>
        <p:pic>
          <p:nvPicPr>
            <p:cNvPr id="36" name="Graphic 35">
              <a:extLst>
                <a:ext uri="{FF2B5EF4-FFF2-40B4-BE49-F238E27FC236}">
                  <a16:creationId xmlns:a16="http://schemas.microsoft.com/office/drawing/2014/main" id="{7349C686-269E-412F-3866-A50AF4D9636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125658" y="2526457"/>
              <a:ext cx="479871" cy="457200"/>
            </a:xfrm>
            <a:prstGeom prst="rect">
              <a:avLst/>
            </a:prstGeom>
          </p:spPr>
        </p:pic>
        <p:sp>
          <p:nvSpPr>
            <p:cNvPr id="37" name="Snip and Round Single Corner of Rectangle 10">
              <a:extLst>
                <a:ext uri="{FF2B5EF4-FFF2-40B4-BE49-F238E27FC236}">
                  <a16:creationId xmlns:a16="http://schemas.microsoft.com/office/drawing/2014/main" id="{C1879351-B182-DBBB-746C-8877E55A937E}"/>
                </a:ext>
              </a:extLst>
            </p:cNvPr>
            <p:cNvSpPr/>
            <p:nvPr/>
          </p:nvSpPr>
          <p:spPr>
            <a:xfrm>
              <a:off x="8011310" y="2419286"/>
              <a:ext cx="3967372" cy="654665"/>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38" name="TextBox 37">
              <a:extLst>
                <a:ext uri="{FF2B5EF4-FFF2-40B4-BE49-F238E27FC236}">
                  <a16:creationId xmlns:a16="http://schemas.microsoft.com/office/drawing/2014/main" id="{32F5A23E-49CA-DF97-15A1-C2B5CA948C53}"/>
                </a:ext>
              </a:extLst>
            </p:cNvPr>
            <p:cNvSpPr txBox="1"/>
            <p:nvPr/>
          </p:nvSpPr>
          <p:spPr>
            <a:xfrm>
              <a:off x="8539326" y="2441110"/>
              <a:ext cx="2132613" cy="415498"/>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TitlingGothicFB"/>
                  <a:ea typeface="+mn-ea"/>
                  <a:cs typeface="Archivo" pitchFamily="2" charset="77"/>
                </a:rPr>
                <a:t>Elevate</a:t>
              </a:r>
              <a:endParaRPr kumimoji="0" lang="en-FI" sz="1100" b="0" i="0" u="none" strike="noStrike" kern="1200" cap="none" spc="0" normalizeH="0" baseline="0" noProof="0" dirty="0">
                <a:ln>
                  <a:noFill/>
                </a:ln>
                <a:solidFill>
                  <a:srgbClr val="FFFFFF"/>
                </a:solidFill>
                <a:effectLst/>
                <a:uLnTx/>
                <a:uFillTx/>
                <a:latin typeface="TitlingGothicFB"/>
                <a:ea typeface="+mn-ea"/>
                <a:cs typeface="Archivo" pitchFamily="2" charset="77"/>
              </a:endParaRPr>
            </a:p>
          </p:txBody>
        </p:sp>
      </p:grpSp>
      <p:grpSp>
        <p:nvGrpSpPr>
          <p:cNvPr id="39" name="Co-Monitoring">
            <a:extLst>
              <a:ext uri="{FF2B5EF4-FFF2-40B4-BE49-F238E27FC236}">
                <a16:creationId xmlns:a16="http://schemas.microsoft.com/office/drawing/2014/main" id="{3BCCBCDB-2510-1306-6C65-445650B0D8FA}"/>
              </a:ext>
            </a:extLst>
          </p:cNvPr>
          <p:cNvGrpSpPr/>
          <p:nvPr/>
        </p:nvGrpSpPr>
        <p:grpSpPr>
          <a:xfrm>
            <a:off x="8115018" y="2901034"/>
            <a:ext cx="3319323" cy="567834"/>
            <a:chOff x="8027030" y="3299861"/>
            <a:chExt cx="3962365" cy="645816"/>
          </a:xfrm>
        </p:grpSpPr>
        <p:pic>
          <p:nvPicPr>
            <p:cNvPr id="40" name="Graphic 39">
              <a:extLst>
                <a:ext uri="{FF2B5EF4-FFF2-40B4-BE49-F238E27FC236}">
                  <a16:creationId xmlns:a16="http://schemas.microsoft.com/office/drawing/2014/main" id="{B248C018-36F5-35F9-53DC-51A532A5AE0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136668" y="3393488"/>
              <a:ext cx="479871" cy="457200"/>
            </a:xfrm>
            <a:prstGeom prst="rect">
              <a:avLst/>
            </a:prstGeom>
          </p:spPr>
        </p:pic>
        <p:sp>
          <p:nvSpPr>
            <p:cNvPr id="41" name="Snip and Round Single Corner of Rectangle 10">
              <a:extLst>
                <a:ext uri="{FF2B5EF4-FFF2-40B4-BE49-F238E27FC236}">
                  <a16:creationId xmlns:a16="http://schemas.microsoft.com/office/drawing/2014/main" id="{2DBEBEC6-16EF-65F4-ACEB-B3FF1BC0282C}"/>
                </a:ext>
              </a:extLst>
            </p:cNvPr>
            <p:cNvSpPr/>
            <p:nvPr/>
          </p:nvSpPr>
          <p:spPr>
            <a:xfrm>
              <a:off x="8027030" y="3299861"/>
              <a:ext cx="3962365" cy="645816"/>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42" name="TextBox 41">
              <a:extLst>
                <a:ext uri="{FF2B5EF4-FFF2-40B4-BE49-F238E27FC236}">
                  <a16:creationId xmlns:a16="http://schemas.microsoft.com/office/drawing/2014/main" id="{86D7673D-B311-9180-3970-B8D31F1CB6D5}"/>
                </a:ext>
              </a:extLst>
            </p:cNvPr>
            <p:cNvSpPr txBox="1"/>
            <p:nvPr/>
          </p:nvSpPr>
          <p:spPr>
            <a:xfrm>
              <a:off x="8550544" y="3321035"/>
              <a:ext cx="2132613" cy="415498"/>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TitlingGothicFB"/>
                  <a:ea typeface="+mn-ea"/>
                  <a:cs typeface="Archivo" pitchFamily="2" charset="77"/>
                </a:rPr>
                <a:t>Co-Monitoring </a:t>
              </a:r>
              <a:endParaRPr kumimoji="0" lang="en-FI" sz="1100" b="0" i="0" u="none" strike="noStrike" kern="1200" cap="none" spc="0" normalizeH="0" baseline="0" noProof="0" dirty="0">
                <a:ln>
                  <a:noFill/>
                </a:ln>
                <a:solidFill>
                  <a:srgbClr val="FFFFFF"/>
                </a:solidFill>
                <a:effectLst/>
                <a:uLnTx/>
                <a:uFillTx/>
                <a:latin typeface="TitlingGothicFB"/>
                <a:ea typeface="+mn-ea"/>
                <a:cs typeface="Archivo" pitchFamily="2" charset="77"/>
              </a:endParaRPr>
            </a:p>
          </p:txBody>
        </p:sp>
      </p:grpSp>
      <p:grpSp>
        <p:nvGrpSpPr>
          <p:cNvPr id="43" name="MDR">
            <a:extLst>
              <a:ext uri="{FF2B5EF4-FFF2-40B4-BE49-F238E27FC236}">
                <a16:creationId xmlns:a16="http://schemas.microsoft.com/office/drawing/2014/main" id="{E857BBE8-B174-2D3A-1E9A-9385DB3181CC}"/>
              </a:ext>
            </a:extLst>
          </p:cNvPr>
          <p:cNvGrpSpPr/>
          <p:nvPr/>
        </p:nvGrpSpPr>
        <p:grpSpPr>
          <a:xfrm>
            <a:off x="8115018" y="3468464"/>
            <a:ext cx="3319322" cy="641766"/>
            <a:chOff x="8027031" y="4096125"/>
            <a:chExt cx="3775171" cy="729898"/>
          </a:xfrm>
        </p:grpSpPr>
        <p:pic>
          <p:nvPicPr>
            <p:cNvPr id="44" name="Graphic 43">
              <a:extLst>
                <a:ext uri="{FF2B5EF4-FFF2-40B4-BE49-F238E27FC236}">
                  <a16:creationId xmlns:a16="http://schemas.microsoft.com/office/drawing/2014/main" id="{782F6078-99E0-C8CA-B318-3CF977DC869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8145326" y="4264419"/>
              <a:ext cx="457200" cy="457200"/>
            </a:xfrm>
            <a:prstGeom prst="rect">
              <a:avLst/>
            </a:prstGeom>
          </p:spPr>
        </p:pic>
        <p:sp>
          <p:nvSpPr>
            <p:cNvPr id="45" name="Snip and Round Single Corner of Rectangle 10">
              <a:extLst>
                <a:ext uri="{FF2B5EF4-FFF2-40B4-BE49-F238E27FC236}">
                  <a16:creationId xmlns:a16="http://schemas.microsoft.com/office/drawing/2014/main" id="{CD6F8ADB-C861-FF7C-7701-EB4A2C5EEF2F}"/>
                </a:ext>
              </a:extLst>
            </p:cNvPr>
            <p:cNvSpPr/>
            <p:nvPr/>
          </p:nvSpPr>
          <p:spPr>
            <a:xfrm>
              <a:off x="8027031" y="4180206"/>
              <a:ext cx="3775171" cy="645817"/>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46" name="TextBox 45">
              <a:extLst>
                <a:ext uri="{FF2B5EF4-FFF2-40B4-BE49-F238E27FC236}">
                  <a16:creationId xmlns:a16="http://schemas.microsoft.com/office/drawing/2014/main" id="{5B907650-BA48-2B6B-5A93-A9874BEE2469}"/>
                </a:ext>
              </a:extLst>
            </p:cNvPr>
            <p:cNvSpPr txBox="1"/>
            <p:nvPr/>
          </p:nvSpPr>
          <p:spPr>
            <a:xfrm>
              <a:off x="8519049" y="4096125"/>
              <a:ext cx="2831179" cy="647582"/>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TitlingGothicFB"/>
                  <a:ea typeface="+mn-ea"/>
                  <a:cs typeface="Archivo" pitchFamily="2" charset="77"/>
                </a:rPr>
                <a:t>Managed Detection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TitlingGothicFB"/>
                  <a:ea typeface="+mn-ea"/>
                  <a:cs typeface="Archivo" pitchFamily="2" charset="77"/>
                </a:rPr>
                <a:t>and Response </a:t>
              </a:r>
              <a:endParaRPr kumimoji="0" lang="en-FI" sz="11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grpSp>
      <p:grpSp>
        <p:nvGrpSpPr>
          <p:cNvPr id="49" name="IR">
            <a:extLst>
              <a:ext uri="{FF2B5EF4-FFF2-40B4-BE49-F238E27FC236}">
                <a16:creationId xmlns:a16="http://schemas.microsoft.com/office/drawing/2014/main" id="{8092888E-F795-C4D8-D409-CC4DC5F73531}"/>
              </a:ext>
            </a:extLst>
          </p:cNvPr>
          <p:cNvGrpSpPr/>
          <p:nvPr/>
        </p:nvGrpSpPr>
        <p:grpSpPr>
          <a:xfrm>
            <a:off x="8116835" y="4188324"/>
            <a:ext cx="3317504" cy="567834"/>
            <a:chOff x="8027032" y="4180207"/>
            <a:chExt cx="3773104" cy="645816"/>
          </a:xfrm>
        </p:grpSpPr>
        <p:pic>
          <p:nvPicPr>
            <p:cNvPr id="50" name="Graphic 49">
              <a:extLst>
                <a:ext uri="{FF2B5EF4-FFF2-40B4-BE49-F238E27FC236}">
                  <a16:creationId xmlns:a16="http://schemas.microsoft.com/office/drawing/2014/main" id="{690B7BD0-46A3-9811-8829-02D94324A95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8144913" y="4274515"/>
              <a:ext cx="457200" cy="457201"/>
            </a:xfrm>
            <a:prstGeom prst="rect">
              <a:avLst/>
            </a:prstGeom>
          </p:spPr>
        </p:pic>
        <p:sp>
          <p:nvSpPr>
            <p:cNvPr id="51" name="Snip and Round Single Corner of Rectangle 10">
              <a:extLst>
                <a:ext uri="{FF2B5EF4-FFF2-40B4-BE49-F238E27FC236}">
                  <a16:creationId xmlns:a16="http://schemas.microsoft.com/office/drawing/2014/main" id="{C3C73318-48C4-9D0A-E0D8-6814A7A849F0}"/>
                </a:ext>
              </a:extLst>
            </p:cNvPr>
            <p:cNvSpPr/>
            <p:nvPr/>
          </p:nvSpPr>
          <p:spPr>
            <a:xfrm>
              <a:off x="8027032" y="4180207"/>
              <a:ext cx="3773104" cy="645816"/>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53" name="TextBox 52">
              <a:extLst>
                <a:ext uri="{FF2B5EF4-FFF2-40B4-BE49-F238E27FC236}">
                  <a16:creationId xmlns:a16="http://schemas.microsoft.com/office/drawing/2014/main" id="{DAA80942-7765-B932-DA64-974D794E32D1}"/>
                </a:ext>
              </a:extLst>
            </p:cNvPr>
            <p:cNvSpPr txBox="1"/>
            <p:nvPr/>
          </p:nvSpPr>
          <p:spPr>
            <a:xfrm>
              <a:off x="8507270" y="4219695"/>
              <a:ext cx="2831179" cy="400110"/>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TitlingGothicFB"/>
                  <a:ea typeface="+mn-ea"/>
                  <a:cs typeface="Archivo" pitchFamily="2" charset="77"/>
                </a:rPr>
                <a:t>Incident Response</a:t>
              </a:r>
              <a:endParaRPr kumimoji="0" lang="en-FI" sz="11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grpSp>
      <p:grpSp>
        <p:nvGrpSpPr>
          <p:cNvPr id="66" name="Group 65">
            <a:extLst>
              <a:ext uri="{FF2B5EF4-FFF2-40B4-BE49-F238E27FC236}">
                <a16:creationId xmlns:a16="http://schemas.microsoft.com/office/drawing/2014/main" id="{33AAF6FF-9E0A-4106-B593-D32C4D0BC69F}"/>
              </a:ext>
            </a:extLst>
          </p:cNvPr>
          <p:cNvGrpSpPr/>
          <p:nvPr/>
        </p:nvGrpSpPr>
        <p:grpSpPr>
          <a:xfrm>
            <a:off x="565442" y="1296469"/>
            <a:ext cx="11016958" cy="5027057"/>
            <a:chOff x="565442" y="1587771"/>
            <a:chExt cx="11016958" cy="4719429"/>
          </a:xfrm>
        </p:grpSpPr>
        <p:sp>
          <p:nvSpPr>
            <p:cNvPr id="67" name="Rectangle 66">
              <a:extLst>
                <a:ext uri="{FF2B5EF4-FFF2-40B4-BE49-F238E27FC236}">
                  <a16:creationId xmlns:a16="http://schemas.microsoft.com/office/drawing/2014/main" id="{73097566-D254-B27D-8ED7-5936EDC793AE}"/>
                </a:ext>
              </a:extLst>
            </p:cNvPr>
            <p:cNvSpPr>
              <a:spLocks/>
            </p:cNvSpPr>
            <p:nvPr/>
          </p:nvSpPr>
          <p:spPr>
            <a:xfrm>
              <a:off x="565442" y="1587771"/>
              <a:ext cx="11016958" cy="4584430"/>
            </a:xfrm>
            <a:prstGeom prst="rect">
              <a:avLst/>
            </a:prstGeom>
            <a:noFill/>
            <a:ln w="25400" cap="flat">
              <a:solidFill>
                <a:schemeClr val="accent4">
                  <a:alpha val="50056"/>
                </a:schemeClr>
              </a:solidFill>
              <a:prstDash val="sys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68" name="Rectangle 67">
              <a:extLst>
                <a:ext uri="{FF2B5EF4-FFF2-40B4-BE49-F238E27FC236}">
                  <a16:creationId xmlns:a16="http://schemas.microsoft.com/office/drawing/2014/main" id="{6CC1FB75-2DE5-C8A3-1C03-0165B914E7F2}"/>
                </a:ext>
              </a:extLst>
            </p:cNvPr>
            <p:cNvSpPr>
              <a:spLocks/>
            </p:cNvSpPr>
            <p:nvPr/>
          </p:nvSpPr>
          <p:spPr>
            <a:xfrm>
              <a:off x="5013115" y="6071556"/>
              <a:ext cx="2126825" cy="235644"/>
            </a:xfrm>
            <a:prstGeom prst="rect">
              <a:avLst/>
            </a:prstGeom>
            <a:solidFill>
              <a:srgbClr val="0E153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69" name="TextBox 68">
              <a:extLst>
                <a:ext uri="{FF2B5EF4-FFF2-40B4-BE49-F238E27FC236}">
                  <a16:creationId xmlns:a16="http://schemas.microsoft.com/office/drawing/2014/main" id="{5487B415-E893-9CF1-0880-5A5DD4A7B8D5}"/>
                </a:ext>
              </a:extLst>
            </p:cNvPr>
            <p:cNvSpPr txBox="1"/>
            <p:nvPr/>
          </p:nvSpPr>
          <p:spPr>
            <a:xfrm>
              <a:off x="4900860" y="6106227"/>
              <a:ext cx="2681193" cy="187813"/>
            </a:xfrm>
            <a:prstGeom prst="rect">
              <a:avLst/>
            </a:prstGeom>
            <a:noFill/>
          </p:spPr>
          <p:txBody>
            <a:bodyPr wrap="square" lIns="182880"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FFFFF"/>
                  </a:solidFill>
                  <a:effectLst/>
                  <a:uLnTx/>
                  <a:uFillTx/>
                  <a:latin typeface="TitlingGothicFB"/>
                  <a:ea typeface="+mn-ea"/>
                  <a:cs typeface="Archivo" pitchFamily="2" charset="77"/>
                </a:rPr>
                <a:t>Servicios</a:t>
              </a:r>
              <a:r>
                <a:rPr kumimoji="0" lang="en-US" sz="1000" b="0" i="0" u="none" strike="noStrike" kern="1200" cap="none" spc="0" normalizeH="0" baseline="0" noProof="0" dirty="0">
                  <a:ln>
                    <a:noFill/>
                  </a:ln>
                  <a:solidFill>
                    <a:srgbClr val="FFFFFF"/>
                  </a:solidFill>
                  <a:effectLst/>
                  <a:uLnTx/>
                  <a:uFillTx/>
                  <a:latin typeface="TitlingGothicFB"/>
                  <a:ea typeface="+mn-ea"/>
                  <a:cs typeface="Archivo" pitchFamily="2" charset="77"/>
                </a:rPr>
                <a:t> de </a:t>
              </a:r>
              <a:r>
                <a:rPr kumimoji="0" lang="en-US" sz="1000" b="0" i="0" u="none" strike="noStrike" kern="1200" cap="none" spc="0" normalizeH="0" baseline="0" noProof="0" dirty="0" err="1">
                  <a:ln>
                    <a:noFill/>
                  </a:ln>
                  <a:solidFill>
                    <a:srgbClr val="FFFFFF"/>
                  </a:solidFill>
                  <a:effectLst/>
                  <a:uLnTx/>
                  <a:uFillTx/>
                  <a:latin typeface="TitlingGothicFB"/>
                  <a:ea typeface="+mn-ea"/>
                  <a:cs typeface="Archivo" pitchFamily="2" charset="77"/>
                </a:rPr>
                <a:t>soporte</a:t>
              </a:r>
              <a:r>
                <a:rPr kumimoji="0" lang="en-US" sz="1000" b="0" i="0" u="none" strike="noStrike" kern="1200" cap="none" spc="0" normalizeH="0" baseline="0" noProof="0" dirty="0">
                  <a:ln>
                    <a:noFill/>
                  </a:ln>
                  <a:solidFill>
                    <a:srgbClr val="FFFFFF"/>
                  </a:solidFill>
                  <a:effectLst/>
                  <a:uLnTx/>
                  <a:uFillTx/>
                  <a:latin typeface="TitlingGothicFB"/>
                  <a:ea typeface="+mn-ea"/>
                  <a:cs typeface="Archivo" pitchFamily="2" charset="77"/>
                </a:rPr>
                <a:t> WithSecure™</a:t>
              </a:r>
              <a:endParaRPr kumimoji="0" lang="en-FI" sz="1000" b="0" i="0" u="none" strike="noStrike" kern="1200" cap="none" spc="0" normalizeH="0" baseline="0" noProof="0" dirty="0">
                <a:ln>
                  <a:noFill/>
                </a:ln>
                <a:solidFill>
                  <a:srgbClr val="FFFFFF"/>
                </a:solidFill>
                <a:effectLst/>
                <a:uLnTx/>
                <a:uFillTx/>
                <a:latin typeface="TitlingGothicFB"/>
                <a:ea typeface="+mn-ea"/>
                <a:cs typeface="Archivo" pitchFamily="2" charset="77"/>
              </a:endParaRPr>
            </a:p>
          </p:txBody>
        </p:sp>
      </p:grpSp>
      <p:grpSp>
        <p:nvGrpSpPr>
          <p:cNvPr id="111" name="Group 110">
            <a:extLst>
              <a:ext uri="{FF2B5EF4-FFF2-40B4-BE49-F238E27FC236}">
                <a16:creationId xmlns:a16="http://schemas.microsoft.com/office/drawing/2014/main" id="{B896413B-CAF6-676D-F52D-A56515FE87B8}"/>
              </a:ext>
            </a:extLst>
          </p:cNvPr>
          <p:cNvGrpSpPr/>
          <p:nvPr/>
        </p:nvGrpSpPr>
        <p:grpSpPr>
          <a:xfrm>
            <a:off x="686205" y="1408700"/>
            <a:ext cx="3481938" cy="779187"/>
            <a:chOff x="4488008" y="3342350"/>
            <a:chExt cx="3481938" cy="779187"/>
          </a:xfrm>
        </p:grpSpPr>
        <p:sp>
          <p:nvSpPr>
            <p:cNvPr id="112" name="Snip and Round Single Corner of Rectangle 10">
              <a:extLst>
                <a:ext uri="{FF2B5EF4-FFF2-40B4-BE49-F238E27FC236}">
                  <a16:creationId xmlns:a16="http://schemas.microsoft.com/office/drawing/2014/main" id="{C3E28D82-0B2A-749C-1CF6-19F007ED2FA7}"/>
                </a:ext>
              </a:extLst>
            </p:cNvPr>
            <p:cNvSpPr/>
            <p:nvPr/>
          </p:nvSpPr>
          <p:spPr>
            <a:xfrm>
              <a:off x="4488008" y="3342350"/>
              <a:ext cx="3481938" cy="779187"/>
            </a:xfrm>
            <a:prstGeom prst="snipRoundRect">
              <a:avLst>
                <a:gd name="adj1" fmla="val 0"/>
                <a:gd name="adj2" fmla="val 16667"/>
              </a:avLst>
            </a:prstGeom>
            <a:noFill/>
            <a:ln w="25400">
              <a:solidFill>
                <a:srgbClr val="359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pic>
          <p:nvPicPr>
            <p:cNvPr id="113" name="Graphic 112">
              <a:extLst>
                <a:ext uri="{FF2B5EF4-FFF2-40B4-BE49-F238E27FC236}">
                  <a16:creationId xmlns:a16="http://schemas.microsoft.com/office/drawing/2014/main" id="{B0D4539A-DC97-3DA8-00FF-30703EA9CCE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4592050" y="3454934"/>
              <a:ext cx="521254" cy="521254"/>
            </a:xfrm>
            <a:prstGeom prst="rect">
              <a:avLst/>
            </a:prstGeom>
          </p:spPr>
        </p:pic>
        <p:sp>
          <p:nvSpPr>
            <p:cNvPr id="114" name="TextBox 113">
              <a:extLst>
                <a:ext uri="{FF2B5EF4-FFF2-40B4-BE49-F238E27FC236}">
                  <a16:creationId xmlns:a16="http://schemas.microsoft.com/office/drawing/2014/main" id="{D0F55AA9-B30D-9DDB-EB94-C7FA4BB7ABD7}"/>
                </a:ext>
              </a:extLst>
            </p:cNvPr>
            <p:cNvSpPr txBox="1"/>
            <p:nvPr/>
          </p:nvSpPr>
          <p:spPr>
            <a:xfrm>
              <a:off x="5210709" y="3582893"/>
              <a:ext cx="2148024" cy="215444"/>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tlingGothicFB"/>
                  <a:ea typeface="+mn-ea"/>
                  <a:cs typeface="Archivo" pitchFamily="2" charset="77"/>
                </a:rPr>
                <a:t>Exposure Management</a:t>
              </a:r>
              <a:endParaRPr kumimoji="0" lang="en-FI" sz="1400" b="0" i="0" u="none" strike="noStrike" kern="1200" cap="none" spc="0" normalizeH="0" baseline="0" noProof="0" dirty="0">
                <a:ln>
                  <a:noFill/>
                </a:ln>
                <a:solidFill>
                  <a:srgbClr val="FFFFFF"/>
                </a:solidFill>
                <a:effectLst/>
                <a:uLnTx/>
                <a:uFillTx/>
                <a:latin typeface="TitlingGothicFB"/>
                <a:ea typeface="+mn-ea"/>
                <a:cs typeface="Archivo" pitchFamily="2" charset="77"/>
              </a:endParaRPr>
            </a:p>
          </p:txBody>
        </p:sp>
      </p:grpSp>
      <p:grpSp>
        <p:nvGrpSpPr>
          <p:cNvPr id="163" name="EM Background">
            <a:extLst>
              <a:ext uri="{FF2B5EF4-FFF2-40B4-BE49-F238E27FC236}">
                <a16:creationId xmlns:a16="http://schemas.microsoft.com/office/drawing/2014/main" id="{31F314E0-D6E2-970F-2E69-BDD01B877D28}"/>
              </a:ext>
            </a:extLst>
          </p:cNvPr>
          <p:cNvGrpSpPr/>
          <p:nvPr/>
        </p:nvGrpSpPr>
        <p:grpSpPr>
          <a:xfrm>
            <a:off x="685800" y="2092009"/>
            <a:ext cx="3481938" cy="2018199"/>
            <a:chOff x="4337358" y="2470150"/>
            <a:chExt cx="3481938" cy="2583878"/>
          </a:xfrm>
        </p:grpSpPr>
        <p:sp>
          <p:nvSpPr>
            <p:cNvPr id="131" name="!!EMbox">
              <a:extLst>
                <a:ext uri="{FF2B5EF4-FFF2-40B4-BE49-F238E27FC236}">
                  <a16:creationId xmlns:a16="http://schemas.microsoft.com/office/drawing/2014/main" id="{36D21C24-12F5-A9AA-0A75-1BC04F8C9757}"/>
                </a:ext>
              </a:extLst>
            </p:cNvPr>
            <p:cNvSpPr>
              <a:spLocks/>
            </p:cNvSpPr>
            <p:nvPr/>
          </p:nvSpPr>
          <p:spPr>
            <a:xfrm>
              <a:off x="4337358" y="2590326"/>
              <a:ext cx="3481938" cy="2463702"/>
            </a:xfrm>
            <a:prstGeom prst="rect">
              <a:avLst/>
            </a:prstGeom>
            <a:noFill/>
            <a:ln w="25400">
              <a:solidFill>
                <a:srgbClr val="359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161" name="Rectangle 160">
              <a:extLst>
                <a:ext uri="{FF2B5EF4-FFF2-40B4-BE49-F238E27FC236}">
                  <a16:creationId xmlns:a16="http://schemas.microsoft.com/office/drawing/2014/main" id="{F7185855-DB98-A109-D0DD-048D068DE53F}"/>
                </a:ext>
              </a:extLst>
            </p:cNvPr>
            <p:cNvSpPr/>
            <p:nvPr/>
          </p:nvSpPr>
          <p:spPr>
            <a:xfrm>
              <a:off x="4349750" y="2470150"/>
              <a:ext cx="3457575" cy="171450"/>
            </a:xfrm>
            <a:prstGeom prst="rect">
              <a:avLst/>
            </a:prstGeom>
            <a:solidFill>
              <a:schemeClr val="accent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grpSp>
      <p:grpSp>
        <p:nvGrpSpPr>
          <p:cNvPr id="155" name="Attack path">
            <a:extLst>
              <a:ext uri="{FF2B5EF4-FFF2-40B4-BE49-F238E27FC236}">
                <a16:creationId xmlns:a16="http://schemas.microsoft.com/office/drawing/2014/main" id="{ADFD222B-2362-A4D2-29BE-038AB76082AA}"/>
              </a:ext>
            </a:extLst>
          </p:cNvPr>
          <p:cNvGrpSpPr/>
          <p:nvPr/>
        </p:nvGrpSpPr>
        <p:grpSpPr>
          <a:xfrm>
            <a:off x="829003" y="2329362"/>
            <a:ext cx="1874711" cy="389790"/>
            <a:chOff x="4423036" y="2765953"/>
            <a:chExt cx="2198925" cy="457199"/>
          </a:xfrm>
        </p:grpSpPr>
        <p:sp>
          <p:nvSpPr>
            <p:cNvPr id="132" name="TextBox 131">
              <a:extLst>
                <a:ext uri="{FF2B5EF4-FFF2-40B4-BE49-F238E27FC236}">
                  <a16:creationId xmlns:a16="http://schemas.microsoft.com/office/drawing/2014/main" id="{319B4134-B709-038E-574D-8879739224CD}"/>
                </a:ext>
              </a:extLst>
            </p:cNvPr>
            <p:cNvSpPr txBox="1"/>
            <p:nvPr/>
          </p:nvSpPr>
          <p:spPr>
            <a:xfrm>
              <a:off x="4987333" y="2874352"/>
              <a:ext cx="1634628" cy="272758"/>
            </a:xfrm>
            <a:prstGeom prst="rect">
              <a:avLst/>
            </a:prstGeom>
            <a:noFill/>
          </p:spPr>
          <p:txBody>
            <a:bodyPr wrap="square" lIns="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TitlingGothicFB"/>
                  <a:ea typeface="+mn-ea"/>
                  <a:cs typeface="Archivo" pitchFamily="2" charset="77"/>
                </a:rPr>
                <a:t>Attack Paths</a:t>
              </a:r>
              <a:endParaRPr kumimoji="0" lang="en-FI" sz="1000" b="0" i="0" u="none" strike="noStrike" kern="1200" cap="none" spc="0" normalizeH="0" baseline="0" noProof="0" dirty="0">
                <a:ln>
                  <a:noFill/>
                </a:ln>
                <a:solidFill>
                  <a:srgbClr val="FFFFFF"/>
                </a:solidFill>
                <a:effectLst/>
                <a:uLnTx/>
                <a:uFillTx/>
                <a:latin typeface="TitlingGothicFB"/>
                <a:ea typeface="+mn-ea"/>
                <a:cs typeface="Archivo" pitchFamily="2" charset="77"/>
              </a:endParaRPr>
            </a:p>
          </p:txBody>
        </p:sp>
        <p:pic>
          <p:nvPicPr>
            <p:cNvPr id="152" name="Graphic 151">
              <a:extLst>
                <a:ext uri="{FF2B5EF4-FFF2-40B4-BE49-F238E27FC236}">
                  <a16:creationId xmlns:a16="http://schemas.microsoft.com/office/drawing/2014/main" id="{D0EEBA4F-5A9C-EF5B-CB2E-F9BFF6017C7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423036" y="2765953"/>
              <a:ext cx="457199" cy="457199"/>
            </a:xfrm>
            <a:prstGeom prst="rect">
              <a:avLst/>
            </a:prstGeom>
          </p:spPr>
        </p:pic>
      </p:grpSp>
      <p:grpSp>
        <p:nvGrpSpPr>
          <p:cNvPr id="157" name="Remediation">
            <a:extLst>
              <a:ext uri="{FF2B5EF4-FFF2-40B4-BE49-F238E27FC236}">
                <a16:creationId xmlns:a16="http://schemas.microsoft.com/office/drawing/2014/main" id="{8DEE7634-FE42-5679-75A1-CAA541F8AB1C}"/>
              </a:ext>
            </a:extLst>
          </p:cNvPr>
          <p:cNvGrpSpPr/>
          <p:nvPr/>
        </p:nvGrpSpPr>
        <p:grpSpPr>
          <a:xfrm>
            <a:off x="846584" y="3563013"/>
            <a:ext cx="1856481" cy="368576"/>
            <a:chOff x="4455616" y="4230709"/>
            <a:chExt cx="2177540" cy="432317"/>
          </a:xfrm>
        </p:grpSpPr>
        <p:sp>
          <p:nvSpPr>
            <p:cNvPr id="134" name="TextBox 133">
              <a:extLst>
                <a:ext uri="{FF2B5EF4-FFF2-40B4-BE49-F238E27FC236}">
                  <a16:creationId xmlns:a16="http://schemas.microsoft.com/office/drawing/2014/main" id="{A2A2A4E2-6BCA-EC4E-C1ED-CF916C0DF9C6}"/>
                </a:ext>
              </a:extLst>
            </p:cNvPr>
            <p:cNvSpPr txBox="1"/>
            <p:nvPr/>
          </p:nvSpPr>
          <p:spPr>
            <a:xfrm>
              <a:off x="4998529" y="4328073"/>
              <a:ext cx="1634627" cy="272757"/>
            </a:xfrm>
            <a:prstGeom prst="rect">
              <a:avLst/>
            </a:prstGeom>
            <a:noFill/>
          </p:spPr>
          <p:txBody>
            <a:bodyPr wrap="square" lIns="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TitlingGothicFB"/>
                  <a:ea typeface="+mn-ea"/>
                  <a:cs typeface="Archivo" pitchFamily="2" charset="77"/>
                </a:rPr>
                <a:t>Remediation</a:t>
              </a:r>
              <a:endParaRPr kumimoji="0" lang="en-FI" sz="1000" b="0" i="0" u="none" strike="noStrike" kern="1200" cap="none" spc="0" normalizeH="0" baseline="0" noProof="0" dirty="0">
                <a:ln>
                  <a:noFill/>
                </a:ln>
                <a:solidFill>
                  <a:srgbClr val="FFFFFF"/>
                </a:solidFill>
                <a:effectLst/>
                <a:uLnTx/>
                <a:uFillTx/>
                <a:latin typeface="TitlingGothicFB"/>
                <a:ea typeface="+mn-ea"/>
                <a:cs typeface="Archivo" pitchFamily="2" charset="77"/>
              </a:endParaRPr>
            </a:p>
          </p:txBody>
        </p:sp>
        <p:pic>
          <p:nvPicPr>
            <p:cNvPr id="154" name="Graphic 153">
              <a:extLst>
                <a:ext uri="{FF2B5EF4-FFF2-40B4-BE49-F238E27FC236}">
                  <a16:creationId xmlns:a16="http://schemas.microsoft.com/office/drawing/2014/main" id="{9258D8CE-A3FE-40F0-EF89-C23F8DE07B8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455616" y="4230709"/>
              <a:ext cx="432317" cy="432317"/>
            </a:xfrm>
            <a:prstGeom prst="rect">
              <a:avLst/>
            </a:prstGeom>
          </p:spPr>
        </p:pic>
      </p:grpSp>
      <p:grpSp>
        <p:nvGrpSpPr>
          <p:cNvPr id="156" name="Business Context Prioritiztion">
            <a:extLst>
              <a:ext uri="{FF2B5EF4-FFF2-40B4-BE49-F238E27FC236}">
                <a16:creationId xmlns:a16="http://schemas.microsoft.com/office/drawing/2014/main" id="{30E6C245-5E32-871A-5D10-9D0792EFBF18}"/>
              </a:ext>
            </a:extLst>
          </p:cNvPr>
          <p:cNvGrpSpPr/>
          <p:nvPr/>
        </p:nvGrpSpPr>
        <p:grpSpPr>
          <a:xfrm>
            <a:off x="846586" y="2935433"/>
            <a:ext cx="2344280" cy="308814"/>
            <a:chOff x="4496165" y="3563634"/>
            <a:chExt cx="2749696" cy="362220"/>
          </a:xfrm>
        </p:grpSpPr>
        <p:sp>
          <p:nvSpPr>
            <p:cNvPr id="133" name="TextBox 132">
              <a:extLst>
                <a:ext uri="{FF2B5EF4-FFF2-40B4-BE49-F238E27FC236}">
                  <a16:creationId xmlns:a16="http://schemas.microsoft.com/office/drawing/2014/main" id="{8A6F566A-ED05-6BCB-1BC0-D4B1464BF512}"/>
                </a:ext>
              </a:extLst>
            </p:cNvPr>
            <p:cNvSpPr txBox="1"/>
            <p:nvPr/>
          </p:nvSpPr>
          <p:spPr>
            <a:xfrm>
              <a:off x="5041599" y="3613442"/>
              <a:ext cx="2204262" cy="272757"/>
            </a:xfrm>
            <a:prstGeom prst="rect">
              <a:avLst/>
            </a:prstGeom>
            <a:noFill/>
          </p:spPr>
          <p:txBody>
            <a:bodyPr wrap="square" lIns="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TitlingGothicFB"/>
                  <a:ea typeface="+mn-ea"/>
                  <a:cs typeface="Archivo" pitchFamily="2" charset="77"/>
                </a:rPr>
                <a:t>Exposure Score</a:t>
              </a:r>
              <a:endParaRPr kumimoji="0" lang="en-FI" sz="1000" b="0" i="0" u="none" strike="noStrike" kern="1200" cap="none" spc="0" normalizeH="0" baseline="0" noProof="0" dirty="0">
                <a:ln>
                  <a:noFill/>
                </a:ln>
                <a:solidFill>
                  <a:srgbClr val="FFFFFF"/>
                </a:solidFill>
                <a:effectLst/>
                <a:uLnTx/>
                <a:uFillTx/>
                <a:latin typeface="TitlingGothicFB"/>
                <a:ea typeface="+mn-ea"/>
                <a:cs typeface="Archivo" pitchFamily="2" charset="77"/>
              </a:endParaRPr>
            </a:p>
          </p:txBody>
        </p:sp>
        <p:grpSp>
          <p:nvGrpSpPr>
            <p:cNvPr id="143" name="Group 24">
              <a:extLst>
                <a:ext uri="{FF2B5EF4-FFF2-40B4-BE49-F238E27FC236}">
                  <a16:creationId xmlns:a16="http://schemas.microsoft.com/office/drawing/2014/main" id="{F3F0B3AD-688A-A259-AD38-3897759CB242}"/>
                </a:ext>
              </a:extLst>
            </p:cNvPr>
            <p:cNvGrpSpPr>
              <a:grpSpLocks noChangeAspect="1"/>
            </p:cNvGrpSpPr>
            <p:nvPr/>
          </p:nvGrpSpPr>
          <p:grpSpPr bwMode="auto">
            <a:xfrm>
              <a:off x="4496165" y="3563634"/>
              <a:ext cx="371300" cy="362220"/>
              <a:chOff x="3655" y="1979"/>
              <a:chExt cx="368" cy="359"/>
            </a:xfrm>
            <a:solidFill>
              <a:srgbClr val="22654B"/>
            </a:solidFill>
          </p:grpSpPr>
          <p:sp>
            <p:nvSpPr>
              <p:cNvPr id="144" name="Freeform 25">
                <a:extLst>
                  <a:ext uri="{FF2B5EF4-FFF2-40B4-BE49-F238E27FC236}">
                    <a16:creationId xmlns:a16="http://schemas.microsoft.com/office/drawing/2014/main" id="{65BB9393-24B1-FA40-BD96-E27ADACDC414}"/>
                  </a:ext>
                </a:extLst>
              </p:cNvPr>
              <p:cNvSpPr>
                <a:spLocks/>
              </p:cNvSpPr>
              <p:nvPr/>
            </p:nvSpPr>
            <p:spPr bwMode="auto">
              <a:xfrm>
                <a:off x="3655" y="1979"/>
                <a:ext cx="368" cy="289"/>
              </a:xfrm>
              <a:custGeom>
                <a:avLst/>
                <a:gdLst>
                  <a:gd name="T0" fmla="*/ 108 w 152"/>
                  <a:gd name="T1" fmla="*/ 120 h 120"/>
                  <a:gd name="T2" fmla="*/ 104 w 152"/>
                  <a:gd name="T3" fmla="*/ 116 h 120"/>
                  <a:gd name="T4" fmla="*/ 108 w 152"/>
                  <a:gd name="T5" fmla="*/ 112 h 120"/>
                  <a:gd name="T6" fmla="*/ 144 w 152"/>
                  <a:gd name="T7" fmla="*/ 76 h 120"/>
                  <a:gd name="T8" fmla="*/ 112 w 152"/>
                  <a:gd name="T9" fmla="*/ 40 h 120"/>
                  <a:gd name="T10" fmla="*/ 110 w 152"/>
                  <a:gd name="T11" fmla="*/ 40 h 120"/>
                  <a:gd name="T12" fmla="*/ 109 w 152"/>
                  <a:gd name="T13" fmla="*/ 37 h 120"/>
                  <a:gd name="T14" fmla="*/ 72 w 152"/>
                  <a:gd name="T15" fmla="*/ 8 h 120"/>
                  <a:gd name="T16" fmla="*/ 34 w 152"/>
                  <a:gd name="T17" fmla="*/ 43 h 120"/>
                  <a:gd name="T18" fmla="*/ 34 w 152"/>
                  <a:gd name="T19" fmla="*/ 46 h 120"/>
                  <a:gd name="T20" fmla="*/ 31 w 152"/>
                  <a:gd name="T21" fmla="*/ 47 h 120"/>
                  <a:gd name="T22" fmla="*/ 20 w 152"/>
                  <a:gd name="T23" fmla="*/ 62 h 120"/>
                  <a:gd name="T24" fmla="*/ 20 w 152"/>
                  <a:gd name="T25" fmla="*/ 64 h 120"/>
                  <a:gd name="T26" fmla="*/ 21 w 152"/>
                  <a:gd name="T27" fmla="*/ 66 h 120"/>
                  <a:gd name="T28" fmla="*/ 19 w 152"/>
                  <a:gd name="T29" fmla="*/ 68 h 120"/>
                  <a:gd name="T30" fmla="*/ 8 w 152"/>
                  <a:gd name="T31" fmla="*/ 88 h 120"/>
                  <a:gd name="T32" fmla="*/ 32 w 152"/>
                  <a:gd name="T33" fmla="*/ 112 h 120"/>
                  <a:gd name="T34" fmla="*/ 36 w 152"/>
                  <a:gd name="T35" fmla="*/ 112 h 120"/>
                  <a:gd name="T36" fmla="*/ 40 w 152"/>
                  <a:gd name="T37" fmla="*/ 116 h 120"/>
                  <a:gd name="T38" fmla="*/ 36 w 152"/>
                  <a:gd name="T39" fmla="*/ 120 h 120"/>
                  <a:gd name="T40" fmla="*/ 32 w 152"/>
                  <a:gd name="T41" fmla="*/ 120 h 120"/>
                  <a:gd name="T42" fmla="*/ 0 w 152"/>
                  <a:gd name="T43" fmla="*/ 88 h 120"/>
                  <a:gd name="T44" fmla="*/ 12 w 152"/>
                  <a:gd name="T45" fmla="*/ 63 h 120"/>
                  <a:gd name="T46" fmla="*/ 12 w 152"/>
                  <a:gd name="T47" fmla="*/ 62 h 120"/>
                  <a:gd name="T48" fmla="*/ 26 w 152"/>
                  <a:gd name="T49" fmla="*/ 40 h 120"/>
                  <a:gd name="T50" fmla="*/ 72 w 152"/>
                  <a:gd name="T51" fmla="*/ 0 h 120"/>
                  <a:gd name="T52" fmla="*/ 116 w 152"/>
                  <a:gd name="T53" fmla="*/ 33 h 120"/>
                  <a:gd name="T54" fmla="*/ 152 w 152"/>
                  <a:gd name="T55" fmla="*/ 76 h 120"/>
                  <a:gd name="T56" fmla="*/ 108 w 152"/>
                  <a:gd name="T5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2" h="120">
                    <a:moveTo>
                      <a:pt x="108" y="120"/>
                    </a:moveTo>
                    <a:cubicBezTo>
                      <a:pt x="106" y="120"/>
                      <a:pt x="104" y="118"/>
                      <a:pt x="104" y="116"/>
                    </a:cubicBezTo>
                    <a:cubicBezTo>
                      <a:pt x="104" y="114"/>
                      <a:pt x="106" y="112"/>
                      <a:pt x="108" y="112"/>
                    </a:cubicBezTo>
                    <a:cubicBezTo>
                      <a:pt x="128" y="112"/>
                      <a:pt x="144" y="96"/>
                      <a:pt x="144" y="76"/>
                    </a:cubicBezTo>
                    <a:cubicBezTo>
                      <a:pt x="144" y="58"/>
                      <a:pt x="130" y="42"/>
                      <a:pt x="112" y="40"/>
                    </a:cubicBezTo>
                    <a:cubicBezTo>
                      <a:pt x="110" y="40"/>
                      <a:pt x="110" y="40"/>
                      <a:pt x="110" y="40"/>
                    </a:cubicBezTo>
                    <a:cubicBezTo>
                      <a:pt x="109" y="37"/>
                      <a:pt x="109" y="37"/>
                      <a:pt x="109" y="37"/>
                    </a:cubicBezTo>
                    <a:cubicBezTo>
                      <a:pt x="105" y="20"/>
                      <a:pt x="90" y="8"/>
                      <a:pt x="72" y="8"/>
                    </a:cubicBezTo>
                    <a:cubicBezTo>
                      <a:pt x="52" y="8"/>
                      <a:pt x="36" y="23"/>
                      <a:pt x="34" y="43"/>
                    </a:cubicBezTo>
                    <a:cubicBezTo>
                      <a:pt x="34" y="46"/>
                      <a:pt x="34" y="46"/>
                      <a:pt x="34" y="46"/>
                    </a:cubicBezTo>
                    <a:cubicBezTo>
                      <a:pt x="31" y="47"/>
                      <a:pt x="31" y="47"/>
                      <a:pt x="31" y="47"/>
                    </a:cubicBezTo>
                    <a:cubicBezTo>
                      <a:pt x="25" y="49"/>
                      <a:pt x="20" y="55"/>
                      <a:pt x="20" y="62"/>
                    </a:cubicBezTo>
                    <a:cubicBezTo>
                      <a:pt x="20" y="63"/>
                      <a:pt x="20" y="63"/>
                      <a:pt x="20" y="64"/>
                    </a:cubicBezTo>
                    <a:cubicBezTo>
                      <a:pt x="21" y="66"/>
                      <a:pt x="21" y="66"/>
                      <a:pt x="21" y="66"/>
                    </a:cubicBezTo>
                    <a:cubicBezTo>
                      <a:pt x="19" y="68"/>
                      <a:pt x="19" y="68"/>
                      <a:pt x="19" y="68"/>
                    </a:cubicBezTo>
                    <a:cubicBezTo>
                      <a:pt x="12" y="73"/>
                      <a:pt x="8" y="80"/>
                      <a:pt x="8" y="88"/>
                    </a:cubicBezTo>
                    <a:cubicBezTo>
                      <a:pt x="8" y="101"/>
                      <a:pt x="19" y="112"/>
                      <a:pt x="32" y="112"/>
                    </a:cubicBezTo>
                    <a:cubicBezTo>
                      <a:pt x="36" y="112"/>
                      <a:pt x="36" y="112"/>
                      <a:pt x="36" y="112"/>
                    </a:cubicBezTo>
                    <a:cubicBezTo>
                      <a:pt x="38" y="112"/>
                      <a:pt x="40" y="114"/>
                      <a:pt x="40" y="116"/>
                    </a:cubicBezTo>
                    <a:cubicBezTo>
                      <a:pt x="40" y="118"/>
                      <a:pt x="38" y="120"/>
                      <a:pt x="36" y="120"/>
                    </a:cubicBezTo>
                    <a:cubicBezTo>
                      <a:pt x="32" y="120"/>
                      <a:pt x="32" y="120"/>
                      <a:pt x="32" y="120"/>
                    </a:cubicBezTo>
                    <a:cubicBezTo>
                      <a:pt x="14" y="120"/>
                      <a:pt x="0" y="106"/>
                      <a:pt x="0" y="88"/>
                    </a:cubicBezTo>
                    <a:cubicBezTo>
                      <a:pt x="0" y="78"/>
                      <a:pt x="4" y="69"/>
                      <a:pt x="12" y="63"/>
                    </a:cubicBezTo>
                    <a:cubicBezTo>
                      <a:pt x="12" y="63"/>
                      <a:pt x="12" y="62"/>
                      <a:pt x="12" y="62"/>
                    </a:cubicBezTo>
                    <a:cubicBezTo>
                      <a:pt x="12" y="52"/>
                      <a:pt x="18" y="44"/>
                      <a:pt x="26" y="40"/>
                    </a:cubicBezTo>
                    <a:cubicBezTo>
                      <a:pt x="29" y="17"/>
                      <a:pt x="49" y="0"/>
                      <a:pt x="72" y="0"/>
                    </a:cubicBezTo>
                    <a:cubicBezTo>
                      <a:pt x="92" y="0"/>
                      <a:pt x="110" y="13"/>
                      <a:pt x="116" y="33"/>
                    </a:cubicBezTo>
                    <a:cubicBezTo>
                      <a:pt x="137" y="37"/>
                      <a:pt x="152" y="55"/>
                      <a:pt x="152" y="76"/>
                    </a:cubicBezTo>
                    <a:cubicBezTo>
                      <a:pt x="152" y="100"/>
                      <a:pt x="132" y="120"/>
                      <a:pt x="108"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145" name="Freeform 26">
                <a:extLst>
                  <a:ext uri="{FF2B5EF4-FFF2-40B4-BE49-F238E27FC236}">
                    <a16:creationId xmlns:a16="http://schemas.microsoft.com/office/drawing/2014/main" id="{DB71C1F4-2C20-F5D5-FC65-A09079B0177D}"/>
                  </a:ext>
                </a:extLst>
              </p:cNvPr>
              <p:cNvSpPr>
                <a:spLocks noEditPoints="1"/>
              </p:cNvSpPr>
              <p:nvPr/>
            </p:nvSpPr>
            <p:spPr bwMode="auto">
              <a:xfrm>
                <a:off x="3732" y="2112"/>
                <a:ext cx="194" cy="226"/>
              </a:xfrm>
              <a:custGeom>
                <a:avLst/>
                <a:gdLst>
                  <a:gd name="T0" fmla="*/ 97 w 194"/>
                  <a:gd name="T1" fmla="*/ 0 h 226"/>
                  <a:gd name="T2" fmla="*/ 0 w 194"/>
                  <a:gd name="T3" fmla="*/ 55 h 226"/>
                  <a:gd name="T4" fmla="*/ 0 w 194"/>
                  <a:gd name="T5" fmla="*/ 171 h 226"/>
                  <a:gd name="T6" fmla="*/ 97 w 194"/>
                  <a:gd name="T7" fmla="*/ 226 h 226"/>
                  <a:gd name="T8" fmla="*/ 194 w 194"/>
                  <a:gd name="T9" fmla="*/ 171 h 226"/>
                  <a:gd name="T10" fmla="*/ 194 w 194"/>
                  <a:gd name="T11" fmla="*/ 55 h 226"/>
                  <a:gd name="T12" fmla="*/ 97 w 194"/>
                  <a:gd name="T13" fmla="*/ 0 h 226"/>
                  <a:gd name="T14" fmla="*/ 165 w 194"/>
                  <a:gd name="T15" fmla="*/ 60 h 226"/>
                  <a:gd name="T16" fmla="*/ 97 w 194"/>
                  <a:gd name="T17" fmla="*/ 96 h 226"/>
                  <a:gd name="T18" fmla="*/ 29 w 194"/>
                  <a:gd name="T19" fmla="*/ 60 h 226"/>
                  <a:gd name="T20" fmla="*/ 97 w 194"/>
                  <a:gd name="T21" fmla="*/ 24 h 226"/>
                  <a:gd name="T22" fmla="*/ 165 w 194"/>
                  <a:gd name="T23" fmla="*/ 60 h 226"/>
                  <a:gd name="T24" fmla="*/ 20 w 194"/>
                  <a:gd name="T25" fmla="*/ 77 h 226"/>
                  <a:gd name="T26" fmla="*/ 87 w 194"/>
                  <a:gd name="T27" fmla="*/ 113 h 226"/>
                  <a:gd name="T28" fmla="*/ 87 w 194"/>
                  <a:gd name="T29" fmla="*/ 198 h 226"/>
                  <a:gd name="T30" fmla="*/ 20 w 194"/>
                  <a:gd name="T31" fmla="*/ 161 h 226"/>
                  <a:gd name="T32" fmla="*/ 20 w 194"/>
                  <a:gd name="T33" fmla="*/ 77 h 226"/>
                  <a:gd name="T34" fmla="*/ 107 w 194"/>
                  <a:gd name="T35" fmla="*/ 198 h 226"/>
                  <a:gd name="T36" fmla="*/ 107 w 194"/>
                  <a:gd name="T37" fmla="*/ 113 h 226"/>
                  <a:gd name="T38" fmla="*/ 174 w 194"/>
                  <a:gd name="T39" fmla="*/ 77 h 226"/>
                  <a:gd name="T40" fmla="*/ 174 w 194"/>
                  <a:gd name="T41" fmla="*/ 161 h 226"/>
                  <a:gd name="T42" fmla="*/ 107 w 194"/>
                  <a:gd name="T43" fmla="*/ 19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4" h="226">
                    <a:moveTo>
                      <a:pt x="97" y="0"/>
                    </a:moveTo>
                    <a:lnTo>
                      <a:pt x="0" y="55"/>
                    </a:lnTo>
                    <a:lnTo>
                      <a:pt x="0" y="171"/>
                    </a:lnTo>
                    <a:lnTo>
                      <a:pt x="97" y="226"/>
                    </a:lnTo>
                    <a:lnTo>
                      <a:pt x="194" y="171"/>
                    </a:lnTo>
                    <a:lnTo>
                      <a:pt x="194" y="55"/>
                    </a:lnTo>
                    <a:lnTo>
                      <a:pt x="97" y="0"/>
                    </a:lnTo>
                    <a:close/>
                    <a:moveTo>
                      <a:pt x="165" y="60"/>
                    </a:moveTo>
                    <a:lnTo>
                      <a:pt x="97" y="96"/>
                    </a:lnTo>
                    <a:lnTo>
                      <a:pt x="29" y="60"/>
                    </a:lnTo>
                    <a:lnTo>
                      <a:pt x="97" y="24"/>
                    </a:lnTo>
                    <a:lnTo>
                      <a:pt x="165" y="60"/>
                    </a:lnTo>
                    <a:close/>
                    <a:moveTo>
                      <a:pt x="20" y="77"/>
                    </a:moveTo>
                    <a:lnTo>
                      <a:pt x="87" y="113"/>
                    </a:lnTo>
                    <a:lnTo>
                      <a:pt x="87" y="198"/>
                    </a:lnTo>
                    <a:lnTo>
                      <a:pt x="20" y="161"/>
                    </a:lnTo>
                    <a:lnTo>
                      <a:pt x="20" y="77"/>
                    </a:lnTo>
                    <a:close/>
                    <a:moveTo>
                      <a:pt x="107" y="198"/>
                    </a:moveTo>
                    <a:lnTo>
                      <a:pt x="107" y="113"/>
                    </a:lnTo>
                    <a:lnTo>
                      <a:pt x="174" y="77"/>
                    </a:lnTo>
                    <a:lnTo>
                      <a:pt x="174" y="161"/>
                    </a:lnTo>
                    <a:lnTo>
                      <a:pt x="107" y="1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146" name="Oval 27">
                <a:extLst>
                  <a:ext uri="{FF2B5EF4-FFF2-40B4-BE49-F238E27FC236}">
                    <a16:creationId xmlns:a16="http://schemas.microsoft.com/office/drawing/2014/main" id="{EE3340C3-7251-81BE-D468-E400EE4C0FAE}"/>
                  </a:ext>
                </a:extLst>
              </p:cNvPr>
              <p:cNvSpPr>
                <a:spLocks noChangeArrowheads="1"/>
              </p:cNvSpPr>
              <p:nvPr/>
            </p:nvSpPr>
            <p:spPr bwMode="auto">
              <a:xfrm>
                <a:off x="3868" y="2075"/>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147" name="Oval 28">
                <a:extLst>
                  <a:ext uri="{FF2B5EF4-FFF2-40B4-BE49-F238E27FC236}">
                    <a16:creationId xmlns:a16="http://schemas.microsoft.com/office/drawing/2014/main" id="{0E1C53A7-8D24-AAAD-ED3A-BB6DB8B18D98}"/>
                  </a:ext>
                </a:extLst>
              </p:cNvPr>
              <p:cNvSpPr>
                <a:spLocks noChangeArrowheads="1"/>
              </p:cNvSpPr>
              <p:nvPr/>
            </p:nvSpPr>
            <p:spPr bwMode="auto">
              <a:xfrm>
                <a:off x="3771" y="2075"/>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148" name="Oval 29">
                <a:extLst>
                  <a:ext uri="{FF2B5EF4-FFF2-40B4-BE49-F238E27FC236}">
                    <a16:creationId xmlns:a16="http://schemas.microsoft.com/office/drawing/2014/main" id="{97907F31-BF78-7CCE-2B3D-93FE72E22CEF}"/>
                  </a:ext>
                </a:extLst>
              </p:cNvPr>
              <p:cNvSpPr>
                <a:spLocks noChangeArrowheads="1"/>
              </p:cNvSpPr>
              <p:nvPr/>
            </p:nvSpPr>
            <p:spPr bwMode="auto">
              <a:xfrm>
                <a:off x="3819" y="2075"/>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grpSp>
      </p:grpSp>
      <p:sp>
        <p:nvSpPr>
          <p:cNvPr id="4" name="!!Header">
            <a:extLst>
              <a:ext uri="{FF2B5EF4-FFF2-40B4-BE49-F238E27FC236}">
                <a16:creationId xmlns:a16="http://schemas.microsoft.com/office/drawing/2014/main" id="{13CBD2E5-C555-F570-35B9-B4071DC2A0DF}"/>
              </a:ext>
            </a:extLst>
          </p:cNvPr>
          <p:cNvSpPr txBox="1"/>
          <p:nvPr/>
        </p:nvSpPr>
        <p:spPr>
          <a:xfrm>
            <a:off x="-273994" y="278926"/>
            <a:ext cx="80451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a:noFill/>
                </a:ln>
                <a:solidFill>
                  <a:srgbClr val="FFFFFF"/>
                </a:solidFill>
                <a:effectLst/>
                <a:uLnTx/>
                <a:uFillTx/>
                <a:latin typeface="TitlingGothicFB"/>
                <a:ea typeface="+mn-ea"/>
                <a:cs typeface="+mn-cs"/>
              </a:rPr>
              <a:t>WithSecure</a:t>
            </a:r>
            <a:r>
              <a:rPr kumimoji="0" lang="en-US" sz="4000" b="0" i="0" u="none" strike="noStrike" kern="1200" cap="none" spc="0" normalizeH="0" baseline="0" noProof="0">
                <a:ln>
                  <a:noFill/>
                </a:ln>
                <a:solidFill>
                  <a:srgbClr val="FFFFFF"/>
                </a:solidFill>
                <a:effectLst/>
                <a:uLnTx/>
                <a:uFillTx/>
                <a:latin typeface="TitlingGothicFB"/>
                <a:ea typeface="+mn-ea"/>
                <a:cs typeface="+mn-cs"/>
              </a:rPr>
              <a:t>™ Elements</a:t>
            </a:r>
            <a:endParaRPr kumimoji="0" lang="en-US" sz="4000" b="0" i="0" u="none" strike="noStrike" kern="1200" cap="none" spc="0" normalizeH="0" baseline="0" noProof="0">
              <a:ln>
                <a:noFill/>
              </a:ln>
              <a:solidFill>
                <a:srgbClr val="000000"/>
              </a:solidFill>
              <a:effectLst/>
              <a:uLnTx/>
              <a:uFillTx/>
              <a:latin typeface="TitlingGothicFB"/>
              <a:ea typeface="+mn-ea"/>
              <a:cs typeface="+mn-cs"/>
            </a:endParaRPr>
          </a:p>
        </p:txBody>
      </p:sp>
      <p:grpSp>
        <p:nvGrpSpPr>
          <p:cNvPr id="2" name="EM">
            <a:extLst>
              <a:ext uri="{FF2B5EF4-FFF2-40B4-BE49-F238E27FC236}">
                <a16:creationId xmlns:a16="http://schemas.microsoft.com/office/drawing/2014/main" id="{E5F87327-165C-5845-55A4-58ED59EB20E4}"/>
              </a:ext>
            </a:extLst>
          </p:cNvPr>
          <p:cNvGrpSpPr/>
          <p:nvPr/>
        </p:nvGrpSpPr>
        <p:grpSpPr>
          <a:xfrm>
            <a:off x="8113820" y="4834064"/>
            <a:ext cx="3310293" cy="567834"/>
            <a:chOff x="916644" y="2799344"/>
            <a:chExt cx="3764902" cy="645816"/>
          </a:xfrm>
        </p:grpSpPr>
        <p:sp>
          <p:nvSpPr>
            <p:cNvPr id="3" name="Snip and Round Single Corner of Rectangle 10">
              <a:extLst>
                <a:ext uri="{FF2B5EF4-FFF2-40B4-BE49-F238E27FC236}">
                  <a16:creationId xmlns:a16="http://schemas.microsoft.com/office/drawing/2014/main" id="{5B1C0778-764B-973E-D196-81D0A45836E5}"/>
                </a:ext>
              </a:extLst>
            </p:cNvPr>
            <p:cNvSpPr/>
            <p:nvPr/>
          </p:nvSpPr>
          <p:spPr>
            <a:xfrm>
              <a:off x="916644" y="2799344"/>
              <a:ext cx="3764902" cy="645816"/>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5" name="TextBox 4">
              <a:extLst>
                <a:ext uri="{FF2B5EF4-FFF2-40B4-BE49-F238E27FC236}">
                  <a16:creationId xmlns:a16="http://schemas.microsoft.com/office/drawing/2014/main" id="{E1833C2D-454C-0D71-0AAB-706B67AD2B11}"/>
                </a:ext>
              </a:extLst>
            </p:cNvPr>
            <p:cNvSpPr txBox="1"/>
            <p:nvPr/>
          </p:nvSpPr>
          <p:spPr>
            <a:xfrm>
              <a:off x="1396882" y="2838832"/>
              <a:ext cx="2831179" cy="400110"/>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TitlingGothicFB"/>
                  <a:ea typeface="+mn-ea"/>
                  <a:cs typeface="Archivo" pitchFamily="2" charset="77"/>
                </a:rPr>
                <a:t>Exposure Management</a:t>
              </a:r>
              <a:endParaRPr kumimoji="0" lang="en-FI" sz="11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pic>
          <p:nvPicPr>
            <p:cNvPr id="6" name="Graphic 5">
              <a:extLst>
                <a:ext uri="{FF2B5EF4-FFF2-40B4-BE49-F238E27FC236}">
                  <a16:creationId xmlns:a16="http://schemas.microsoft.com/office/drawing/2014/main" id="{0DD7D6FF-A9E8-86C2-6800-25849CEEFF9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076416" y="2959021"/>
              <a:ext cx="342900" cy="342900"/>
            </a:xfrm>
            <a:prstGeom prst="rect">
              <a:avLst/>
            </a:prstGeom>
          </p:spPr>
        </p:pic>
      </p:grpSp>
      <p:grpSp>
        <p:nvGrpSpPr>
          <p:cNvPr id="27" name="EM">
            <a:extLst>
              <a:ext uri="{FF2B5EF4-FFF2-40B4-BE49-F238E27FC236}">
                <a16:creationId xmlns:a16="http://schemas.microsoft.com/office/drawing/2014/main" id="{14F00EE8-5F9A-C3E0-C43A-0048674806F4}"/>
              </a:ext>
            </a:extLst>
          </p:cNvPr>
          <p:cNvGrpSpPr/>
          <p:nvPr/>
        </p:nvGrpSpPr>
        <p:grpSpPr>
          <a:xfrm>
            <a:off x="8105028" y="5484695"/>
            <a:ext cx="3317504" cy="567834"/>
            <a:chOff x="916644" y="2799344"/>
            <a:chExt cx="3773104" cy="645816"/>
          </a:xfrm>
        </p:grpSpPr>
        <p:sp>
          <p:nvSpPr>
            <p:cNvPr id="28" name="Snip and Round Single Corner of Rectangle 10">
              <a:extLst>
                <a:ext uri="{FF2B5EF4-FFF2-40B4-BE49-F238E27FC236}">
                  <a16:creationId xmlns:a16="http://schemas.microsoft.com/office/drawing/2014/main" id="{B350FE54-1C1B-1D71-F9DC-39B99012DF99}"/>
                </a:ext>
              </a:extLst>
            </p:cNvPr>
            <p:cNvSpPr/>
            <p:nvPr/>
          </p:nvSpPr>
          <p:spPr>
            <a:xfrm>
              <a:off x="916644" y="2799344"/>
              <a:ext cx="3773104" cy="645816"/>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34" name="TextBox 33">
              <a:extLst>
                <a:ext uri="{FF2B5EF4-FFF2-40B4-BE49-F238E27FC236}">
                  <a16:creationId xmlns:a16="http://schemas.microsoft.com/office/drawing/2014/main" id="{8241B429-9F15-770E-4893-7D89120AA259}"/>
                </a:ext>
              </a:extLst>
            </p:cNvPr>
            <p:cNvSpPr txBox="1"/>
            <p:nvPr/>
          </p:nvSpPr>
          <p:spPr>
            <a:xfrm>
              <a:off x="1396882" y="2838832"/>
              <a:ext cx="2831179" cy="455058"/>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TitlingGothicFB"/>
                  <a:ea typeface="+mn-ea"/>
                  <a:cs typeface="Archivo" pitchFamily="2" charset="77"/>
                </a:rPr>
                <a:t>Countercept</a:t>
              </a:r>
              <a:endParaRPr kumimoji="0" lang="en-FI" sz="11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pic>
          <p:nvPicPr>
            <p:cNvPr id="54" name="Graphic 53">
              <a:extLst>
                <a:ext uri="{FF2B5EF4-FFF2-40B4-BE49-F238E27FC236}">
                  <a16:creationId xmlns:a16="http://schemas.microsoft.com/office/drawing/2014/main" id="{5B255530-03A1-4D66-AA6D-1EE60E70253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1058145" y="2924065"/>
              <a:ext cx="422843" cy="422843"/>
            </a:xfrm>
            <a:prstGeom prst="rect">
              <a:avLst/>
            </a:prstGeom>
          </p:spPr>
        </p:pic>
      </p:grpSp>
    </p:spTree>
    <p:extLst>
      <p:ext uri="{BB962C8B-B14F-4D97-AF65-F5344CB8AC3E}">
        <p14:creationId xmlns:p14="http://schemas.microsoft.com/office/powerpoint/2010/main" val="3626647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500" fill="hold"/>
                                        <p:tgtEl>
                                          <p:spTgt spid="163"/>
                                        </p:tgtEl>
                                        <p:attrNameLst>
                                          <p:attrName>ppt_x</p:attrName>
                                        </p:attrNameLst>
                                      </p:cBhvr>
                                      <p:tavLst>
                                        <p:tav tm="0">
                                          <p:val>
                                            <p:strVal val="#ppt_x"/>
                                          </p:val>
                                        </p:tav>
                                        <p:tav tm="100000">
                                          <p:val>
                                            <p:strVal val="#ppt_x"/>
                                          </p:val>
                                        </p:tav>
                                      </p:tavLst>
                                    </p:anim>
                                    <p:anim calcmode="lin" valueType="num">
                                      <p:cBhvr>
                                        <p:cTn id="8" dur="500" fill="hold"/>
                                        <p:tgtEl>
                                          <p:spTgt spid="163"/>
                                        </p:tgtEl>
                                        <p:attrNameLst>
                                          <p:attrName>ppt_y</p:attrName>
                                        </p:attrNameLst>
                                      </p:cBhvr>
                                      <p:tavLst>
                                        <p:tav tm="0">
                                          <p:val>
                                            <p:strVal val="#ppt_y-#ppt_h/2"/>
                                          </p:val>
                                        </p:tav>
                                        <p:tav tm="100000">
                                          <p:val>
                                            <p:strVal val="#ppt_y"/>
                                          </p:val>
                                        </p:tav>
                                      </p:tavLst>
                                    </p:anim>
                                    <p:anim calcmode="lin" valueType="num">
                                      <p:cBhvr>
                                        <p:cTn id="9" dur="500" fill="hold"/>
                                        <p:tgtEl>
                                          <p:spTgt spid="163"/>
                                        </p:tgtEl>
                                        <p:attrNameLst>
                                          <p:attrName>ppt_w</p:attrName>
                                        </p:attrNameLst>
                                      </p:cBhvr>
                                      <p:tavLst>
                                        <p:tav tm="0">
                                          <p:val>
                                            <p:strVal val="#ppt_w"/>
                                          </p:val>
                                        </p:tav>
                                        <p:tav tm="100000">
                                          <p:val>
                                            <p:strVal val="#ppt_w"/>
                                          </p:val>
                                        </p:tav>
                                      </p:tavLst>
                                    </p:anim>
                                    <p:anim calcmode="lin" valueType="num">
                                      <p:cBhvr>
                                        <p:cTn id="10" dur="500" fill="hold"/>
                                        <p:tgtEl>
                                          <p:spTgt spid="163"/>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47" presetClass="entr" presetSubtype="0" fill="hold" nodeType="afterEffect">
                                  <p:stCondLst>
                                    <p:cond delay="500"/>
                                  </p:stCondLst>
                                  <p:childTnLst>
                                    <p:set>
                                      <p:cBhvr>
                                        <p:cTn id="13" dur="1" fill="hold">
                                          <p:stCondLst>
                                            <p:cond delay="0"/>
                                          </p:stCondLst>
                                        </p:cTn>
                                        <p:tgtEl>
                                          <p:spTgt spid="155"/>
                                        </p:tgtEl>
                                        <p:attrNameLst>
                                          <p:attrName>style.visibility</p:attrName>
                                        </p:attrNameLst>
                                      </p:cBhvr>
                                      <p:to>
                                        <p:strVal val="visible"/>
                                      </p:to>
                                    </p:set>
                                    <p:animEffect transition="in" filter="fade">
                                      <p:cBhvr>
                                        <p:cTn id="14" dur="500"/>
                                        <p:tgtEl>
                                          <p:spTgt spid="155"/>
                                        </p:tgtEl>
                                      </p:cBhvr>
                                    </p:animEffect>
                                    <p:anim calcmode="lin" valueType="num">
                                      <p:cBhvr>
                                        <p:cTn id="15" dur="500" fill="hold"/>
                                        <p:tgtEl>
                                          <p:spTgt spid="155"/>
                                        </p:tgtEl>
                                        <p:attrNameLst>
                                          <p:attrName>ppt_x</p:attrName>
                                        </p:attrNameLst>
                                      </p:cBhvr>
                                      <p:tavLst>
                                        <p:tav tm="0">
                                          <p:val>
                                            <p:strVal val="#ppt_x"/>
                                          </p:val>
                                        </p:tav>
                                        <p:tav tm="100000">
                                          <p:val>
                                            <p:strVal val="#ppt_x"/>
                                          </p:val>
                                        </p:tav>
                                      </p:tavLst>
                                    </p:anim>
                                    <p:anim calcmode="lin" valueType="num">
                                      <p:cBhvr>
                                        <p:cTn id="16" dur="500" fill="hold"/>
                                        <p:tgtEl>
                                          <p:spTgt spid="155"/>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7" presetClass="entr" presetSubtype="0" fill="hold" nodeType="afterEffect">
                                  <p:stCondLst>
                                    <p:cond delay="0"/>
                                  </p:stCondLst>
                                  <p:childTnLst>
                                    <p:set>
                                      <p:cBhvr>
                                        <p:cTn id="19" dur="1" fill="hold">
                                          <p:stCondLst>
                                            <p:cond delay="0"/>
                                          </p:stCondLst>
                                        </p:cTn>
                                        <p:tgtEl>
                                          <p:spTgt spid="156"/>
                                        </p:tgtEl>
                                        <p:attrNameLst>
                                          <p:attrName>style.visibility</p:attrName>
                                        </p:attrNameLst>
                                      </p:cBhvr>
                                      <p:to>
                                        <p:strVal val="visible"/>
                                      </p:to>
                                    </p:set>
                                    <p:animEffect transition="in" filter="fade">
                                      <p:cBhvr>
                                        <p:cTn id="20" dur="500"/>
                                        <p:tgtEl>
                                          <p:spTgt spid="156"/>
                                        </p:tgtEl>
                                      </p:cBhvr>
                                    </p:animEffect>
                                    <p:anim calcmode="lin" valueType="num">
                                      <p:cBhvr>
                                        <p:cTn id="21" dur="500" fill="hold"/>
                                        <p:tgtEl>
                                          <p:spTgt spid="156"/>
                                        </p:tgtEl>
                                        <p:attrNameLst>
                                          <p:attrName>ppt_x</p:attrName>
                                        </p:attrNameLst>
                                      </p:cBhvr>
                                      <p:tavLst>
                                        <p:tav tm="0">
                                          <p:val>
                                            <p:strVal val="#ppt_x"/>
                                          </p:val>
                                        </p:tav>
                                        <p:tav tm="100000">
                                          <p:val>
                                            <p:strVal val="#ppt_x"/>
                                          </p:val>
                                        </p:tav>
                                      </p:tavLst>
                                    </p:anim>
                                    <p:anim calcmode="lin" valueType="num">
                                      <p:cBhvr>
                                        <p:cTn id="22" dur="500" fill="hold"/>
                                        <p:tgtEl>
                                          <p:spTgt spid="15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7" presetClass="entr" presetSubtype="0" fill="hold" nodeType="afterEffect">
                                  <p:stCondLst>
                                    <p:cond delay="0"/>
                                  </p:stCondLst>
                                  <p:childTnLst>
                                    <p:set>
                                      <p:cBhvr>
                                        <p:cTn id="25" dur="1" fill="hold">
                                          <p:stCondLst>
                                            <p:cond delay="0"/>
                                          </p:stCondLst>
                                        </p:cTn>
                                        <p:tgtEl>
                                          <p:spTgt spid="157"/>
                                        </p:tgtEl>
                                        <p:attrNameLst>
                                          <p:attrName>style.visibility</p:attrName>
                                        </p:attrNameLst>
                                      </p:cBhvr>
                                      <p:to>
                                        <p:strVal val="visible"/>
                                      </p:to>
                                    </p:set>
                                    <p:animEffect transition="in" filter="fade">
                                      <p:cBhvr>
                                        <p:cTn id="26" dur="500"/>
                                        <p:tgtEl>
                                          <p:spTgt spid="157"/>
                                        </p:tgtEl>
                                      </p:cBhvr>
                                    </p:animEffect>
                                    <p:anim calcmode="lin" valueType="num">
                                      <p:cBhvr>
                                        <p:cTn id="27" dur="500" fill="hold"/>
                                        <p:tgtEl>
                                          <p:spTgt spid="157"/>
                                        </p:tgtEl>
                                        <p:attrNameLst>
                                          <p:attrName>ppt_x</p:attrName>
                                        </p:attrNameLst>
                                      </p:cBhvr>
                                      <p:tavLst>
                                        <p:tav tm="0">
                                          <p:val>
                                            <p:strVal val="#ppt_x"/>
                                          </p:val>
                                        </p:tav>
                                        <p:tav tm="100000">
                                          <p:val>
                                            <p:strVal val="#ppt_x"/>
                                          </p:val>
                                        </p:tav>
                                      </p:tavLst>
                                    </p:anim>
                                    <p:anim calcmode="lin" valueType="num">
                                      <p:cBhvr>
                                        <p:cTn id="28" dur="5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anim calcmode="lin" valueType="num">
                                      <p:cBhvr>
                                        <p:cTn id="34" dur="500" fill="hold"/>
                                        <p:tgtEl>
                                          <p:spTgt spid="18"/>
                                        </p:tgtEl>
                                        <p:attrNameLst>
                                          <p:attrName>ppt_x</p:attrName>
                                        </p:attrNameLst>
                                      </p:cBhvr>
                                      <p:tavLst>
                                        <p:tav tm="0">
                                          <p:val>
                                            <p:strVal val="#ppt_x"/>
                                          </p:val>
                                        </p:tav>
                                        <p:tav tm="100000">
                                          <p:val>
                                            <p:strVal val="#ppt_x"/>
                                          </p:val>
                                        </p:tav>
                                      </p:tavLst>
                                    </p:anim>
                                    <p:anim calcmode="lin" valueType="num">
                                      <p:cBhvr>
                                        <p:cTn id="35" dur="500" fill="hold"/>
                                        <p:tgtEl>
                                          <p:spTgt spid="18"/>
                                        </p:tgtEl>
                                        <p:attrNameLst>
                                          <p:attrName>ppt_y</p:attrName>
                                        </p:attrNameLst>
                                      </p:cBhvr>
                                      <p:tavLst>
                                        <p:tav tm="0">
                                          <p:val>
                                            <p:strVal val="#ppt_y-.1"/>
                                          </p:val>
                                        </p:tav>
                                        <p:tav tm="100000">
                                          <p:val>
                                            <p:strVal val="#ppt_y"/>
                                          </p:val>
                                        </p:tav>
                                      </p:tavLst>
                                    </p:anim>
                                  </p:childTnLst>
                                </p:cTn>
                              </p:par>
                            </p:childTnLst>
                          </p:cTn>
                        </p:par>
                        <p:par>
                          <p:cTn id="36" fill="hold">
                            <p:stCondLst>
                              <p:cond delay="500"/>
                            </p:stCondLst>
                            <p:childTnLst>
                              <p:par>
                                <p:cTn id="37" presetID="47"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anim calcmode="lin" valueType="num">
                                      <p:cBhvr>
                                        <p:cTn id="40" dur="500" fill="hold"/>
                                        <p:tgtEl>
                                          <p:spTgt spid="23"/>
                                        </p:tgtEl>
                                        <p:attrNameLst>
                                          <p:attrName>ppt_x</p:attrName>
                                        </p:attrNameLst>
                                      </p:cBhvr>
                                      <p:tavLst>
                                        <p:tav tm="0">
                                          <p:val>
                                            <p:strVal val="#ppt_x"/>
                                          </p:val>
                                        </p:tav>
                                        <p:tav tm="100000">
                                          <p:val>
                                            <p:strVal val="#ppt_x"/>
                                          </p:val>
                                        </p:tav>
                                      </p:tavLst>
                                    </p:anim>
                                    <p:anim calcmode="lin" valueType="num">
                                      <p:cBhvr>
                                        <p:cTn id="41" dur="500" fill="hold"/>
                                        <p:tgtEl>
                                          <p:spTgt spid="23"/>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7" presetClass="entr" presetSubtype="0"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anim calcmode="lin" valueType="num">
                                      <p:cBhvr>
                                        <p:cTn id="46" dur="500" fill="hold"/>
                                        <p:tgtEl>
                                          <p:spTgt spid="29"/>
                                        </p:tgtEl>
                                        <p:attrNameLst>
                                          <p:attrName>ppt_x</p:attrName>
                                        </p:attrNameLst>
                                      </p:cBhvr>
                                      <p:tavLst>
                                        <p:tav tm="0">
                                          <p:val>
                                            <p:strVal val="#ppt_x"/>
                                          </p:val>
                                        </p:tav>
                                        <p:tav tm="100000">
                                          <p:val>
                                            <p:strVal val="#ppt_x"/>
                                          </p:val>
                                        </p:tav>
                                      </p:tavLst>
                                    </p:anim>
                                    <p:anim calcmode="lin" valueType="num">
                                      <p:cBhvr>
                                        <p:cTn id="47"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anim calcmode="lin" valueType="num">
                                      <p:cBhvr>
                                        <p:cTn id="53" dur="500" fill="hold"/>
                                        <p:tgtEl>
                                          <p:spTgt spid="35"/>
                                        </p:tgtEl>
                                        <p:attrNameLst>
                                          <p:attrName>ppt_x</p:attrName>
                                        </p:attrNameLst>
                                      </p:cBhvr>
                                      <p:tavLst>
                                        <p:tav tm="0">
                                          <p:val>
                                            <p:strVal val="#ppt_x"/>
                                          </p:val>
                                        </p:tav>
                                        <p:tav tm="100000">
                                          <p:val>
                                            <p:strVal val="#ppt_x"/>
                                          </p:val>
                                        </p:tav>
                                      </p:tavLst>
                                    </p:anim>
                                    <p:anim calcmode="lin" valueType="num">
                                      <p:cBhvr>
                                        <p:cTn id="54" dur="500" fill="hold"/>
                                        <p:tgtEl>
                                          <p:spTgt spid="35"/>
                                        </p:tgtEl>
                                        <p:attrNameLst>
                                          <p:attrName>ppt_y</p:attrName>
                                        </p:attrNameLst>
                                      </p:cBhvr>
                                      <p:tavLst>
                                        <p:tav tm="0">
                                          <p:val>
                                            <p:strVal val="#ppt_y-.1"/>
                                          </p:val>
                                        </p:tav>
                                        <p:tav tm="100000">
                                          <p:val>
                                            <p:strVal val="#ppt_y"/>
                                          </p:val>
                                        </p:tav>
                                      </p:tavLst>
                                    </p:anim>
                                  </p:childTnLst>
                                </p:cTn>
                              </p:par>
                            </p:childTnLst>
                          </p:cTn>
                        </p:par>
                        <p:par>
                          <p:cTn id="55" fill="hold">
                            <p:stCondLst>
                              <p:cond delay="500"/>
                            </p:stCondLst>
                            <p:childTnLst>
                              <p:par>
                                <p:cTn id="56" presetID="47" presetClass="entr" presetSubtype="0" fill="hold"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anim calcmode="lin" valueType="num">
                                      <p:cBhvr>
                                        <p:cTn id="59" dur="500" fill="hold"/>
                                        <p:tgtEl>
                                          <p:spTgt spid="39"/>
                                        </p:tgtEl>
                                        <p:attrNameLst>
                                          <p:attrName>ppt_x</p:attrName>
                                        </p:attrNameLst>
                                      </p:cBhvr>
                                      <p:tavLst>
                                        <p:tav tm="0">
                                          <p:val>
                                            <p:strVal val="#ppt_x"/>
                                          </p:val>
                                        </p:tav>
                                        <p:tav tm="100000">
                                          <p:val>
                                            <p:strVal val="#ppt_x"/>
                                          </p:val>
                                        </p:tav>
                                      </p:tavLst>
                                    </p:anim>
                                    <p:anim calcmode="lin" valueType="num">
                                      <p:cBhvr>
                                        <p:cTn id="60" dur="500" fill="hold"/>
                                        <p:tgtEl>
                                          <p:spTgt spid="39"/>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47" presetClass="entr" presetSubtype="0" fill="hold" nodeType="after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anim calcmode="lin" valueType="num">
                                      <p:cBhvr>
                                        <p:cTn id="65" dur="500" fill="hold"/>
                                        <p:tgtEl>
                                          <p:spTgt spid="43"/>
                                        </p:tgtEl>
                                        <p:attrNameLst>
                                          <p:attrName>ppt_x</p:attrName>
                                        </p:attrNameLst>
                                      </p:cBhvr>
                                      <p:tavLst>
                                        <p:tav tm="0">
                                          <p:val>
                                            <p:strVal val="#ppt_x"/>
                                          </p:val>
                                        </p:tav>
                                        <p:tav tm="100000">
                                          <p:val>
                                            <p:strVal val="#ppt_x"/>
                                          </p:val>
                                        </p:tav>
                                      </p:tavLst>
                                    </p:anim>
                                    <p:anim calcmode="lin" valueType="num">
                                      <p:cBhvr>
                                        <p:cTn id="66" dur="500" fill="hold"/>
                                        <p:tgtEl>
                                          <p:spTgt spid="43"/>
                                        </p:tgtEl>
                                        <p:attrNameLst>
                                          <p:attrName>ppt_y</p:attrName>
                                        </p:attrNameLst>
                                      </p:cBhvr>
                                      <p:tavLst>
                                        <p:tav tm="0">
                                          <p:val>
                                            <p:strVal val="#ppt_y-.1"/>
                                          </p:val>
                                        </p:tav>
                                        <p:tav tm="100000">
                                          <p:val>
                                            <p:strVal val="#ppt_y"/>
                                          </p:val>
                                        </p:tav>
                                      </p:tavLst>
                                    </p:anim>
                                  </p:childTnLst>
                                </p:cTn>
                              </p:par>
                            </p:childTnLst>
                          </p:cTn>
                        </p:par>
                        <p:par>
                          <p:cTn id="67" fill="hold">
                            <p:stCondLst>
                              <p:cond delay="1500"/>
                            </p:stCondLst>
                            <p:childTnLst>
                              <p:par>
                                <p:cTn id="68" presetID="47" presetClass="entr" presetSubtype="0" fill="hold" nodeType="after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anim calcmode="lin" valueType="num">
                                      <p:cBhvr>
                                        <p:cTn id="71" dur="500" fill="hold"/>
                                        <p:tgtEl>
                                          <p:spTgt spid="49"/>
                                        </p:tgtEl>
                                        <p:attrNameLst>
                                          <p:attrName>ppt_x</p:attrName>
                                        </p:attrNameLst>
                                      </p:cBhvr>
                                      <p:tavLst>
                                        <p:tav tm="0">
                                          <p:val>
                                            <p:strVal val="#ppt_x"/>
                                          </p:val>
                                        </p:tav>
                                        <p:tav tm="100000">
                                          <p:val>
                                            <p:strVal val="#ppt_x"/>
                                          </p:val>
                                        </p:tav>
                                      </p:tavLst>
                                    </p:anim>
                                    <p:anim calcmode="lin" valueType="num">
                                      <p:cBhvr>
                                        <p:cTn id="72" dur="500" fill="hold"/>
                                        <p:tgtEl>
                                          <p:spTgt spid="49"/>
                                        </p:tgtEl>
                                        <p:attrNameLst>
                                          <p:attrName>ppt_y</p:attrName>
                                        </p:attrNameLst>
                                      </p:cBhvr>
                                      <p:tavLst>
                                        <p:tav tm="0">
                                          <p:val>
                                            <p:strVal val="#ppt_y-.1"/>
                                          </p:val>
                                        </p:tav>
                                        <p:tav tm="100000">
                                          <p:val>
                                            <p:strVal val="#ppt_y"/>
                                          </p:val>
                                        </p:tav>
                                      </p:tavLst>
                                    </p:anim>
                                  </p:childTnLst>
                                </p:cTn>
                              </p:par>
                            </p:childTnLst>
                          </p:cTn>
                        </p:par>
                        <p:par>
                          <p:cTn id="73" fill="hold">
                            <p:stCondLst>
                              <p:cond delay="2000"/>
                            </p:stCondLst>
                            <p:childTnLst>
                              <p:par>
                                <p:cTn id="74" presetID="47" presetClass="entr" presetSubtype="0" fill="hold" nodeType="after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fade">
                                      <p:cBhvr>
                                        <p:cTn id="76" dur="500"/>
                                        <p:tgtEl>
                                          <p:spTgt spid="2"/>
                                        </p:tgtEl>
                                      </p:cBhvr>
                                    </p:animEffect>
                                    <p:anim calcmode="lin" valueType="num">
                                      <p:cBhvr>
                                        <p:cTn id="77" dur="500" fill="hold"/>
                                        <p:tgtEl>
                                          <p:spTgt spid="2"/>
                                        </p:tgtEl>
                                        <p:attrNameLst>
                                          <p:attrName>ppt_x</p:attrName>
                                        </p:attrNameLst>
                                      </p:cBhvr>
                                      <p:tavLst>
                                        <p:tav tm="0">
                                          <p:val>
                                            <p:strVal val="#ppt_x"/>
                                          </p:val>
                                        </p:tav>
                                        <p:tav tm="100000">
                                          <p:val>
                                            <p:strVal val="#ppt_x"/>
                                          </p:val>
                                        </p:tav>
                                      </p:tavLst>
                                    </p:anim>
                                    <p:anim calcmode="lin" valueType="num">
                                      <p:cBhvr>
                                        <p:cTn id="78" dur="500" fill="hold"/>
                                        <p:tgtEl>
                                          <p:spTgt spid="2"/>
                                        </p:tgtEl>
                                        <p:attrNameLst>
                                          <p:attrName>ppt_y</p:attrName>
                                        </p:attrNameLst>
                                      </p:cBhvr>
                                      <p:tavLst>
                                        <p:tav tm="0">
                                          <p:val>
                                            <p:strVal val="#ppt_y-.1"/>
                                          </p:val>
                                        </p:tav>
                                        <p:tav tm="100000">
                                          <p:val>
                                            <p:strVal val="#ppt_y"/>
                                          </p:val>
                                        </p:tav>
                                      </p:tavLst>
                                    </p:anim>
                                  </p:childTnLst>
                                </p:cTn>
                              </p:par>
                            </p:childTnLst>
                          </p:cTn>
                        </p:par>
                        <p:par>
                          <p:cTn id="79" fill="hold">
                            <p:stCondLst>
                              <p:cond delay="2500"/>
                            </p:stCondLst>
                            <p:childTnLst>
                              <p:par>
                                <p:cTn id="80" presetID="47" presetClass="entr" presetSubtype="0" fill="hold"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anim calcmode="lin" valueType="num">
                                      <p:cBhvr>
                                        <p:cTn id="83" dur="500" fill="hold"/>
                                        <p:tgtEl>
                                          <p:spTgt spid="27"/>
                                        </p:tgtEl>
                                        <p:attrNameLst>
                                          <p:attrName>ppt_x</p:attrName>
                                        </p:attrNameLst>
                                      </p:cBhvr>
                                      <p:tavLst>
                                        <p:tav tm="0">
                                          <p:val>
                                            <p:strVal val="#ppt_x"/>
                                          </p:val>
                                        </p:tav>
                                        <p:tav tm="100000">
                                          <p:val>
                                            <p:strVal val="#ppt_x"/>
                                          </p:val>
                                        </p:tav>
                                      </p:tavLst>
                                    </p:anim>
                                    <p:anim calcmode="lin" valueType="num">
                                      <p:cBhvr>
                                        <p:cTn id="84" dur="500" fill="hold"/>
                                        <p:tgtEl>
                                          <p:spTgt spid="27"/>
                                        </p:tgtEl>
                                        <p:attrNameLst>
                                          <p:attrName>ppt_y</p:attrName>
                                        </p:attrNameLst>
                                      </p:cBhvr>
                                      <p:tavLst>
                                        <p:tav tm="0">
                                          <p:val>
                                            <p:strVal val="#ppt_y-.1"/>
                                          </p:val>
                                        </p:tav>
                                        <p:tav tm="100000">
                                          <p:val>
                                            <p:strVal val="#ppt_y"/>
                                          </p:val>
                                        </p:tav>
                                      </p:tavLst>
                                    </p:anim>
                                  </p:childTnLst>
                                </p:cTn>
                              </p:par>
                            </p:childTnLst>
                          </p:cTn>
                        </p:par>
                        <p:par>
                          <p:cTn id="85" fill="hold">
                            <p:stCondLst>
                              <p:cond delay="3000"/>
                            </p:stCondLst>
                            <p:childTnLst>
                              <p:par>
                                <p:cTn id="86" presetID="21" presetClass="entr" presetSubtype="1" fill="hold" nodeType="afterEffect">
                                  <p:stCondLst>
                                    <p:cond delay="0"/>
                                  </p:stCondLst>
                                  <p:childTnLst>
                                    <p:set>
                                      <p:cBhvr>
                                        <p:cTn id="87" dur="1" fill="hold">
                                          <p:stCondLst>
                                            <p:cond delay="0"/>
                                          </p:stCondLst>
                                        </p:cTn>
                                        <p:tgtEl>
                                          <p:spTgt spid="66"/>
                                        </p:tgtEl>
                                        <p:attrNameLst>
                                          <p:attrName>style.visibility</p:attrName>
                                        </p:attrNameLst>
                                      </p:cBhvr>
                                      <p:to>
                                        <p:strVal val="visible"/>
                                      </p:to>
                                    </p:set>
                                    <p:animEffect transition="in" filter="wheel(1)">
                                      <p:cBhvr>
                                        <p:cTn id="88" dur="3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7B6D1-DF0C-27FA-B9CE-40BF01251F5D}"/>
            </a:ext>
          </a:extLst>
        </p:cNvPr>
        <p:cNvGrpSpPr/>
        <p:nvPr/>
      </p:nvGrpSpPr>
      <p:grpSpPr>
        <a:xfrm>
          <a:off x="0" y="0"/>
          <a:ext cx="0" cy="0"/>
          <a:chOff x="0" y="0"/>
          <a:chExt cx="0" cy="0"/>
        </a:xfrm>
      </p:grpSpPr>
      <p:grpSp>
        <p:nvGrpSpPr>
          <p:cNvPr id="48" name="Group 47">
            <a:extLst>
              <a:ext uri="{FF2B5EF4-FFF2-40B4-BE49-F238E27FC236}">
                <a16:creationId xmlns:a16="http://schemas.microsoft.com/office/drawing/2014/main" id="{24052679-E724-B289-5AE2-362294D10379}"/>
              </a:ext>
            </a:extLst>
          </p:cNvPr>
          <p:cNvGrpSpPr/>
          <p:nvPr/>
        </p:nvGrpSpPr>
        <p:grpSpPr>
          <a:xfrm>
            <a:off x="4329731" y="1416578"/>
            <a:ext cx="3762932" cy="779187"/>
            <a:chOff x="709062" y="2399776"/>
            <a:chExt cx="3762932" cy="779187"/>
          </a:xfrm>
        </p:grpSpPr>
        <p:sp>
          <p:nvSpPr>
            <p:cNvPr id="52" name="Snip and Round Single Corner of Rectangle 10">
              <a:extLst>
                <a:ext uri="{FF2B5EF4-FFF2-40B4-BE49-F238E27FC236}">
                  <a16:creationId xmlns:a16="http://schemas.microsoft.com/office/drawing/2014/main" id="{FEB14C2C-6F8C-5840-2266-D359B81FDBB5}"/>
                </a:ext>
              </a:extLst>
            </p:cNvPr>
            <p:cNvSpPr/>
            <p:nvPr/>
          </p:nvSpPr>
          <p:spPr>
            <a:xfrm>
              <a:off x="709062" y="2399776"/>
              <a:ext cx="3481938" cy="779187"/>
            </a:xfrm>
            <a:prstGeom prst="snipRoundRect">
              <a:avLst>
                <a:gd name="adj1" fmla="val 0"/>
                <a:gd name="adj2" fmla="val 16667"/>
              </a:avLst>
            </a:prstGeom>
            <a:solidFill>
              <a:schemeClr val="accent3"/>
            </a:solidFill>
            <a:ln w="25400">
              <a:solidFill>
                <a:srgbClr val="344ABE">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pic>
          <p:nvPicPr>
            <p:cNvPr id="56" name="Graphic 55">
              <a:extLst>
                <a:ext uri="{FF2B5EF4-FFF2-40B4-BE49-F238E27FC236}">
                  <a16:creationId xmlns:a16="http://schemas.microsoft.com/office/drawing/2014/main" id="{13868A0B-729B-A0F5-95E1-C2F7A6805C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7625" y="2559652"/>
              <a:ext cx="366700" cy="460173"/>
            </a:xfrm>
            <a:prstGeom prst="rect">
              <a:avLst/>
            </a:prstGeom>
          </p:spPr>
        </p:pic>
        <p:sp>
          <p:nvSpPr>
            <p:cNvPr id="57" name="TextBox 56">
              <a:extLst>
                <a:ext uri="{FF2B5EF4-FFF2-40B4-BE49-F238E27FC236}">
                  <a16:creationId xmlns:a16="http://schemas.microsoft.com/office/drawing/2014/main" id="{CD41A580-C4AA-762F-1508-6B1EABE81FE1}"/>
                </a:ext>
              </a:extLst>
            </p:cNvPr>
            <p:cNvSpPr txBox="1"/>
            <p:nvPr/>
          </p:nvSpPr>
          <p:spPr>
            <a:xfrm>
              <a:off x="1431025" y="2555191"/>
              <a:ext cx="3040969" cy="43088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tlingGothicFB"/>
                  <a:ea typeface="+mn-ea"/>
                  <a:cs typeface="Archivo" pitchFamily="2" charset="77"/>
                </a:rPr>
                <a:t>Extended Detection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tlingGothicFB"/>
                  <a:ea typeface="+mn-ea"/>
                  <a:cs typeface="Archivo" pitchFamily="2" charset="77"/>
                </a:rPr>
                <a:t>and Response</a:t>
              </a:r>
              <a:endParaRPr kumimoji="0" lang="en-FI" sz="14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grpSp>
      <p:grpSp>
        <p:nvGrpSpPr>
          <p:cNvPr id="62" name="Group 61">
            <a:extLst>
              <a:ext uri="{FF2B5EF4-FFF2-40B4-BE49-F238E27FC236}">
                <a16:creationId xmlns:a16="http://schemas.microsoft.com/office/drawing/2014/main" id="{09E95247-F1D5-A6EE-0B64-787CDFA4DAF8}"/>
              </a:ext>
            </a:extLst>
          </p:cNvPr>
          <p:cNvGrpSpPr/>
          <p:nvPr/>
        </p:nvGrpSpPr>
        <p:grpSpPr>
          <a:xfrm>
            <a:off x="7957829" y="1412776"/>
            <a:ext cx="3476513" cy="779187"/>
            <a:chOff x="8197168" y="3342350"/>
            <a:chExt cx="3476513" cy="779187"/>
          </a:xfrm>
          <a:solidFill>
            <a:srgbClr val="4A3270"/>
          </a:solidFill>
        </p:grpSpPr>
        <p:sp>
          <p:nvSpPr>
            <p:cNvPr id="63" name="Snip and Round Single Corner of Rectangle 10">
              <a:extLst>
                <a:ext uri="{FF2B5EF4-FFF2-40B4-BE49-F238E27FC236}">
                  <a16:creationId xmlns:a16="http://schemas.microsoft.com/office/drawing/2014/main" id="{5EB8B51F-19E4-F0C0-FB48-E01A661B2DF8}"/>
                </a:ext>
              </a:extLst>
            </p:cNvPr>
            <p:cNvSpPr/>
            <p:nvPr/>
          </p:nvSpPr>
          <p:spPr>
            <a:xfrm>
              <a:off x="8197168" y="3342350"/>
              <a:ext cx="3476513" cy="779187"/>
            </a:xfrm>
            <a:prstGeom prst="snipRoundRect">
              <a:avLst>
                <a:gd name="adj1" fmla="val 0"/>
                <a:gd name="adj2" fmla="val 16667"/>
              </a:avLst>
            </a:prstGeom>
            <a:noFill/>
            <a:ln w="25400">
              <a:solidFill>
                <a:srgbClr val="7352A8">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pic>
          <p:nvPicPr>
            <p:cNvPr id="64" name="Graphic 63">
              <a:extLst>
                <a:ext uri="{FF2B5EF4-FFF2-40B4-BE49-F238E27FC236}">
                  <a16:creationId xmlns:a16="http://schemas.microsoft.com/office/drawing/2014/main" id="{AB1D4FB6-6E08-5483-1AA6-928136B489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290825" y="3457756"/>
              <a:ext cx="548373" cy="548373"/>
            </a:xfrm>
            <a:prstGeom prst="rect">
              <a:avLst/>
            </a:prstGeom>
          </p:spPr>
        </p:pic>
        <p:sp>
          <p:nvSpPr>
            <p:cNvPr id="65" name="TextBox 64">
              <a:extLst>
                <a:ext uri="{FF2B5EF4-FFF2-40B4-BE49-F238E27FC236}">
                  <a16:creationId xmlns:a16="http://schemas.microsoft.com/office/drawing/2014/main" id="{91642BF4-55FF-47F7-91D9-7A2BA54A4374}"/>
                </a:ext>
              </a:extLst>
            </p:cNvPr>
            <p:cNvSpPr txBox="1"/>
            <p:nvPr/>
          </p:nvSpPr>
          <p:spPr>
            <a:xfrm>
              <a:off x="8929021" y="3605487"/>
              <a:ext cx="2003754" cy="215444"/>
            </a:xfrm>
            <a:prstGeom prst="rect">
              <a:avLst/>
            </a:prstGeom>
            <a:noFill/>
            <a:ln>
              <a:noFill/>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tlingGothicFB"/>
                  <a:ea typeface="+mn-ea"/>
                  <a:cs typeface="Archivo" pitchFamily="2" charset="77"/>
                </a:rPr>
                <a:t>Co-Security Services</a:t>
              </a:r>
              <a:endParaRPr kumimoji="0" lang="en-FI" sz="14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grpSp>
      <p:sp>
        <p:nvSpPr>
          <p:cNvPr id="178" name="Text Placeholder 177">
            <a:extLst>
              <a:ext uri="{FF2B5EF4-FFF2-40B4-BE49-F238E27FC236}">
                <a16:creationId xmlns:a16="http://schemas.microsoft.com/office/drawing/2014/main" id="{BF426F92-C839-DE9E-77CD-92A158DBB6BA}"/>
              </a:ext>
            </a:extLst>
          </p:cNvPr>
          <p:cNvSpPr>
            <a:spLocks noGrp="1"/>
          </p:cNvSpPr>
          <p:nvPr>
            <p:ph type="body" sz="quarter" idx="19"/>
          </p:nvPr>
        </p:nvSpPr>
        <p:spPr/>
        <p:txBody>
          <a:bodyPr/>
          <a:lstStyle/>
          <a:p>
            <a:endParaRPr lang="en-US"/>
          </a:p>
        </p:txBody>
      </p:sp>
      <p:grpSp>
        <p:nvGrpSpPr>
          <p:cNvPr id="12" name="Group 11">
            <a:extLst>
              <a:ext uri="{FF2B5EF4-FFF2-40B4-BE49-F238E27FC236}">
                <a16:creationId xmlns:a16="http://schemas.microsoft.com/office/drawing/2014/main" id="{DE1DADFF-0CF8-2D0C-CDD2-15DC25C47ACB}"/>
              </a:ext>
            </a:extLst>
          </p:cNvPr>
          <p:cNvGrpSpPr/>
          <p:nvPr/>
        </p:nvGrpSpPr>
        <p:grpSpPr>
          <a:xfrm>
            <a:off x="4486546" y="2259771"/>
            <a:ext cx="3325123" cy="544307"/>
            <a:chOff x="4486546" y="2259771"/>
            <a:chExt cx="3325123" cy="544307"/>
          </a:xfrm>
        </p:grpSpPr>
        <p:sp>
          <p:nvSpPr>
            <p:cNvPr id="20" name="Snip and Round Single Corner of Rectangle 10">
              <a:extLst>
                <a:ext uri="{FF2B5EF4-FFF2-40B4-BE49-F238E27FC236}">
                  <a16:creationId xmlns:a16="http://schemas.microsoft.com/office/drawing/2014/main" id="{ED5B58D7-3BDC-F079-7BB7-215CC6B3B1E0}"/>
                </a:ext>
              </a:extLst>
            </p:cNvPr>
            <p:cNvSpPr/>
            <p:nvPr/>
          </p:nvSpPr>
          <p:spPr>
            <a:xfrm>
              <a:off x="4486546" y="2259771"/>
              <a:ext cx="3325123" cy="544307"/>
            </a:xfrm>
            <a:prstGeom prst="snipRoundRect">
              <a:avLst>
                <a:gd name="adj1" fmla="val 0"/>
                <a:gd name="adj2" fmla="val 16667"/>
              </a:avLst>
            </a:prstGeom>
            <a:solidFill>
              <a:schemeClr val="accent3"/>
            </a:solidFill>
            <a:ln>
              <a:solidFill>
                <a:srgbClr val="3449B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21" name="TextBox 20">
              <a:extLst>
                <a:ext uri="{FF2B5EF4-FFF2-40B4-BE49-F238E27FC236}">
                  <a16:creationId xmlns:a16="http://schemas.microsoft.com/office/drawing/2014/main" id="{592BBA60-DADC-137C-1BBD-4C93BC776F95}"/>
                </a:ext>
              </a:extLst>
            </p:cNvPr>
            <p:cNvSpPr txBox="1"/>
            <p:nvPr/>
          </p:nvSpPr>
          <p:spPr>
            <a:xfrm>
              <a:off x="4879264" y="2452251"/>
              <a:ext cx="1783738" cy="167328"/>
            </a:xfrm>
            <a:prstGeom prst="rect">
              <a:avLst/>
            </a:prstGeom>
            <a:noFill/>
          </p:spPr>
          <p:txBody>
            <a:bodyPr wrap="square" lIns="182880"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TitlingGothicFB"/>
                  <a:ea typeface="+mn-ea"/>
                  <a:cs typeface="Archivo" pitchFamily="2" charset="77"/>
                </a:rPr>
                <a:t>Endpoint Security</a:t>
              </a:r>
              <a:endParaRPr kumimoji="0" lang="en-FI" sz="10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grpSp>
      <p:grpSp>
        <p:nvGrpSpPr>
          <p:cNvPr id="35" name="Elevate">
            <a:extLst>
              <a:ext uri="{FF2B5EF4-FFF2-40B4-BE49-F238E27FC236}">
                <a16:creationId xmlns:a16="http://schemas.microsoft.com/office/drawing/2014/main" id="{A524A60C-6C64-EB8A-1F6A-901B265274ED}"/>
              </a:ext>
            </a:extLst>
          </p:cNvPr>
          <p:cNvGrpSpPr/>
          <p:nvPr/>
        </p:nvGrpSpPr>
        <p:grpSpPr>
          <a:xfrm>
            <a:off x="8110818" y="2249545"/>
            <a:ext cx="3323518" cy="575615"/>
            <a:chOff x="8011310" y="2419286"/>
            <a:chExt cx="3967372" cy="654665"/>
          </a:xfrm>
        </p:grpSpPr>
        <p:pic>
          <p:nvPicPr>
            <p:cNvPr id="36" name="Graphic 35">
              <a:extLst>
                <a:ext uri="{FF2B5EF4-FFF2-40B4-BE49-F238E27FC236}">
                  <a16:creationId xmlns:a16="http://schemas.microsoft.com/office/drawing/2014/main" id="{7349C686-269E-412F-3866-A50AF4D963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125658" y="2526457"/>
              <a:ext cx="479871" cy="457200"/>
            </a:xfrm>
            <a:prstGeom prst="rect">
              <a:avLst/>
            </a:prstGeom>
          </p:spPr>
        </p:pic>
        <p:sp>
          <p:nvSpPr>
            <p:cNvPr id="37" name="Snip and Round Single Corner of Rectangle 10">
              <a:extLst>
                <a:ext uri="{FF2B5EF4-FFF2-40B4-BE49-F238E27FC236}">
                  <a16:creationId xmlns:a16="http://schemas.microsoft.com/office/drawing/2014/main" id="{C1879351-B182-DBBB-746C-8877E55A937E}"/>
                </a:ext>
              </a:extLst>
            </p:cNvPr>
            <p:cNvSpPr/>
            <p:nvPr/>
          </p:nvSpPr>
          <p:spPr>
            <a:xfrm>
              <a:off x="8011310" y="2419286"/>
              <a:ext cx="3967372" cy="654665"/>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38" name="TextBox 37">
              <a:extLst>
                <a:ext uri="{FF2B5EF4-FFF2-40B4-BE49-F238E27FC236}">
                  <a16:creationId xmlns:a16="http://schemas.microsoft.com/office/drawing/2014/main" id="{32F5A23E-49CA-DF97-15A1-C2B5CA948C53}"/>
                </a:ext>
              </a:extLst>
            </p:cNvPr>
            <p:cNvSpPr txBox="1"/>
            <p:nvPr/>
          </p:nvSpPr>
          <p:spPr>
            <a:xfrm>
              <a:off x="8539326" y="2441110"/>
              <a:ext cx="2132613" cy="415498"/>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TitlingGothicFB"/>
                  <a:ea typeface="+mn-ea"/>
                  <a:cs typeface="Archivo" pitchFamily="2" charset="77"/>
                </a:rPr>
                <a:t>Elevate</a:t>
              </a:r>
              <a:endParaRPr kumimoji="0" lang="en-FI" sz="11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grpSp>
      <p:grpSp>
        <p:nvGrpSpPr>
          <p:cNvPr id="39" name="Co-Monitoring">
            <a:extLst>
              <a:ext uri="{FF2B5EF4-FFF2-40B4-BE49-F238E27FC236}">
                <a16:creationId xmlns:a16="http://schemas.microsoft.com/office/drawing/2014/main" id="{3BCCBCDB-2510-1306-6C65-445650B0D8FA}"/>
              </a:ext>
            </a:extLst>
          </p:cNvPr>
          <p:cNvGrpSpPr/>
          <p:nvPr/>
        </p:nvGrpSpPr>
        <p:grpSpPr>
          <a:xfrm>
            <a:off x="8115018" y="2901034"/>
            <a:ext cx="3319323" cy="567834"/>
            <a:chOff x="8027030" y="3299861"/>
            <a:chExt cx="3962365" cy="645816"/>
          </a:xfrm>
        </p:grpSpPr>
        <p:pic>
          <p:nvPicPr>
            <p:cNvPr id="40" name="Graphic 39">
              <a:extLst>
                <a:ext uri="{FF2B5EF4-FFF2-40B4-BE49-F238E27FC236}">
                  <a16:creationId xmlns:a16="http://schemas.microsoft.com/office/drawing/2014/main" id="{B248C018-36F5-35F9-53DC-51A532A5AE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136668" y="3393488"/>
              <a:ext cx="479871" cy="457200"/>
            </a:xfrm>
            <a:prstGeom prst="rect">
              <a:avLst/>
            </a:prstGeom>
          </p:spPr>
        </p:pic>
        <p:sp>
          <p:nvSpPr>
            <p:cNvPr id="41" name="Snip and Round Single Corner of Rectangle 10">
              <a:extLst>
                <a:ext uri="{FF2B5EF4-FFF2-40B4-BE49-F238E27FC236}">
                  <a16:creationId xmlns:a16="http://schemas.microsoft.com/office/drawing/2014/main" id="{2DBEBEC6-16EF-65F4-ACEB-B3FF1BC0282C}"/>
                </a:ext>
              </a:extLst>
            </p:cNvPr>
            <p:cNvSpPr/>
            <p:nvPr/>
          </p:nvSpPr>
          <p:spPr>
            <a:xfrm>
              <a:off x="8027030" y="3299861"/>
              <a:ext cx="3962365" cy="645816"/>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42" name="TextBox 41">
              <a:extLst>
                <a:ext uri="{FF2B5EF4-FFF2-40B4-BE49-F238E27FC236}">
                  <a16:creationId xmlns:a16="http://schemas.microsoft.com/office/drawing/2014/main" id="{86D7673D-B311-9180-3970-B8D31F1CB6D5}"/>
                </a:ext>
              </a:extLst>
            </p:cNvPr>
            <p:cNvSpPr txBox="1"/>
            <p:nvPr/>
          </p:nvSpPr>
          <p:spPr>
            <a:xfrm>
              <a:off x="8550544" y="3321035"/>
              <a:ext cx="2132613" cy="415498"/>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TitlingGothicFB"/>
                  <a:ea typeface="+mn-ea"/>
                  <a:cs typeface="Archivo" pitchFamily="2" charset="77"/>
                </a:rPr>
                <a:t>Co-Monitoring </a:t>
              </a:r>
              <a:endParaRPr kumimoji="0" lang="en-FI" sz="11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grpSp>
      <p:grpSp>
        <p:nvGrpSpPr>
          <p:cNvPr id="43" name="MDR">
            <a:extLst>
              <a:ext uri="{FF2B5EF4-FFF2-40B4-BE49-F238E27FC236}">
                <a16:creationId xmlns:a16="http://schemas.microsoft.com/office/drawing/2014/main" id="{E857BBE8-B174-2D3A-1E9A-9385DB3181CC}"/>
              </a:ext>
            </a:extLst>
          </p:cNvPr>
          <p:cNvGrpSpPr/>
          <p:nvPr/>
        </p:nvGrpSpPr>
        <p:grpSpPr>
          <a:xfrm>
            <a:off x="8115010" y="3468464"/>
            <a:ext cx="3319318" cy="641766"/>
            <a:chOff x="8027031" y="4096125"/>
            <a:chExt cx="3775171" cy="729898"/>
          </a:xfrm>
        </p:grpSpPr>
        <p:pic>
          <p:nvPicPr>
            <p:cNvPr id="44" name="Graphic 43">
              <a:extLst>
                <a:ext uri="{FF2B5EF4-FFF2-40B4-BE49-F238E27FC236}">
                  <a16:creationId xmlns:a16="http://schemas.microsoft.com/office/drawing/2014/main" id="{782F6078-99E0-C8CA-B318-3CF977DC869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145326" y="4264419"/>
              <a:ext cx="457200" cy="457200"/>
            </a:xfrm>
            <a:prstGeom prst="rect">
              <a:avLst/>
            </a:prstGeom>
          </p:spPr>
        </p:pic>
        <p:sp>
          <p:nvSpPr>
            <p:cNvPr id="45" name="Snip and Round Single Corner of Rectangle 10">
              <a:extLst>
                <a:ext uri="{FF2B5EF4-FFF2-40B4-BE49-F238E27FC236}">
                  <a16:creationId xmlns:a16="http://schemas.microsoft.com/office/drawing/2014/main" id="{CD6F8ADB-C861-FF7C-7701-EB4A2C5EEF2F}"/>
                </a:ext>
              </a:extLst>
            </p:cNvPr>
            <p:cNvSpPr/>
            <p:nvPr/>
          </p:nvSpPr>
          <p:spPr>
            <a:xfrm>
              <a:off x="8027031" y="4180206"/>
              <a:ext cx="3775171" cy="645817"/>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46" name="TextBox 45">
              <a:extLst>
                <a:ext uri="{FF2B5EF4-FFF2-40B4-BE49-F238E27FC236}">
                  <a16:creationId xmlns:a16="http://schemas.microsoft.com/office/drawing/2014/main" id="{5B907650-BA48-2B6B-5A93-A9874BEE2469}"/>
                </a:ext>
              </a:extLst>
            </p:cNvPr>
            <p:cNvSpPr txBox="1"/>
            <p:nvPr/>
          </p:nvSpPr>
          <p:spPr>
            <a:xfrm>
              <a:off x="8519049" y="4096125"/>
              <a:ext cx="2831179" cy="647582"/>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TitlingGothicFB"/>
                  <a:ea typeface="+mn-ea"/>
                  <a:cs typeface="Archivo" pitchFamily="2" charset="77"/>
                </a:rPr>
                <a:t>Managed Detection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TitlingGothicFB"/>
                  <a:ea typeface="+mn-ea"/>
                  <a:cs typeface="Archivo" pitchFamily="2" charset="77"/>
                </a:rPr>
                <a:t>and Response </a:t>
              </a:r>
              <a:endParaRPr kumimoji="0" lang="en-FI" sz="11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grpSp>
      <p:grpSp>
        <p:nvGrpSpPr>
          <p:cNvPr id="49" name="IR">
            <a:extLst>
              <a:ext uri="{FF2B5EF4-FFF2-40B4-BE49-F238E27FC236}">
                <a16:creationId xmlns:a16="http://schemas.microsoft.com/office/drawing/2014/main" id="{8092888E-F795-C4D8-D409-CC4DC5F73531}"/>
              </a:ext>
            </a:extLst>
          </p:cNvPr>
          <p:cNvGrpSpPr/>
          <p:nvPr/>
        </p:nvGrpSpPr>
        <p:grpSpPr>
          <a:xfrm>
            <a:off x="8116828" y="4188324"/>
            <a:ext cx="3317501" cy="567834"/>
            <a:chOff x="8027032" y="4180207"/>
            <a:chExt cx="3773104" cy="645816"/>
          </a:xfrm>
        </p:grpSpPr>
        <p:pic>
          <p:nvPicPr>
            <p:cNvPr id="50" name="Graphic 49">
              <a:extLst>
                <a:ext uri="{FF2B5EF4-FFF2-40B4-BE49-F238E27FC236}">
                  <a16:creationId xmlns:a16="http://schemas.microsoft.com/office/drawing/2014/main" id="{690B7BD0-46A3-9811-8829-02D94324A95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144913" y="4274515"/>
              <a:ext cx="457200" cy="457201"/>
            </a:xfrm>
            <a:prstGeom prst="rect">
              <a:avLst/>
            </a:prstGeom>
          </p:spPr>
        </p:pic>
        <p:sp>
          <p:nvSpPr>
            <p:cNvPr id="51" name="Snip and Round Single Corner of Rectangle 10">
              <a:extLst>
                <a:ext uri="{FF2B5EF4-FFF2-40B4-BE49-F238E27FC236}">
                  <a16:creationId xmlns:a16="http://schemas.microsoft.com/office/drawing/2014/main" id="{C3C73318-48C4-9D0A-E0D8-6814A7A849F0}"/>
                </a:ext>
              </a:extLst>
            </p:cNvPr>
            <p:cNvSpPr/>
            <p:nvPr/>
          </p:nvSpPr>
          <p:spPr>
            <a:xfrm>
              <a:off x="8027032" y="4180207"/>
              <a:ext cx="3773104" cy="645816"/>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53" name="TextBox 52">
              <a:extLst>
                <a:ext uri="{FF2B5EF4-FFF2-40B4-BE49-F238E27FC236}">
                  <a16:creationId xmlns:a16="http://schemas.microsoft.com/office/drawing/2014/main" id="{DAA80942-7765-B932-DA64-974D794E32D1}"/>
                </a:ext>
              </a:extLst>
            </p:cNvPr>
            <p:cNvSpPr txBox="1"/>
            <p:nvPr/>
          </p:nvSpPr>
          <p:spPr>
            <a:xfrm>
              <a:off x="8507270" y="4219695"/>
              <a:ext cx="2831179" cy="400110"/>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TitlingGothicFB"/>
                  <a:ea typeface="+mn-ea"/>
                  <a:cs typeface="Archivo" pitchFamily="2" charset="77"/>
                </a:rPr>
                <a:t>Incident Response</a:t>
              </a:r>
              <a:endParaRPr kumimoji="0" lang="en-FI" sz="11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grpSp>
      <p:grpSp>
        <p:nvGrpSpPr>
          <p:cNvPr id="66" name="Group 65">
            <a:extLst>
              <a:ext uri="{FF2B5EF4-FFF2-40B4-BE49-F238E27FC236}">
                <a16:creationId xmlns:a16="http://schemas.microsoft.com/office/drawing/2014/main" id="{33AAF6FF-9E0A-4106-B593-D32C4D0BC69F}"/>
              </a:ext>
            </a:extLst>
          </p:cNvPr>
          <p:cNvGrpSpPr/>
          <p:nvPr/>
        </p:nvGrpSpPr>
        <p:grpSpPr>
          <a:xfrm>
            <a:off x="565442" y="1296469"/>
            <a:ext cx="11016958" cy="5166927"/>
            <a:chOff x="565442" y="1587771"/>
            <a:chExt cx="11016958" cy="4850740"/>
          </a:xfrm>
        </p:grpSpPr>
        <p:sp>
          <p:nvSpPr>
            <p:cNvPr id="67" name="Rectangle 66">
              <a:extLst>
                <a:ext uri="{FF2B5EF4-FFF2-40B4-BE49-F238E27FC236}">
                  <a16:creationId xmlns:a16="http://schemas.microsoft.com/office/drawing/2014/main" id="{73097566-D254-B27D-8ED7-5936EDC793AE}"/>
                </a:ext>
              </a:extLst>
            </p:cNvPr>
            <p:cNvSpPr>
              <a:spLocks/>
            </p:cNvSpPr>
            <p:nvPr/>
          </p:nvSpPr>
          <p:spPr>
            <a:xfrm>
              <a:off x="565442" y="1587771"/>
              <a:ext cx="11016958" cy="4584430"/>
            </a:xfrm>
            <a:prstGeom prst="rect">
              <a:avLst/>
            </a:prstGeom>
            <a:noFill/>
            <a:ln w="25400" cap="flat">
              <a:solidFill>
                <a:schemeClr val="accent4">
                  <a:alpha val="50056"/>
                </a:schemeClr>
              </a:solidFill>
              <a:prstDash val="sys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68" name="Rectangle 67">
              <a:extLst>
                <a:ext uri="{FF2B5EF4-FFF2-40B4-BE49-F238E27FC236}">
                  <a16:creationId xmlns:a16="http://schemas.microsoft.com/office/drawing/2014/main" id="{6CC1FB75-2DE5-C8A3-1C03-0165B914E7F2}"/>
                </a:ext>
              </a:extLst>
            </p:cNvPr>
            <p:cNvSpPr>
              <a:spLocks/>
            </p:cNvSpPr>
            <p:nvPr/>
          </p:nvSpPr>
          <p:spPr>
            <a:xfrm>
              <a:off x="5013115" y="6071556"/>
              <a:ext cx="2126825" cy="235644"/>
            </a:xfrm>
            <a:prstGeom prst="rect">
              <a:avLst/>
            </a:prstGeom>
            <a:solidFill>
              <a:srgbClr val="0E153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69" name="TextBox 68">
              <a:extLst>
                <a:ext uri="{FF2B5EF4-FFF2-40B4-BE49-F238E27FC236}">
                  <a16:creationId xmlns:a16="http://schemas.microsoft.com/office/drawing/2014/main" id="{5487B415-E893-9CF1-0880-5A5DD4A7B8D5}"/>
                </a:ext>
              </a:extLst>
            </p:cNvPr>
            <p:cNvSpPr txBox="1"/>
            <p:nvPr/>
          </p:nvSpPr>
          <p:spPr>
            <a:xfrm>
              <a:off x="4900860" y="6106227"/>
              <a:ext cx="2681193" cy="332284"/>
            </a:xfrm>
            <a:prstGeom prst="rect">
              <a:avLst/>
            </a:prstGeom>
            <a:noFill/>
          </p:spPr>
          <p:txBody>
            <a:bodyPr wrap="square" lIns="182880"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FFFFF"/>
                  </a:solidFill>
                  <a:effectLst/>
                  <a:uLnTx/>
                  <a:uFillTx/>
                  <a:latin typeface="TitlingGothicFB"/>
                  <a:ea typeface="+mn-ea"/>
                  <a:cs typeface="Archivo" pitchFamily="2" charset="77"/>
                </a:rPr>
                <a:t>Servicios</a:t>
              </a:r>
              <a:r>
                <a:rPr kumimoji="0" lang="en-US" sz="1000" b="0" i="0" u="none" strike="noStrike" kern="1200" cap="none" spc="0" normalizeH="0" baseline="0" noProof="0" dirty="0">
                  <a:ln>
                    <a:noFill/>
                  </a:ln>
                  <a:solidFill>
                    <a:srgbClr val="FFFFFF"/>
                  </a:solidFill>
                  <a:effectLst/>
                  <a:uLnTx/>
                  <a:uFillTx/>
                  <a:latin typeface="TitlingGothicFB"/>
                  <a:ea typeface="+mn-ea"/>
                  <a:cs typeface="Archivo" pitchFamily="2" charset="77"/>
                </a:rPr>
                <a:t> de </a:t>
              </a:r>
              <a:r>
                <a:rPr kumimoji="0" lang="en-US" sz="1000" b="0" i="0" u="none" strike="noStrike" kern="1200" cap="none" spc="0" normalizeH="0" baseline="0" noProof="0" dirty="0" err="1">
                  <a:ln>
                    <a:noFill/>
                  </a:ln>
                  <a:solidFill>
                    <a:srgbClr val="FFFFFF"/>
                  </a:solidFill>
                  <a:effectLst/>
                  <a:uLnTx/>
                  <a:uFillTx/>
                  <a:latin typeface="TitlingGothicFB"/>
                  <a:ea typeface="+mn-ea"/>
                  <a:cs typeface="Archivo" pitchFamily="2" charset="77"/>
                </a:rPr>
                <a:t>soporte</a:t>
              </a:r>
              <a:r>
                <a:rPr kumimoji="0" lang="en-US" sz="1000" b="0" i="0" u="none" strike="noStrike" kern="1200" cap="none" spc="0" normalizeH="0" baseline="0" noProof="0" dirty="0">
                  <a:ln>
                    <a:noFill/>
                  </a:ln>
                  <a:solidFill>
                    <a:srgbClr val="FFFFFF"/>
                  </a:solidFill>
                  <a:effectLst/>
                  <a:uLnTx/>
                  <a:uFillTx/>
                  <a:latin typeface="TitlingGothicFB"/>
                  <a:ea typeface="+mn-ea"/>
                  <a:cs typeface="Archivo" pitchFamily="2" charset="77"/>
                </a:rPr>
                <a:t> WithSecure™	</a:t>
              </a:r>
              <a:endParaRPr kumimoji="0" lang="en-FI" sz="1000" b="0" i="0" u="none" strike="noStrike" kern="1200" cap="none" spc="0" normalizeH="0" baseline="0" noProof="0" dirty="0">
                <a:ln>
                  <a:noFill/>
                </a:ln>
                <a:solidFill>
                  <a:srgbClr val="FFFFFF"/>
                </a:solidFill>
                <a:effectLst/>
                <a:uLnTx/>
                <a:uFillTx/>
                <a:latin typeface="TitlingGothicFB"/>
                <a:ea typeface="+mn-ea"/>
                <a:cs typeface="Archivo" pitchFamily="2" charset="77"/>
              </a:endParaRPr>
            </a:p>
          </p:txBody>
        </p:sp>
      </p:grpSp>
      <p:grpSp>
        <p:nvGrpSpPr>
          <p:cNvPr id="111" name="Group 110">
            <a:extLst>
              <a:ext uri="{FF2B5EF4-FFF2-40B4-BE49-F238E27FC236}">
                <a16:creationId xmlns:a16="http://schemas.microsoft.com/office/drawing/2014/main" id="{B896413B-CAF6-676D-F52D-A56515FE87B8}"/>
              </a:ext>
            </a:extLst>
          </p:cNvPr>
          <p:cNvGrpSpPr/>
          <p:nvPr/>
        </p:nvGrpSpPr>
        <p:grpSpPr>
          <a:xfrm>
            <a:off x="686205" y="1408700"/>
            <a:ext cx="3481938" cy="779187"/>
            <a:chOff x="4488008" y="3342350"/>
            <a:chExt cx="3481938" cy="779187"/>
          </a:xfrm>
        </p:grpSpPr>
        <p:sp>
          <p:nvSpPr>
            <p:cNvPr id="112" name="Snip and Round Single Corner of Rectangle 10">
              <a:extLst>
                <a:ext uri="{FF2B5EF4-FFF2-40B4-BE49-F238E27FC236}">
                  <a16:creationId xmlns:a16="http://schemas.microsoft.com/office/drawing/2014/main" id="{C3E28D82-0B2A-749C-1CF6-19F007ED2FA7}"/>
                </a:ext>
              </a:extLst>
            </p:cNvPr>
            <p:cNvSpPr/>
            <p:nvPr/>
          </p:nvSpPr>
          <p:spPr>
            <a:xfrm>
              <a:off x="4488008" y="3342350"/>
              <a:ext cx="3481938" cy="779187"/>
            </a:xfrm>
            <a:prstGeom prst="snipRoundRect">
              <a:avLst>
                <a:gd name="adj1" fmla="val 0"/>
                <a:gd name="adj2" fmla="val 16667"/>
              </a:avLst>
            </a:prstGeom>
            <a:noFill/>
            <a:ln w="25400">
              <a:solidFill>
                <a:srgbClr val="359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pic>
          <p:nvPicPr>
            <p:cNvPr id="113" name="Graphic 112">
              <a:extLst>
                <a:ext uri="{FF2B5EF4-FFF2-40B4-BE49-F238E27FC236}">
                  <a16:creationId xmlns:a16="http://schemas.microsoft.com/office/drawing/2014/main" id="{B0D4539A-DC97-3DA8-00FF-30703EA9CCE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592050" y="3454934"/>
              <a:ext cx="521254" cy="521254"/>
            </a:xfrm>
            <a:prstGeom prst="rect">
              <a:avLst/>
            </a:prstGeom>
          </p:spPr>
        </p:pic>
        <p:sp>
          <p:nvSpPr>
            <p:cNvPr id="114" name="TextBox 113">
              <a:extLst>
                <a:ext uri="{FF2B5EF4-FFF2-40B4-BE49-F238E27FC236}">
                  <a16:creationId xmlns:a16="http://schemas.microsoft.com/office/drawing/2014/main" id="{D0F55AA9-B30D-9DDB-EB94-C7FA4BB7ABD7}"/>
                </a:ext>
              </a:extLst>
            </p:cNvPr>
            <p:cNvSpPr txBox="1"/>
            <p:nvPr/>
          </p:nvSpPr>
          <p:spPr>
            <a:xfrm>
              <a:off x="5210709" y="3582893"/>
              <a:ext cx="2148024" cy="215444"/>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itlingGothicFB"/>
                  <a:ea typeface="+mn-ea"/>
                  <a:cs typeface="Archivo" pitchFamily="2" charset="77"/>
                </a:rPr>
                <a:t>Exposure Management</a:t>
              </a:r>
              <a:endParaRPr kumimoji="0" lang="en-FI" sz="14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grpSp>
      <p:grpSp>
        <p:nvGrpSpPr>
          <p:cNvPr id="163" name="EM Background">
            <a:extLst>
              <a:ext uri="{FF2B5EF4-FFF2-40B4-BE49-F238E27FC236}">
                <a16:creationId xmlns:a16="http://schemas.microsoft.com/office/drawing/2014/main" id="{31F314E0-D6E2-970F-2E69-BDD01B877D28}"/>
              </a:ext>
            </a:extLst>
          </p:cNvPr>
          <p:cNvGrpSpPr/>
          <p:nvPr/>
        </p:nvGrpSpPr>
        <p:grpSpPr>
          <a:xfrm>
            <a:off x="685800" y="2092009"/>
            <a:ext cx="3481938" cy="2018199"/>
            <a:chOff x="4337358" y="2470150"/>
            <a:chExt cx="3481938" cy="2583878"/>
          </a:xfrm>
        </p:grpSpPr>
        <p:sp>
          <p:nvSpPr>
            <p:cNvPr id="131" name="!!EMbox">
              <a:extLst>
                <a:ext uri="{FF2B5EF4-FFF2-40B4-BE49-F238E27FC236}">
                  <a16:creationId xmlns:a16="http://schemas.microsoft.com/office/drawing/2014/main" id="{36D21C24-12F5-A9AA-0A75-1BC04F8C9757}"/>
                </a:ext>
              </a:extLst>
            </p:cNvPr>
            <p:cNvSpPr>
              <a:spLocks/>
            </p:cNvSpPr>
            <p:nvPr/>
          </p:nvSpPr>
          <p:spPr>
            <a:xfrm>
              <a:off x="4337358" y="2590326"/>
              <a:ext cx="3481938" cy="2463702"/>
            </a:xfrm>
            <a:prstGeom prst="rect">
              <a:avLst/>
            </a:prstGeom>
            <a:noFill/>
            <a:ln w="25400">
              <a:solidFill>
                <a:srgbClr val="359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161" name="Rectangle 160">
              <a:extLst>
                <a:ext uri="{FF2B5EF4-FFF2-40B4-BE49-F238E27FC236}">
                  <a16:creationId xmlns:a16="http://schemas.microsoft.com/office/drawing/2014/main" id="{F7185855-DB98-A109-D0DD-048D068DE53F}"/>
                </a:ext>
              </a:extLst>
            </p:cNvPr>
            <p:cNvSpPr/>
            <p:nvPr/>
          </p:nvSpPr>
          <p:spPr>
            <a:xfrm>
              <a:off x="4349750" y="2470150"/>
              <a:ext cx="3457575" cy="171450"/>
            </a:xfrm>
            <a:prstGeom prst="rect">
              <a:avLst/>
            </a:prstGeom>
            <a:solidFill>
              <a:schemeClr val="accent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grpSp>
      <p:grpSp>
        <p:nvGrpSpPr>
          <p:cNvPr id="155" name="Attack path">
            <a:extLst>
              <a:ext uri="{FF2B5EF4-FFF2-40B4-BE49-F238E27FC236}">
                <a16:creationId xmlns:a16="http://schemas.microsoft.com/office/drawing/2014/main" id="{ADFD222B-2362-A4D2-29BE-038AB76082AA}"/>
              </a:ext>
            </a:extLst>
          </p:cNvPr>
          <p:cNvGrpSpPr/>
          <p:nvPr/>
        </p:nvGrpSpPr>
        <p:grpSpPr>
          <a:xfrm>
            <a:off x="829003" y="2329362"/>
            <a:ext cx="1874711" cy="389790"/>
            <a:chOff x="4423036" y="2765953"/>
            <a:chExt cx="2198925" cy="457199"/>
          </a:xfrm>
        </p:grpSpPr>
        <p:sp>
          <p:nvSpPr>
            <p:cNvPr id="132" name="TextBox 131">
              <a:extLst>
                <a:ext uri="{FF2B5EF4-FFF2-40B4-BE49-F238E27FC236}">
                  <a16:creationId xmlns:a16="http://schemas.microsoft.com/office/drawing/2014/main" id="{319B4134-B709-038E-574D-8879739224CD}"/>
                </a:ext>
              </a:extLst>
            </p:cNvPr>
            <p:cNvSpPr txBox="1"/>
            <p:nvPr/>
          </p:nvSpPr>
          <p:spPr>
            <a:xfrm>
              <a:off x="4987333" y="2874352"/>
              <a:ext cx="1634628" cy="272758"/>
            </a:xfrm>
            <a:prstGeom prst="rect">
              <a:avLst/>
            </a:prstGeom>
            <a:noFill/>
          </p:spPr>
          <p:txBody>
            <a:bodyPr wrap="square" lIns="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TitlingGothicFB"/>
                  <a:ea typeface="+mn-ea"/>
                  <a:cs typeface="Archivo" pitchFamily="2" charset="77"/>
                </a:rPr>
                <a:t>Attack Paths</a:t>
              </a:r>
              <a:endParaRPr kumimoji="0" lang="en-FI" sz="10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pic>
          <p:nvPicPr>
            <p:cNvPr id="152" name="Graphic 151">
              <a:extLst>
                <a:ext uri="{FF2B5EF4-FFF2-40B4-BE49-F238E27FC236}">
                  <a16:creationId xmlns:a16="http://schemas.microsoft.com/office/drawing/2014/main" id="{D0EEBA4F-5A9C-EF5B-CB2E-F9BFF6017C7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423036" y="2765953"/>
              <a:ext cx="457199" cy="457199"/>
            </a:xfrm>
            <a:prstGeom prst="rect">
              <a:avLst/>
            </a:prstGeom>
          </p:spPr>
        </p:pic>
      </p:grpSp>
      <p:grpSp>
        <p:nvGrpSpPr>
          <p:cNvPr id="157" name="Remediation">
            <a:extLst>
              <a:ext uri="{FF2B5EF4-FFF2-40B4-BE49-F238E27FC236}">
                <a16:creationId xmlns:a16="http://schemas.microsoft.com/office/drawing/2014/main" id="{8DEE7634-FE42-5679-75A1-CAA541F8AB1C}"/>
              </a:ext>
            </a:extLst>
          </p:cNvPr>
          <p:cNvGrpSpPr/>
          <p:nvPr/>
        </p:nvGrpSpPr>
        <p:grpSpPr>
          <a:xfrm>
            <a:off x="846584" y="3563003"/>
            <a:ext cx="1856481" cy="368575"/>
            <a:chOff x="4455616" y="4230709"/>
            <a:chExt cx="2177540" cy="432317"/>
          </a:xfrm>
        </p:grpSpPr>
        <p:sp>
          <p:nvSpPr>
            <p:cNvPr id="134" name="TextBox 133">
              <a:extLst>
                <a:ext uri="{FF2B5EF4-FFF2-40B4-BE49-F238E27FC236}">
                  <a16:creationId xmlns:a16="http://schemas.microsoft.com/office/drawing/2014/main" id="{A2A2A4E2-6BCA-EC4E-C1ED-CF916C0DF9C6}"/>
                </a:ext>
              </a:extLst>
            </p:cNvPr>
            <p:cNvSpPr txBox="1"/>
            <p:nvPr/>
          </p:nvSpPr>
          <p:spPr>
            <a:xfrm>
              <a:off x="4998529" y="4328074"/>
              <a:ext cx="1634627" cy="272758"/>
            </a:xfrm>
            <a:prstGeom prst="rect">
              <a:avLst/>
            </a:prstGeom>
            <a:noFill/>
          </p:spPr>
          <p:txBody>
            <a:bodyPr wrap="square" lIns="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TitlingGothicFB"/>
                  <a:ea typeface="+mn-ea"/>
                  <a:cs typeface="Archivo" pitchFamily="2" charset="77"/>
                </a:rPr>
                <a:t>Remediation</a:t>
              </a:r>
              <a:endParaRPr kumimoji="0" lang="en-FI" sz="10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pic>
          <p:nvPicPr>
            <p:cNvPr id="154" name="Graphic 153">
              <a:extLst>
                <a:ext uri="{FF2B5EF4-FFF2-40B4-BE49-F238E27FC236}">
                  <a16:creationId xmlns:a16="http://schemas.microsoft.com/office/drawing/2014/main" id="{9258D8CE-A3FE-40F0-EF89-C23F8DE07B8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455616" y="4230709"/>
              <a:ext cx="432317" cy="432317"/>
            </a:xfrm>
            <a:prstGeom prst="rect">
              <a:avLst/>
            </a:prstGeom>
          </p:spPr>
        </p:pic>
      </p:grpSp>
      <p:grpSp>
        <p:nvGrpSpPr>
          <p:cNvPr id="156" name="Business Context Prioritiztion">
            <a:extLst>
              <a:ext uri="{FF2B5EF4-FFF2-40B4-BE49-F238E27FC236}">
                <a16:creationId xmlns:a16="http://schemas.microsoft.com/office/drawing/2014/main" id="{30E6C245-5E32-871A-5D10-9D0792EFBF18}"/>
              </a:ext>
            </a:extLst>
          </p:cNvPr>
          <p:cNvGrpSpPr/>
          <p:nvPr/>
        </p:nvGrpSpPr>
        <p:grpSpPr>
          <a:xfrm>
            <a:off x="846586" y="2935433"/>
            <a:ext cx="2344280" cy="308814"/>
            <a:chOff x="4496165" y="3563634"/>
            <a:chExt cx="2749696" cy="362220"/>
          </a:xfrm>
        </p:grpSpPr>
        <p:sp>
          <p:nvSpPr>
            <p:cNvPr id="133" name="TextBox 132">
              <a:extLst>
                <a:ext uri="{FF2B5EF4-FFF2-40B4-BE49-F238E27FC236}">
                  <a16:creationId xmlns:a16="http://schemas.microsoft.com/office/drawing/2014/main" id="{8A6F566A-ED05-6BCB-1BC0-D4B1464BF512}"/>
                </a:ext>
              </a:extLst>
            </p:cNvPr>
            <p:cNvSpPr txBox="1"/>
            <p:nvPr/>
          </p:nvSpPr>
          <p:spPr>
            <a:xfrm>
              <a:off x="5041599" y="3613442"/>
              <a:ext cx="2204262" cy="272758"/>
            </a:xfrm>
            <a:prstGeom prst="rect">
              <a:avLst/>
            </a:prstGeom>
            <a:noFill/>
          </p:spPr>
          <p:txBody>
            <a:bodyPr wrap="square" lIns="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TitlingGothicFB"/>
                  <a:ea typeface="+mn-ea"/>
                  <a:cs typeface="Archivo" pitchFamily="2" charset="77"/>
                </a:rPr>
                <a:t>Exposure Score</a:t>
              </a:r>
              <a:endParaRPr kumimoji="0" lang="en-FI" sz="10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grpSp>
          <p:nvGrpSpPr>
            <p:cNvPr id="143" name="Group 24">
              <a:extLst>
                <a:ext uri="{FF2B5EF4-FFF2-40B4-BE49-F238E27FC236}">
                  <a16:creationId xmlns:a16="http://schemas.microsoft.com/office/drawing/2014/main" id="{F3F0B3AD-688A-A259-AD38-3897759CB242}"/>
                </a:ext>
              </a:extLst>
            </p:cNvPr>
            <p:cNvGrpSpPr>
              <a:grpSpLocks noChangeAspect="1"/>
            </p:cNvGrpSpPr>
            <p:nvPr/>
          </p:nvGrpSpPr>
          <p:grpSpPr bwMode="auto">
            <a:xfrm>
              <a:off x="4496165" y="3563634"/>
              <a:ext cx="371300" cy="362220"/>
              <a:chOff x="3655" y="1979"/>
              <a:chExt cx="368" cy="359"/>
            </a:xfrm>
            <a:solidFill>
              <a:srgbClr val="22654B"/>
            </a:solidFill>
          </p:grpSpPr>
          <p:sp>
            <p:nvSpPr>
              <p:cNvPr id="144" name="Freeform 25">
                <a:extLst>
                  <a:ext uri="{FF2B5EF4-FFF2-40B4-BE49-F238E27FC236}">
                    <a16:creationId xmlns:a16="http://schemas.microsoft.com/office/drawing/2014/main" id="{65BB9393-24B1-FA40-BD96-E27ADACDC414}"/>
                  </a:ext>
                </a:extLst>
              </p:cNvPr>
              <p:cNvSpPr>
                <a:spLocks/>
              </p:cNvSpPr>
              <p:nvPr/>
            </p:nvSpPr>
            <p:spPr bwMode="auto">
              <a:xfrm>
                <a:off x="3655" y="1979"/>
                <a:ext cx="368" cy="289"/>
              </a:xfrm>
              <a:custGeom>
                <a:avLst/>
                <a:gdLst>
                  <a:gd name="T0" fmla="*/ 108 w 152"/>
                  <a:gd name="T1" fmla="*/ 120 h 120"/>
                  <a:gd name="T2" fmla="*/ 104 w 152"/>
                  <a:gd name="T3" fmla="*/ 116 h 120"/>
                  <a:gd name="T4" fmla="*/ 108 w 152"/>
                  <a:gd name="T5" fmla="*/ 112 h 120"/>
                  <a:gd name="T6" fmla="*/ 144 w 152"/>
                  <a:gd name="T7" fmla="*/ 76 h 120"/>
                  <a:gd name="T8" fmla="*/ 112 w 152"/>
                  <a:gd name="T9" fmla="*/ 40 h 120"/>
                  <a:gd name="T10" fmla="*/ 110 w 152"/>
                  <a:gd name="T11" fmla="*/ 40 h 120"/>
                  <a:gd name="T12" fmla="*/ 109 w 152"/>
                  <a:gd name="T13" fmla="*/ 37 h 120"/>
                  <a:gd name="T14" fmla="*/ 72 w 152"/>
                  <a:gd name="T15" fmla="*/ 8 h 120"/>
                  <a:gd name="T16" fmla="*/ 34 w 152"/>
                  <a:gd name="T17" fmla="*/ 43 h 120"/>
                  <a:gd name="T18" fmla="*/ 34 w 152"/>
                  <a:gd name="T19" fmla="*/ 46 h 120"/>
                  <a:gd name="T20" fmla="*/ 31 w 152"/>
                  <a:gd name="T21" fmla="*/ 47 h 120"/>
                  <a:gd name="T22" fmla="*/ 20 w 152"/>
                  <a:gd name="T23" fmla="*/ 62 h 120"/>
                  <a:gd name="T24" fmla="*/ 20 w 152"/>
                  <a:gd name="T25" fmla="*/ 64 h 120"/>
                  <a:gd name="T26" fmla="*/ 21 w 152"/>
                  <a:gd name="T27" fmla="*/ 66 h 120"/>
                  <a:gd name="T28" fmla="*/ 19 w 152"/>
                  <a:gd name="T29" fmla="*/ 68 h 120"/>
                  <a:gd name="T30" fmla="*/ 8 w 152"/>
                  <a:gd name="T31" fmla="*/ 88 h 120"/>
                  <a:gd name="T32" fmla="*/ 32 w 152"/>
                  <a:gd name="T33" fmla="*/ 112 h 120"/>
                  <a:gd name="T34" fmla="*/ 36 w 152"/>
                  <a:gd name="T35" fmla="*/ 112 h 120"/>
                  <a:gd name="T36" fmla="*/ 40 w 152"/>
                  <a:gd name="T37" fmla="*/ 116 h 120"/>
                  <a:gd name="T38" fmla="*/ 36 w 152"/>
                  <a:gd name="T39" fmla="*/ 120 h 120"/>
                  <a:gd name="T40" fmla="*/ 32 w 152"/>
                  <a:gd name="T41" fmla="*/ 120 h 120"/>
                  <a:gd name="T42" fmla="*/ 0 w 152"/>
                  <a:gd name="T43" fmla="*/ 88 h 120"/>
                  <a:gd name="T44" fmla="*/ 12 w 152"/>
                  <a:gd name="T45" fmla="*/ 63 h 120"/>
                  <a:gd name="T46" fmla="*/ 12 w 152"/>
                  <a:gd name="T47" fmla="*/ 62 h 120"/>
                  <a:gd name="T48" fmla="*/ 26 w 152"/>
                  <a:gd name="T49" fmla="*/ 40 h 120"/>
                  <a:gd name="T50" fmla="*/ 72 w 152"/>
                  <a:gd name="T51" fmla="*/ 0 h 120"/>
                  <a:gd name="T52" fmla="*/ 116 w 152"/>
                  <a:gd name="T53" fmla="*/ 33 h 120"/>
                  <a:gd name="T54" fmla="*/ 152 w 152"/>
                  <a:gd name="T55" fmla="*/ 76 h 120"/>
                  <a:gd name="T56" fmla="*/ 108 w 152"/>
                  <a:gd name="T5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2" h="120">
                    <a:moveTo>
                      <a:pt x="108" y="120"/>
                    </a:moveTo>
                    <a:cubicBezTo>
                      <a:pt x="106" y="120"/>
                      <a:pt x="104" y="118"/>
                      <a:pt x="104" y="116"/>
                    </a:cubicBezTo>
                    <a:cubicBezTo>
                      <a:pt x="104" y="114"/>
                      <a:pt x="106" y="112"/>
                      <a:pt x="108" y="112"/>
                    </a:cubicBezTo>
                    <a:cubicBezTo>
                      <a:pt x="128" y="112"/>
                      <a:pt x="144" y="96"/>
                      <a:pt x="144" y="76"/>
                    </a:cubicBezTo>
                    <a:cubicBezTo>
                      <a:pt x="144" y="58"/>
                      <a:pt x="130" y="42"/>
                      <a:pt x="112" y="40"/>
                    </a:cubicBezTo>
                    <a:cubicBezTo>
                      <a:pt x="110" y="40"/>
                      <a:pt x="110" y="40"/>
                      <a:pt x="110" y="40"/>
                    </a:cubicBezTo>
                    <a:cubicBezTo>
                      <a:pt x="109" y="37"/>
                      <a:pt x="109" y="37"/>
                      <a:pt x="109" y="37"/>
                    </a:cubicBezTo>
                    <a:cubicBezTo>
                      <a:pt x="105" y="20"/>
                      <a:pt x="90" y="8"/>
                      <a:pt x="72" y="8"/>
                    </a:cubicBezTo>
                    <a:cubicBezTo>
                      <a:pt x="52" y="8"/>
                      <a:pt x="36" y="23"/>
                      <a:pt x="34" y="43"/>
                    </a:cubicBezTo>
                    <a:cubicBezTo>
                      <a:pt x="34" y="46"/>
                      <a:pt x="34" y="46"/>
                      <a:pt x="34" y="46"/>
                    </a:cubicBezTo>
                    <a:cubicBezTo>
                      <a:pt x="31" y="47"/>
                      <a:pt x="31" y="47"/>
                      <a:pt x="31" y="47"/>
                    </a:cubicBezTo>
                    <a:cubicBezTo>
                      <a:pt x="25" y="49"/>
                      <a:pt x="20" y="55"/>
                      <a:pt x="20" y="62"/>
                    </a:cubicBezTo>
                    <a:cubicBezTo>
                      <a:pt x="20" y="63"/>
                      <a:pt x="20" y="63"/>
                      <a:pt x="20" y="64"/>
                    </a:cubicBezTo>
                    <a:cubicBezTo>
                      <a:pt x="21" y="66"/>
                      <a:pt x="21" y="66"/>
                      <a:pt x="21" y="66"/>
                    </a:cubicBezTo>
                    <a:cubicBezTo>
                      <a:pt x="19" y="68"/>
                      <a:pt x="19" y="68"/>
                      <a:pt x="19" y="68"/>
                    </a:cubicBezTo>
                    <a:cubicBezTo>
                      <a:pt x="12" y="73"/>
                      <a:pt x="8" y="80"/>
                      <a:pt x="8" y="88"/>
                    </a:cubicBezTo>
                    <a:cubicBezTo>
                      <a:pt x="8" y="101"/>
                      <a:pt x="19" y="112"/>
                      <a:pt x="32" y="112"/>
                    </a:cubicBezTo>
                    <a:cubicBezTo>
                      <a:pt x="36" y="112"/>
                      <a:pt x="36" y="112"/>
                      <a:pt x="36" y="112"/>
                    </a:cubicBezTo>
                    <a:cubicBezTo>
                      <a:pt x="38" y="112"/>
                      <a:pt x="40" y="114"/>
                      <a:pt x="40" y="116"/>
                    </a:cubicBezTo>
                    <a:cubicBezTo>
                      <a:pt x="40" y="118"/>
                      <a:pt x="38" y="120"/>
                      <a:pt x="36" y="120"/>
                    </a:cubicBezTo>
                    <a:cubicBezTo>
                      <a:pt x="32" y="120"/>
                      <a:pt x="32" y="120"/>
                      <a:pt x="32" y="120"/>
                    </a:cubicBezTo>
                    <a:cubicBezTo>
                      <a:pt x="14" y="120"/>
                      <a:pt x="0" y="106"/>
                      <a:pt x="0" y="88"/>
                    </a:cubicBezTo>
                    <a:cubicBezTo>
                      <a:pt x="0" y="78"/>
                      <a:pt x="4" y="69"/>
                      <a:pt x="12" y="63"/>
                    </a:cubicBezTo>
                    <a:cubicBezTo>
                      <a:pt x="12" y="63"/>
                      <a:pt x="12" y="62"/>
                      <a:pt x="12" y="62"/>
                    </a:cubicBezTo>
                    <a:cubicBezTo>
                      <a:pt x="12" y="52"/>
                      <a:pt x="18" y="44"/>
                      <a:pt x="26" y="40"/>
                    </a:cubicBezTo>
                    <a:cubicBezTo>
                      <a:pt x="29" y="17"/>
                      <a:pt x="49" y="0"/>
                      <a:pt x="72" y="0"/>
                    </a:cubicBezTo>
                    <a:cubicBezTo>
                      <a:pt x="92" y="0"/>
                      <a:pt x="110" y="13"/>
                      <a:pt x="116" y="33"/>
                    </a:cubicBezTo>
                    <a:cubicBezTo>
                      <a:pt x="137" y="37"/>
                      <a:pt x="152" y="55"/>
                      <a:pt x="152" y="76"/>
                    </a:cubicBezTo>
                    <a:cubicBezTo>
                      <a:pt x="152" y="100"/>
                      <a:pt x="132" y="120"/>
                      <a:pt x="108"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145" name="Freeform 26">
                <a:extLst>
                  <a:ext uri="{FF2B5EF4-FFF2-40B4-BE49-F238E27FC236}">
                    <a16:creationId xmlns:a16="http://schemas.microsoft.com/office/drawing/2014/main" id="{DB71C1F4-2C20-F5D5-FC65-A09079B0177D}"/>
                  </a:ext>
                </a:extLst>
              </p:cNvPr>
              <p:cNvSpPr>
                <a:spLocks noEditPoints="1"/>
              </p:cNvSpPr>
              <p:nvPr/>
            </p:nvSpPr>
            <p:spPr bwMode="auto">
              <a:xfrm>
                <a:off x="3732" y="2112"/>
                <a:ext cx="194" cy="226"/>
              </a:xfrm>
              <a:custGeom>
                <a:avLst/>
                <a:gdLst>
                  <a:gd name="T0" fmla="*/ 97 w 194"/>
                  <a:gd name="T1" fmla="*/ 0 h 226"/>
                  <a:gd name="T2" fmla="*/ 0 w 194"/>
                  <a:gd name="T3" fmla="*/ 55 h 226"/>
                  <a:gd name="T4" fmla="*/ 0 w 194"/>
                  <a:gd name="T5" fmla="*/ 171 h 226"/>
                  <a:gd name="T6" fmla="*/ 97 w 194"/>
                  <a:gd name="T7" fmla="*/ 226 h 226"/>
                  <a:gd name="T8" fmla="*/ 194 w 194"/>
                  <a:gd name="T9" fmla="*/ 171 h 226"/>
                  <a:gd name="T10" fmla="*/ 194 w 194"/>
                  <a:gd name="T11" fmla="*/ 55 h 226"/>
                  <a:gd name="T12" fmla="*/ 97 w 194"/>
                  <a:gd name="T13" fmla="*/ 0 h 226"/>
                  <a:gd name="T14" fmla="*/ 165 w 194"/>
                  <a:gd name="T15" fmla="*/ 60 h 226"/>
                  <a:gd name="T16" fmla="*/ 97 w 194"/>
                  <a:gd name="T17" fmla="*/ 96 h 226"/>
                  <a:gd name="T18" fmla="*/ 29 w 194"/>
                  <a:gd name="T19" fmla="*/ 60 h 226"/>
                  <a:gd name="T20" fmla="*/ 97 w 194"/>
                  <a:gd name="T21" fmla="*/ 24 h 226"/>
                  <a:gd name="T22" fmla="*/ 165 w 194"/>
                  <a:gd name="T23" fmla="*/ 60 h 226"/>
                  <a:gd name="T24" fmla="*/ 20 w 194"/>
                  <a:gd name="T25" fmla="*/ 77 h 226"/>
                  <a:gd name="T26" fmla="*/ 87 w 194"/>
                  <a:gd name="T27" fmla="*/ 113 h 226"/>
                  <a:gd name="T28" fmla="*/ 87 w 194"/>
                  <a:gd name="T29" fmla="*/ 198 h 226"/>
                  <a:gd name="T30" fmla="*/ 20 w 194"/>
                  <a:gd name="T31" fmla="*/ 161 h 226"/>
                  <a:gd name="T32" fmla="*/ 20 w 194"/>
                  <a:gd name="T33" fmla="*/ 77 h 226"/>
                  <a:gd name="T34" fmla="*/ 107 w 194"/>
                  <a:gd name="T35" fmla="*/ 198 h 226"/>
                  <a:gd name="T36" fmla="*/ 107 w 194"/>
                  <a:gd name="T37" fmla="*/ 113 h 226"/>
                  <a:gd name="T38" fmla="*/ 174 w 194"/>
                  <a:gd name="T39" fmla="*/ 77 h 226"/>
                  <a:gd name="T40" fmla="*/ 174 w 194"/>
                  <a:gd name="T41" fmla="*/ 161 h 226"/>
                  <a:gd name="T42" fmla="*/ 107 w 194"/>
                  <a:gd name="T43" fmla="*/ 19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4" h="226">
                    <a:moveTo>
                      <a:pt x="97" y="0"/>
                    </a:moveTo>
                    <a:lnTo>
                      <a:pt x="0" y="55"/>
                    </a:lnTo>
                    <a:lnTo>
                      <a:pt x="0" y="171"/>
                    </a:lnTo>
                    <a:lnTo>
                      <a:pt x="97" y="226"/>
                    </a:lnTo>
                    <a:lnTo>
                      <a:pt x="194" y="171"/>
                    </a:lnTo>
                    <a:lnTo>
                      <a:pt x="194" y="55"/>
                    </a:lnTo>
                    <a:lnTo>
                      <a:pt x="97" y="0"/>
                    </a:lnTo>
                    <a:close/>
                    <a:moveTo>
                      <a:pt x="165" y="60"/>
                    </a:moveTo>
                    <a:lnTo>
                      <a:pt x="97" y="96"/>
                    </a:lnTo>
                    <a:lnTo>
                      <a:pt x="29" y="60"/>
                    </a:lnTo>
                    <a:lnTo>
                      <a:pt x="97" y="24"/>
                    </a:lnTo>
                    <a:lnTo>
                      <a:pt x="165" y="60"/>
                    </a:lnTo>
                    <a:close/>
                    <a:moveTo>
                      <a:pt x="20" y="77"/>
                    </a:moveTo>
                    <a:lnTo>
                      <a:pt x="87" y="113"/>
                    </a:lnTo>
                    <a:lnTo>
                      <a:pt x="87" y="198"/>
                    </a:lnTo>
                    <a:lnTo>
                      <a:pt x="20" y="161"/>
                    </a:lnTo>
                    <a:lnTo>
                      <a:pt x="20" y="77"/>
                    </a:lnTo>
                    <a:close/>
                    <a:moveTo>
                      <a:pt x="107" y="198"/>
                    </a:moveTo>
                    <a:lnTo>
                      <a:pt x="107" y="113"/>
                    </a:lnTo>
                    <a:lnTo>
                      <a:pt x="174" y="77"/>
                    </a:lnTo>
                    <a:lnTo>
                      <a:pt x="174" y="161"/>
                    </a:lnTo>
                    <a:lnTo>
                      <a:pt x="107" y="1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146" name="Oval 27">
                <a:extLst>
                  <a:ext uri="{FF2B5EF4-FFF2-40B4-BE49-F238E27FC236}">
                    <a16:creationId xmlns:a16="http://schemas.microsoft.com/office/drawing/2014/main" id="{EE3340C3-7251-81BE-D468-E400EE4C0FAE}"/>
                  </a:ext>
                </a:extLst>
              </p:cNvPr>
              <p:cNvSpPr>
                <a:spLocks noChangeArrowheads="1"/>
              </p:cNvSpPr>
              <p:nvPr/>
            </p:nvSpPr>
            <p:spPr bwMode="auto">
              <a:xfrm>
                <a:off x="3868" y="2075"/>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147" name="Oval 28">
                <a:extLst>
                  <a:ext uri="{FF2B5EF4-FFF2-40B4-BE49-F238E27FC236}">
                    <a16:creationId xmlns:a16="http://schemas.microsoft.com/office/drawing/2014/main" id="{0E1C53A7-8D24-AAAD-ED3A-BB6DB8B18D98}"/>
                  </a:ext>
                </a:extLst>
              </p:cNvPr>
              <p:cNvSpPr>
                <a:spLocks noChangeArrowheads="1"/>
              </p:cNvSpPr>
              <p:nvPr/>
            </p:nvSpPr>
            <p:spPr bwMode="auto">
              <a:xfrm>
                <a:off x="3771" y="2075"/>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148" name="Oval 29">
                <a:extLst>
                  <a:ext uri="{FF2B5EF4-FFF2-40B4-BE49-F238E27FC236}">
                    <a16:creationId xmlns:a16="http://schemas.microsoft.com/office/drawing/2014/main" id="{97907F31-BF78-7CCE-2B3D-93FE72E22CEF}"/>
                  </a:ext>
                </a:extLst>
              </p:cNvPr>
              <p:cNvSpPr>
                <a:spLocks noChangeArrowheads="1"/>
              </p:cNvSpPr>
              <p:nvPr/>
            </p:nvSpPr>
            <p:spPr bwMode="auto">
              <a:xfrm>
                <a:off x="3819" y="2075"/>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grpSp>
      </p:grpSp>
      <p:sp>
        <p:nvSpPr>
          <p:cNvPr id="4" name="!!Header">
            <a:extLst>
              <a:ext uri="{FF2B5EF4-FFF2-40B4-BE49-F238E27FC236}">
                <a16:creationId xmlns:a16="http://schemas.microsoft.com/office/drawing/2014/main" id="{13CBD2E5-C555-F570-35B9-B4071DC2A0DF}"/>
              </a:ext>
            </a:extLst>
          </p:cNvPr>
          <p:cNvSpPr txBox="1"/>
          <p:nvPr/>
        </p:nvSpPr>
        <p:spPr>
          <a:xfrm>
            <a:off x="-273994" y="278926"/>
            <a:ext cx="80451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a:noFill/>
                </a:ln>
                <a:solidFill>
                  <a:srgbClr val="FFFFFF"/>
                </a:solidFill>
                <a:effectLst/>
                <a:uLnTx/>
                <a:uFillTx/>
                <a:latin typeface="TitlingGothicFB"/>
                <a:ea typeface="+mn-ea"/>
                <a:cs typeface="+mn-cs"/>
              </a:rPr>
              <a:t>WithSecure</a:t>
            </a:r>
            <a:r>
              <a:rPr kumimoji="0" lang="en-US" sz="4000" b="0" i="0" u="none" strike="noStrike" kern="1200" cap="none" spc="0" normalizeH="0" baseline="0" noProof="0">
                <a:ln>
                  <a:noFill/>
                </a:ln>
                <a:solidFill>
                  <a:srgbClr val="FFFFFF"/>
                </a:solidFill>
                <a:effectLst/>
                <a:uLnTx/>
                <a:uFillTx/>
                <a:latin typeface="TitlingGothicFB"/>
                <a:ea typeface="+mn-ea"/>
                <a:cs typeface="+mn-cs"/>
              </a:rPr>
              <a:t>™ Elements</a:t>
            </a:r>
            <a:endParaRPr kumimoji="0" lang="en-US" sz="4000" b="0" i="0" u="none" strike="noStrike" kern="1200" cap="none" spc="0" normalizeH="0" baseline="0" noProof="0">
              <a:ln>
                <a:noFill/>
              </a:ln>
              <a:solidFill>
                <a:srgbClr val="000000"/>
              </a:solidFill>
              <a:effectLst/>
              <a:uLnTx/>
              <a:uFillTx/>
              <a:latin typeface="TitlingGothicFB"/>
              <a:ea typeface="+mn-ea"/>
              <a:cs typeface="+mn-cs"/>
            </a:endParaRPr>
          </a:p>
        </p:txBody>
      </p:sp>
      <p:grpSp>
        <p:nvGrpSpPr>
          <p:cNvPr id="2" name="EM">
            <a:extLst>
              <a:ext uri="{FF2B5EF4-FFF2-40B4-BE49-F238E27FC236}">
                <a16:creationId xmlns:a16="http://schemas.microsoft.com/office/drawing/2014/main" id="{E5F87327-165C-5845-55A4-58ED59EB20E4}"/>
              </a:ext>
            </a:extLst>
          </p:cNvPr>
          <p:cNvGrpSpPr/>
          <p:nvPr/>
        </p:nvGrpSpPr>
        <p:grpSpPr>
          <a:xfrm>
            <a:off x="8113820" y="4834064"/>
            <a:ext cx="3310293" cy="567834"/>
            <a:chOff x="916644" y="2799344"/>
            <a:chExt cx="3764902" cy="645816"/>
          </a:xfrm>
        </p:grpSpPr>
        <p:sp>
          <p:nvSpPr>
            <p:cNvPr id="3" name="Snip and Round Single Corner of Rectangle 10">
              <a:extLst>
                <a:ext uri="{FF2B5EF4-FFF2-40B4-BE49-F238E27FC236}">
                  <a16:creationId xmlns:a16="http://schemas.microsoft.com/office/drawing/2014/main" id="{5B1C0778-764B-973E-D196-81D0A45836E5}"/>
                </a:ext>
              </a:extLst>
            </p:cNvPr>
            <p:cNvSpPr/>
            <p:nvPr/>
          </p:nvSpPr>
          <p:spPr>
            <a:xfrm>
              <a:off x="916644" y="2799344"/>
              <a:ext cx="3764902" cy="645816"/>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5" name="TextBox 4">
              <a:extLst>
                <a:ext uri="{FF2B5EF4-FFF2-40B4-BE49-F238E27FC236}">
                  <a16:creationId xmlns:a16="http://schemas.microsoft.com/office/drawing/2014/main" id="{E1833C2D-454C-0D71-0AAB-706B67AD2B11}"/>
                </a:ext>
              </a:extLst>
            </p:cNvPr>
            <p:cNvSpPr txBox="1"/>
            <p:nvPr/>
          </p:nvSpPr>
          <p:spPr>
            <a:xfrm>
              <a:off x="1396882" y="2838832"/>
              <a:ext cx="2831179" cy="400110"/>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TitlingGothicFB"/>
                  <a:ea typeface="+mn-ea"/>
                  <a:cs typeface="Archivo" pitchFamily="2" charset="77"/>
                </a:rPr>
                <a:t>Exposure Management</a:t>
              </a:r>
              <a:endParaRPr kumimoji="0" lang="en-FI" sz="11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pic>
          <p:nvPicPr>
            <p:cNvPr id="6" name="Graphic 5">
              <a:extLst>
                <a:ext uri="{FF2B5EF4-FFF2-40B4-BE49-F238E27FC236}">
                  <a16:creationId xmlns:a16="http://schemas.microsoft.com/office/drawing/2014/main" id="{0DD7D6FF-A9E8-86C2-6800-25849CEEFF9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76416" y="2959021"/>
              <a:ext cx="342900" cy="342900"/>
            </a:xfrm>
            <a:prstGeom prst="rect">
              <a:avLst/>
            </a:prstGeom>
          </p:spPr>
        </p:pic>
      </p:grpSp>
      <p:grpSp>
        <p:nvGrpSpPr>
          <p:cNvPr id="27" name="EM">
            <a:extLst>
              <a:ext uri="{FF2B5EF4-FFF2-40B4-BE49-F238E27FC236}">
                <a16:creationId xmlns:a16="http://schemas.microsoft.com/office/drawing/2014/main" id="{14F00EE8-5F9A-C3E0-C43A-0048674806F4}"/>
              </a:ext>
            </a:extLst>
          </p:cNvPr>
          <p:cNvGrpSpPr/>
          <p:nvPr/>
        </p:nvGrpSpPr>
        <p:grpSpPr>
          <a:xfrm>
            <a:off x="8105028" y="5484695"/>
            <a:ext cx="3317504" cy="567834"/>
            <a:chOff x="916644" y="2799344"/>
            <a:chExt cx="3773104" cy="645816"/>
          </a:xfrm>
        </p:grpSpPr>
        <p:sp>
          <p:nvSpPr>
            <p:cNvPr id="28" name="Snip and Round Single Corner of Rectangle 10">
              <a:extLst>
                <a:ext uri="{FF2B5EF4-FFF2-40B4-BE49-F238E27FC236}">
                  <a16:creationId xmlns:a16="http://schemas.microsoft.com/office/drawing/2014/main" id="{B350FE54-1C1B-1D71-F9DC-39B99012DF99}"/>
                </a:ext>
              </a:extLst>
            </p:cNvPr>
            <p:cNvSpPr/>
            <p:nvPr/>
          </p:nvSpPr>
          <p:spPr>
            <a:xfrm>
              <a:off x="916644" y="2799344"/>
              <a:ext cx="3773104" cy="645816"/>
            </a:xfrm>
            <a:prstGeom prst="snipRoundRect">
              <a:avLst>
                <a:gd name="adj1" fmla="val 0"/>
                <a:gd name="adj2" fmla="val 16667"/>
              </a:avLst>
            </a:prstGeom>
            <a:noFill/>
            <a:ln>
              <a:solidFill>
                <a:srgbClr val="4A327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34" name="TextBox 33">
              <a:extLst>
                <a:ext uri="{FF2B5EF4-FFF2-40B4-BE49-F238E27FC236}">
                  <a16:creationId xmlns:a16="http://schemas.microsoft.com/office/drawing/2014/main" id="{8241B429-9F15-770E-4893-7D89120AA259}"/>
                </a:ext>
              </a:extLst>
            </p:cNvPr>
            <p:cNvSpPr txBox="1"/>
            <p:nvPr/>
          </p:nvSpPr>
          <p:spPr>
            <a:xfrm>
              <a:off x="1396882" y="2838832"/>
              <a:ext cx="2831179" cy="455058"/>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TitlingGothicFB"/>
                  <a:ea typeface="+mn-ea"/>
                  <a:cs typeface="Archivo" pitchFamily="2" charset="77"/>
                </a:rPr>
                <a:t>Countercept</a:t>
              </a:r>
              <a:endParaRPr kumimoji="0" lang="en-FI" sz="11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pic>
          <p:nvPicPr>
            <p:cNvPr id="54" name="Graphic 53">
              <a:extLst>
                <a:ext uri="{FF2B5EF4-FFF2-40B4-BE49-F238E27FC236}">
                  <a16:creationId xmlns:a16="http://schemas.microsoft.com/office/drawing/2014/main" id="{5B255530-03A1-4D66-AA6D-1EE60E70253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1058145" y="2924065"/>
              <a:ext cx="422843" cy="422843"/>
            </a:xfrm>
            <a:prstGeom prst="rect">
              <a:avLst/>
            </a:prstGeom>
          </p:spPr>
        </p:pic>
      </p:grpSp>
      <p:grpSp>
        <p:nvGrpSpPr>
          <p:cNvPr id="10" name="Group 9">
            <a:extLst>
              <a:ext uri="{FF2B5EF4-FFF2-40B4-BE49-F238E27FC236}">
                <a16:creationId xmlns:a16="http://schemas.microsoft.com/office/drawing/2014/main" id="{EE3DD90E-150E-C8DD-5C08-D28D8C1DE38C}"/>
              </a:ext>
            </a:extLst>
          </p:cNvPr>
          <p:cNvGrpSpPr/>
          <p:nvPr/>
        </p:nvGrpSpPr>
        <p:grpSpPr>
          <a:xfrm>
            <a:off x="4482294" y="3546775"/>
            <a:ext cx="3332669" cy="566266"/>
            <a:chOff x="4482294" y="3546775"/>
            <a:chExt cx="3332669" cy="566266"/>
          </a:xfrm>
        </p:grpSpPr>
        <p:sp>
          <p:nvSpPr>
            <p:cNvPr id="32" name="Snip and Round Single Corner of Rectangle 10">
              <a:extLst>
                <a:ext uri="{FF2B5EF4-FFF2-40B4-BE49-F238E27FC236}">
                  <a16:creationId xmlns:a16="http://schemas.microsoft.com/office/drawing/2014/main" id="{ADAC94CA-1687-8F35-11CB-51A5C53BB23F}"/>
                </a:ext>
              </a:extLst>
            </p:cNvPr>
            <p:cNvSpPr/>
            <p:nvPr/>
          </p:nvSpPr>
          <p:spPr>
            <a:xfrm>
              <a:off x="4482294" y="3546775"/>
              <a:ext cx="3332669" cy="566266"/>
            </a:xfrm>
            <a:prstGeom prst="snipRoundRect">
              <a:avLst>
                <a:gd name="adj1" fmla="val 0"/>
                <a:gd name="adj2" fmla="val 16667"/>
              </a:avLst>
            </a:prstGeom>
            <a:solidFill>
              <a:schemeClr val="accent3"/>
            </a:solidFill>
            <a:ln>
              <a:solidFill>
                <a:srgbClr val="3449B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pic>
          <p:nvPicPr>
            <p:cNvPr id="30" name="Graphic 29">
              <a:extLst>
                <a:ext uri="{FF2B5EF4-FFF2-40B4-BE49-F238E27FC236}">
                  <a16:creationId xmlns:a16="http://schemas.microsoft.com/office/drawing/2014/main" id="{5A2B7902-2FA3-12F1-D701-5E4A23CDE4E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624693" y="3688093"/>
              <a:ext cx="305055" cy="285989"/>
            </a:xfrm>
            <a:prstGeom prst="rect">
              <a:avLst/>
            </a:prstGeom>
          </p:spPr>
        </p:pic>
        <p:sp>
          <p:nvSpPr>
            <p:cNvPr id="33" name="TextBox 32">
              <a:extLst>
                <a:ext uri="{FF2B5EF4-FFF2-40B4-BE49-F238E27FC236}">
                  <a16:creationId xmlns:a16="http://schemas.microsoft.com/office/drawing/2014/main" id="{D8B9BFC7-0E37-BFA9-7C52-06AB637BE0FE}"/>
                </a:ext>
              </a:extLst>
            </p:cNvPr>
            <p:cNvSpPr txBox="1"/>
            <p:nvPr/>
          </p:nvSpPr>
          <p:spPr>
            <a:xfrm>
              <a:off x="4900769" y="3748466"/>
              <a:ext cx="2772802" cy="200055"/>
            </a:xfrm>
            <a:prstGeom prst="rect">
              <a:avLst/>
            </a:prstGeom>
            <a:noFill/>
          </p:spPr>
          <p:txBody>
            <a:bodyPr wrap="square" lIns="182880"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TitlingGothicFB"/>
                  <a:ea typeface="+mn-ea"/>
                  <a:cs typeface="Archivo" pitchFamily="2" charset="77"/>
                </a:rPr>
                <a:t>Collaboration Protection</a:t>
              </a:r>
              <a:endParaRPr kumimoji="0" lang="en-FI" sz="10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grpSp>
      <p:grpSp>
        <p:nvGrpSpPr>
          <p:cNvPr id="11" name="Group 10">
            <a:extLst>
              <a:ext uri="{FF2B5EF4-FFF2-40B4-BE49-F238E27FC236}">
                <a16:creationId xmlns:a16="http://schemas.microsoft.com/office/drawing/2014/main" id="{FD12A275-F304-2295-368C-EEA1AC356860}"/>
              </a:ext>
            </a:extLst>
          </p:cNvPr>
          <p:cNvGrpSpPr/>
          <p:nvPr/>
        </p:nvGrpSpPr>
        <p:grpSpPr>
          <a:xfrm>
            <a:off x="4484503" y="2906303"/>
            <a:ext cx="3325123" cy="548702"/>
            <a:chOff x="4484503" y="2906303"/>
            <a:chExt cx="3325123" cy="548702"/>
          </a:xfrm>
        </p:grpSpPr>
        <p:sp>
          <p:nvSpPr>
            <p:cNvPr id="25" name="Snip and Round Single Corner of Rectangle 10">
              <a:extLst>
                <a:ext uri="{FF2B5EF4-FFF2-40B4-BE49-F238E27FC236}">
                  <a16:creationId xmlns:a16="http://schemas.microsoft.com/office/drawing/2014/main" id="{372B8F1B-17EE-7F90-163C-F9F469F4B8E8}"/>
                </a:ext>
              </a:extLst>
            </p:cNvPr>
            <p:cNvSpPr/>
            <p:nvPr/>
          </p:nvSpPr>
          <p:spPr>
            <a:xfrm>
              <a:off x="4484503" y="2906303"/>
              <a:ext cx="3325123" cy="548702"/>
            </a:xfrm>
            <a:prstGeom prst="snipRoundRect">
              <a:avLst>
                <a:gd name="adj1" fmla="val 0"/>
                <a:gd name="adj2" fmla="val 16667"/>
              </a:avLst>
            </a:prstGeom>
            <a:solidFill>
              <a:schemeClr val="accent3"/>
            </a:solidFill>
            <a:ln>
              <a:solidFill>
                <a:srgbClr val="3449B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26" name="TextBox 25">
              <a:extLst>
                <a:ext uri="{FF2B5EF4-FFF2-40B4-BE49-F238E27FC236}">
                  <a16:creationId xmlns:a16="http://schemas.microsoft.com/office/drawing/2014/main" id="{4137AC79-A623-D548-DFB9-9B10D87BF70E}"/>
                </a:ext>
              </a:extLst>
            </p:cNvPr>
            <p:cNvSpPr txBox="1"/>
            <p:nvPr/>
          </p:nvSpPr>
          <p:spPr>
            <a:xfrm>
              <a:off x="4885088" y="3091293"/>
              <a:ext cx="1807306" cy="169539"/>
            </a:xfrm>
            <a:prstGeom prst="rect">
              <a:avLst/>
            </a:prstGeom>
            <a:noFill/>
          </p:spPr>
          <p:txBody>
            <a:bodyPr wrap="square" lIns="182880"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TitlingGothicFB"/>
                  <a:ea typeface="+mn-ea"/>
                  <a:cs typeface="Archivo" pitchFamily="2" charset="77"/>
                </a:rPr>
                <a:t>Identity Security</a:t>
              </a:r>
              <a:endParaRPr kumimoji="0" lang="en-FI" sz="1000" b="0" i="0" u="none" strike="noStrike" kern="1200" cap="none" spc="0" normalizeH="0" baseline="0" noProof="0">
                <a:ln>
                  <a:noFill/>
                </a:ln>
                <a:solidFill>
                  <a:srgbClr val="FFFFFF"/>
                </a:solidFill>
                <a:effectLst/>
                <a:uLnTx/>
                <a:uFillTx/>
                <a:latin typeface="TitlingGothicFB"/>
                <a:ea typeface="+mn-ea"/>
                <a:cs typeface="Archivo" pitchFamily="2" charset="77"/>
              </a:endParaRPr>
            </a:p>
          </p:txBody>
        </p:sp>
        <p:pic>
          <p:nvPicPr>
            <p:cNvPr id="24" name="Graphic 23">
              <a:extLst>
                <a:ext uri="{FF2B5EF4-FFF2-40B4-BE49-F238E27FC236}">
                  <a16:creationId xmlns:a16="http://schemas.microsoft.com/office/drawing/2014/main" id="{85EAD8E1-110D-AD1E-EC50-F6DCC22A35E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631719" y="3040695"/>
              <a:ext cx="261596" cy="285931"/>
            </a:xfrm>
            <a:prstGeom prst="rect">
              <a:avLst/>
            </a:prstGeom>
          </p:spPr>
        </p:pic>
      </p:grpSp>
      <p:pic>
        <p:nvPicPr>
          <p:cNvPr id="19" name="Graphic 18">
            <a:extLst>
              <a:ext uri="{FF2B5EF4-FFF2-40B4-BE49-F238E27FC236}">
                <a16:creationId xmlns:a16="http://schemas.microsoft.com/office/drawing/2014/main" id="{CE7CF209-D1D7-7AED-5231-D81F71F9A2DF}"/>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654811" y="2403718"/>
            <a:ext cx="228163" cy="282202"/>
          </a:xfrm>
          <a:prstGeom prst="rect">
            <a:avLst/>
          </a:prstGeom>
        </p:spPr>
      </p:pic>
      <p:sp>
        <p:nvSpPr>
          <p:cNvPr id="7" name="Title 1">
            <a:extLst>
              <a:ext uri="{FF2B5EF4-FFF2-40B4-BE49-F238E27FC236}">
                <a16:creationId xmlns:a16="http://schemas.microsoft.com/office/drawing/2014/main" id="{CC6E105E-7599-E3DC-3AC9-2DE6233C1329}"/>
              </a:ext>
            </a:extLst>
          </p:cNvPr>
          <p:cNvSpPr txBox="1">
            <a:spLocks/>
          </p:cNvSpPr>
          <p:nvPr/>
        </p:nvSpPr>
        <p:spPr>
          <a:xfrm>
            <a:off x="565443" y="859148"/>
            <a:ext cx="6213044" cy="391114"/>
          </a:xfrm>
          <a:prstGeom prst="rect">
            <a:avLst/>
          </a:prstGeom>
        </p:spPr>
        <p:txBody>
          <a:bodyPr vert="horz" lIns="0" tIns="0" rIns="0" bIns="0" rtlCol="0" anchor="ctr" anchorCtr="1">
            <a:noAutofit/>
          </a:bodyPr>
          <a:lstStyle>
            <a:lvl1pPr algn="l" defTabSz="914400" rtl="0" eaLnBrk="1" latinLnBrk="0" hangingPunct="1">
              <a:lnSpc>
                <a:spcPct val="90000"/>
              </a:lnSpc>
              <a:spcBef>
                <a:spcPct val="0"/>
              </a:spcBef>
              <a:buNone/>
              <a:defRPr sz="4000" kern="1200">
                <a:solidFill>
                  <a:schemeClr val="accent5"/>
                </a:solidFill>
                <a:latin typeface="+mj-lt"/>
                <a:ea typeface="+mj-ea"/>
                <a:cs typeface="+mj-cs"/>
              </a:defRPr>
            </a:lvl1pPr>
          </a:lstStyle>
          <a:p>
            <a:pPr algn="ctr">
              <a:lnSpc>
                <a:spcPct val="150000"/>
              </a:lnSpc>
              <a:spcBef>
                <a:spcPts val="0"/>
              </a:spcBef>
              <a:defRPr/>
            </a:pPr>
            <a:r>
              <a:rPr lang="en-US" sz="1800" dirty="0" err="1">
                <a:solidFill>
                  <a:srgbClr val="C6CEFF"/>
                </a:solidFill>
              </a:rPr>
              <a:t>Proactivo</a:t>
            </a:r>
            <a:r>
              <a:rPr lang="en-US" sz="1800" dirty="0">
                <a:solidFill>
                  <a:srgbClr val="C6CEFF"/>
                </a:solidFill>
              </a:rPr>
              <a:t> y modular. </a:t>
            </a:r>
            <a:r>
              <a:rPr lang="en-US" sz="1800" dirty="0" err="1">
                <a:solidFill>
                  <a:srgbClr val="C6CEFF"/>
                </a:solidFill>
              </a:rPr>
              <a:t>Hecho</a:t>
            </a:r>
            <a:r>
              <a:rPr lang="en-US" sz="1800" dirty="0">
                <a:solidFill>
                  <a:srgbClr val="C6CEFF"/>
                </a:solidFill>
              </a:rPr>
              <a:t> para la </a:t>
            </a:r>
            <a:r>
              <a:rPr lang="en-US" sz="1800" dirty="0" err="1">
                <a:solidFill>
                  <a:srgbClr val="C6CEFF"/>
                </a:solidFill>
              </a:rPr>
              <a:t>coseguridad</a:t>
            </a:r>
            <a:endParaRPr lang="en-FI" sz="1800" dirty="0">
              <a:solidFill>
                <a:srgbClr val="C6CEFF"/>
              </a:solidFill>
            </a:endParaRPr>
          </a:p>
        </p:txBody>
      </p:sp>
    </p:spTree>
    <p:extLst>
      <p:ext uri="{BB962C8B-B14F-4D97-AF65-F5344CB8AC3E}">
        <p14:creationId xmlns:p14="http://schemas.microsoft.com/office/powerpoint/2010/main" val="55873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descr="A blue and white background&#10;&#10;Description automatically generated">
            <a:extLst>
              <a:ext uri="{FF2B5EF4-FFF2-40B4-BE49-F238E27FC236}">
                <a16:creationId xmlns:a16="http://schemas.microsoft.com/office/drawing/2014/main" id="{39045EA3-D91B-EEC2-17F6-C167BD5B9168}"/>
              </a:ext>
            </a:extLst>
          </p:cNvPr>
          <p:cNvPicPr>
            <a:picLocks noChangeAspect="1"/>
          </p:cNvPicPr>
          <p:nvPr/>
        </p:nvPicPr>
        <p:blipFill rotWithShape="1">
          <a:blip r:embed="rId3">
            <a:extLst>
              <a:ext uri="{28A0092B-C50C-407E-A947-70E740481C1C}">
                <a14:useLocalDpi xmlns:a14="http://schemas.microsoft.com/office/drawing/2010/main" val="0"/>
              </a:ext>
            </a:extLst>
          </a:blip>
          <a:srcRect l="22757" t="446" r="21800" b="11683"/>
          <a:stretch/>
        </p:blipFill>
        <p:spPr>
          <a:xfrm rot="10800000">
            <a:off x="4499408" y="-2"/>
            <a:ext cx="7692590" cy="6858001"/>
          </a:xfrm>
          <a:prstGeom prst="rect">
            <a:avLst/>
          </a:prstGeom>
        </p:spPr>
      </p:pic>
      <p:sp>
        <p:nvSpPr>
          <p:cNvPr id="2" name="Title 1">
            <a:extLst>
              <a:ext uri="{FF2B5EF4-FFF2-40B4-BE49-F238E27FC236}">
                <a16:creationId xmlns:a16="http://schemas.microsoft.com/office/drawing/2014/main" id="{360BE105-ABF7-3E12-73CB-0650DF37038B}"/>
              </a:ext>
            </a:extLst>
          </p:cNvPr>
          <p:cNvSpPr>
            <a:spLocks noGrp="1"/>
          </p:cNvSpPr>
          <p:nvPr>
            <p:ph type="title"/>
          </p:nvPr>
        </p:nvSpPr>
        <p:spPr>
          <a:xfrm>
            <a:off x="5257800" y="611539"/>
            <a:ext cx="5760675" cy="2553510"/>
          </a:xfrm>
        </p:spPr>
        <p:txBody>
          <a:bodyPr/>
          <a:lstStyle/>
          <a:p>
            <a:r>
              <a:rPr lang="en-US" sz="3200" dirty="0"/>
              <a:t>WithSecure™ Elements Extended Detection and Response (XDR)</a:t>
            </a:r>
            <a:endParaRPr lang="en-FI" sz="3200" dirty="0"/>
          </a:p>
        </p:txBody>
      </p:sp>
      <p:sp>
        <p:nvSpPr>
          <p:cNvPr id="6" name="Subtitle 5">
            <a:extLst>
              <a:ext uri="{FF2B5EF4-FFF2-40B4-BE49-F238E27FC236}">
                <a16:creationId xmlns:a16="http://schemas.microsoft.com/office/drawing/2014/main" id="{F80B3B7A-2D94-4218-51BE-6587D1CFA6C1}"/>
              </a:ext>
            </a:extLst>
          </p:cNvPr>
          <p:cNvSpPr>
            <a:spLocks noGrp="1"/>
          </p:cNvSpPr>
          <p:nvPr>
            <p:ph type="subTitle" idx="1"/>
          </p:nvPr>
        </p:nvSpPr>
        <p:spPr>
          <a:xfrm>
            <a:off x="5257800" y="3695700"/>
            <a:ext cx="6210509" cy="1655762"/>
          </a:xfrm>
        </p:spPr>
        <p:txBody>
          <a:bodyPr/>
          <a:lstStyle/>
          <a:p>
            <a:r>
              <a:rPr lang="es-ES" sz="1600" dirty="0"/>
              <a:t>Una solución unificada para proteger los activos de TI modernos minimizando el impacto de los ataques con controles preventivos avanzados, herramientas impulsadas por IA y acceso a servicios expertos flexibles las 24 horas.</a:t>
            </a:r>
            <a:endParaRPr lang="en-US" sz="1600" dirty="0"/>
          </a:p>
        </p:txBody>
      </p:sp>
      <p:sp>
        <p:nvSpPr>
          <p:cNvPr id="23" name="Rectangle 22">
            <a:extLst>
              <a:ext uri="{FF2B5EF4-FFF2-40B4-BE49-F238E27FC236}">
                <a16:creationId xmlns:a16="http://schemas.microsoft.com/office/drawing/2014/main" id="{FC8AC52B-5BE3-D53A-17E3-063DCB83AA69}"/>
              </a:ext>
            </a:extLst>
          </p:cNvPr>
          <p:cNvSpPr/>
          <p:nvPr/>
        </p:nvSpPr>
        <p:spPr>
          <a:xfrm>
            <a:off x="-5100" y="0"/>
            <a:ext cx="4656138"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a:extLst>
              <a:ext uri="{FF2B5EF4-FFF2-40B4-BE49-F238E27FC236}">
                <a16:creationId xmlns:a16="http://schemas.microsoft.com/office/drawing/2014/main" id="{D06390BD-34F6-C462-C2BD-F2E1A255DE19}"/>
              </a:ext>
            </a:extLst>
          </p:cNvPr>
          <p:cNvGrpSpPr/>
          <p:nvPr/>
        </p:nvGrpSpPr>
        <p:grpSpPr>
          <a:xfrm>
            <a:off x="695325" y="1936554"/>
            <a:ext cx="3762932" cy="779187"/>
            <a:chOff x="709062" y="2399776"/>
            <a:chExt cx="3762932" cy="779187"/>
          </a:xfrm>
        </p:grpSpPr>
        <p:sp>
          <p:nvSpPr>
            <p:cNvPr id="105" name="Snip and Round Single Corner of Rectangle 10">
              <a:extLst>
                <a:ext uri="{FF2B5EF4-FFF2-40B4-BE49-F238E27FC236}">
                  <a16:creationId xmlns:a16="http://schemas.microsoft.com/office/drawing/2014/main" id="{5195DDD7-9357-74DA-AA6C-1EC0CF8F469C}"/>
                </a:ext>
              </a:extLst>
            </p:cNvPr>
            <p:cNvSpPr/>
            <p:nvPr/>
          </p:nvSpPr>
          <p:spPr>
            <a:xfrm>
              <a:off x="709062" y="2399776"/>
              <a:ext cx="3481938" cy="779187"/>
            </a:xfrm>
            <a:prstGeom prst="snipRoundRect">
              <a:avLst>
                <a:gd name="adj1" fmla="val 0"/>
                <a:gd name="adj2" fmla="val 16667"/>
              </a:avLst>
            </a:prstGeom>
            <a:solidFill>
              <a:schemeClr val="accent3"/>
            </a:solidFill>
            <a:ln w="25400">
              <a:solidFill>
                <a:srgbClr val="344ABE">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pic>
          <p:nvPicPr>
            <p:cNvPr id="106" name="Graphic 105">
              <a:extLst>
                <a:ext uri="{FF2B5EF4-FFF2-40B4-BE49-F238E27FC236}">
                  <a16:creationId xmlns:a16="http://schemas.microsoft.com/office/drawing/2014/main" id="{4342B388-C0E3-7F0F-B4E2-4C3185631E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7625" y="2559652"/>
              <a:ext cx="366700" cy="460173"/>
            </a:xfrm>
            <a:prstGeom prst="rect">
              <a:avLst/>
            </a:prstGeom>
          </p:spPr>
        </p:pic>
        <p:sp>
          <p:nvSpPr>
            <p:cNvPr id="107" name="TextBox 106">
              <a:extLst>
                <a:ext uri="{FF2B5EF4-FFF2-40B4-BE49-F238E27FC236}">
                  <a16:creationId xmlns:a16="http://schemas.microsoft.com/office/drawing/2014/main" id="{483C5246-4724-9CDB-C462-47B049665750}"/>
                </a:ext>
              </a:extLst>
            </p:cNvPr>
            <p:cNvSpPr txBox="1"/>
            <p:nvPr/>
          </p:nvSpPr>
          <p:spPr>
            <a:xfrm>
              <a:off x="1431025" y="2555191"/>
              <a:ext cx="3040969" cy="43088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chemeClr val="bg1"/>
                  </a:solidFill>
                  <a:effectLst/>
                  <a:uLnTx/>
                  <a:uFillTx/>
                  <a:latin typeface="+mj-lt"/>
                  <a:ea typeface="+mn-ea"/>
                  <a:cs typeface="Archivo" pitchFamily="2" charset="77"/>
                </a:rPr>
                <a:t>Extended Detection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chemeClr val="bg1"/>
                  </a:solidFill>
                  <a:effectLst/>
                  <a:uLnTx/>
                  <a:uFillTx/>
                  <a:latin typeface="+mj-lt"/>
                  <a:ea typeface="+mn-ea"/>
                  <a:cs typeface="Archivo" pitchFamily="2" charset="77"/>
                </a:rPr>
                <a:t>and Response</a:t>
              </a:r>
              <a:endParaRPr kumimoji="0" lang="en-FI" sz="1400" i="0" u="none" strike="noStrike" kern="1200" cap="none" spc="0" normalizeH="0" baseline="0" noProof="0">
                <a:ln>
                  <a:noFill/>
                </a:ln>
                <a:solidFill>
                  <a:schemeClr val="bg1"/>
                </a:solidFill>
                <a:effectLst/>
                <a:uLnTx/>
                <a:uFillTx/>
                <a:latin typeface="+mj-lt"/>
                <a:ea typeface="+mn-ea"/>
                <a:cs typeface="Archivo" pitchFamily="2" charset="77"/>
              </a:endParaRPr>
            </a:p>
          </p:txBody>
        </p:sp>
      </p:grpSp>
      <p:grpSp>
        <p:nvGrpSpPr>
          <p:cNvPr id="136" name="Group 135">
            <a:extLst>
              <a:ext uri="{FF2B5EF4-FFF2-40B4-BE49-F238E27FC236}">
                <a16:creationId xmlns:a16="http://schemas.microsoft.com/office/drawing/2014/main" id="{13F1D219-2290-1FDC-C9EE-7D48256AAB1A}"/>
              </a:ext>
            </a:extLst>
          </p:cNvPr>
          <p:cNvGrpSpPr/>
          <p:nvPr/>
        </p:nvGrpSpPr>
        <p:grpSpPr>
          <a:xfrm>
            <a:off x="10765357" y="6307200"/>
            <a:ext cx="1163236" cy="262800"/>
            <a:chOff x="8794375" y="5753187"/>
            <a:chExt cx="3064024" cy="692229"/>
          </a:xfrm>
          <a:solidFill>
            <a:schemeClr val="accent4"/>
          </a:solidFill>
        </p:grpSpPr>
        <p:sp>
          <p:nvSpPr>
            <p:cNvPr id="137" name="Freeform 136">
              <a:extLst>
                <a:ext uri="{FF2B5EF4-FFF2-40B4-BE49-F238E27FC236}">
                  <a16:creationId xmlns:a16="http://schemas.microsoft.com/office/drawing/2014/main" id="{A4796DFF-0B4A-FA7B-3074-E2CE5F31CBF5}"/>
                </a:ext>
              </a:extLst>
            </p:cNvPr>
            <p:cNvSpPr/>
            <p:nvPr/>
          </p:nvSpPr>
          <p:spPr>
            <a:xfrm>
              <a:off x="11781486" y="5783953"/>
              <a:ext cx="25503" cy="30765"/>
            </a:xfrm>
            <a:custGeom>
              <a:avLst/>
              <a:gdLst>
                <a:gd name="connsiteX0" fmla="*/ 0 w 25503"/>
                <a:gd name="connsiteY0" fmla="*/ 4858 h 30765"/>
                <a:gd name="connsiteX1" fmla="*/ 9716 w 25503"/>
                <a:gd name="connsiteY1" fmla="*/ 4858 h 30765"/>
                <a:gd name="connsiteX2" fmla="*/ 9716 w 25503"/>
                <a:gd name="connsiteY2" fmla="*/ 30766 h 30765"/>
                <a:gd name="connsiteX3" fmla="*/ 15788 w 25503"/>
                <a:gd name="connsiteY3" fmla="*/ 30766 h 30765"/>
                <a:gd name="connsiteX4" fmla="*/ 15788 w 25503"/>
                <a:gd name="connsiteY4" fmla="*/ 4858 h 30765"/>
                <a:gd name="connsiteX5" fmla="*/ 25503 w 25503"/>
                <a:gd name="connsiteY5" fmla="*/ 4858 h 30765"/>
                <a:gd name="connsiteX6" fmla="*/ 25503 w 25503"/>
                <a:gd name="connsiteY6" fmla="*/ 0 h 30765"/>
                <a:gd name="connsiteX7" fmla="*/ 0 w 25503"/>
                <a:gd name="connsiteY7" fmla="*/ 0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3" h="30765">
                  <a:moveTo>
                    <a:pt x="0" y="4858"/>
                  </a:moveTo>
                  <a:lnTo>
                    <a:pt x="9716" y="4858"/>
                  </a:lnTo>
                  <a:lnTo>
                    <a:pt x="9716" y="30766"/>
                  </a:lnTo>
                  <a:lnTo>
                    <a:pt x="15788" y="30766"/>
                  </a:lnTo>
                  <a:lnTo>
                    <a:pt x="15788" y="4858"/>
                  </a:lnTo>
                  <a:lnTo>
                    <a:pt x="25503" y="4858"/>
                  </a:lnTo>
                  <a:lnTo>
                    <a:pt x="25503" y="0"/>
                  </a:lnTo>
                  <a:lnTo>
                    <a:pt x="0" y="0"/>
                  </a:lnTo>
                  <a:close/>
                </a:path>
              </a:pathLst>
            </a:custGeom>
            <a:grpFill/>
            <a:ln w="4048"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16D47243-6743-6397-8B0E-BABC181F2972}"/>
                </a:ext>
              </a:extLst>
            </p:cNvPr>
            <p:cNvSpPr/>
            <p:nvPr/>
          </p:nvSpPr>
          <p:spPr>
            <a:xfrm>
              <a:off x="11811847" y="5783953"/>
              <a:ext cx="32385" cy="31170"/>
            </a:xfrm>
            <a:custGeom>
              <a:avLst/>
              <a:gdLst>
                <a:gd name="connsiteX0" fmla="*/ 21860 w 32385"/>
                <a:gd name="connsiteY0" fmla="*/ 0 h 31170"/>
                <a:gd name="connsiteX1" fmla="*/ 17002 w 32385"/>
                <a:gd name="connsiteY1" fmla="*/ 17002 h 31170"/>
                <a:gd name="connsiteX2" fmla="*/ 16598 w 32385"/>
                <a:gd name="connsiteY2" fmla="*/ 19431 h 31170"/>
                <a:gd name="connsiteX3" fmla="*/ 16193 w 32385"/>
                <a:gd name="connsiteY3" fmla="*/ 21455 h 31170"/>
                <a:gd name="connsiteX4" fmla="*/ 15788 w 32385"/>
                <a:gd name="connsiteY4" fmla="*/ 23074 h 31170"/>
                <a:gd name="connsiteX5" fmla="*/ 15383 w 32385"/>
                <a:gd name="connsiteY5" fmla="*/ 23074 h 31170"/>
                <a:gd name="connsiteX6" fmla="*/ 14978 w 32385"/>
                <a:gd name="connsiteY6" fmla="*/ 21455 h 31170"/>
                <a:gd name="connsiteX7" fmla="*/ 14574 w 32385"/>
                <a:gd name="connsiteY7" fmla="*/ 19431 h 31170"/>
                <a:gd name="connsiteX8" fmla="*/ 14168 w 32385"/>
                <a:gd name="connsiteY8" fmla="*/ 17407 h 31170"/>
                <a:gd name="connsiteX9" fmla="*/ 9311 w 32385"/>
                <a:gd name="connsiteY9" fmla="*/ 0 h 31170"/>
                <a:gd name="connsiteX10" fmla="*/ 0 w 32385"/>
                <a:gd name="connsiteY10" fmla="*/ 0 h 31170"/>
                <a:gd name="connsiteX11" fmla="*/ 0 w 32385"/>
                <a:gd name="connsiteY11" fmla="*/ 30766 h 31170"/>
                <a:gd name="connsiteX12" fmla="*/ 5667 w 32385"/>
                <a:gd name="connsiteY12" fmla="*/ 30766 h 31170"/>
                <a:gd name="connsiteX13" fmla="*/ 5667 w 32385"/>
                <a:gd name="connsiteY13" fmla="*/ 14978 h 31170"/>
                <a:gd name="connsiteX14" fmla="*/ 5667 w 32385"/>
                <a:gd name="connsiteY14" fmla="*/ 11740 h 31170"/>
                <a:gd name="connsiteX15" fmla="*/ 5667 w 32385"/>
                <a:gd name="connsiteY15" fmla="*/ 8501 h 31170"/>
                <a:gd name="connsiteX16" fmla="*/ 5667 w 32385"/>
                <a:gd name="connsiteY16" fmla="*/ 5667 h 31170"/>
                <a:gd name="connsiteX17" fmla="*/ 6072 w 32385"/>
                <a:gd name="connsiteY17" fmla="*/ 5667 h 31170"/>
                <a:gd name="connsiteX18" fmla="*/ 6882 w 32385"/>
                <a:gd name="connsiteY18" fmla="*/ 8096 h 31170"/>
                <a:gd name="connsiteX19" fmla="*/ 7692 w 32385"/>
                <a:gd name="connsiteY19" fmla="*/ 10930 h 31170"/>
                <a:gd name="connsiteX20" fmla="*/ 8501 w 32385"/>
                <a:gd name="connsiteY20" fmla="*/ 13359 h 31170"/>
                <a:gd name="connsiteX21" fmla="*/ 13764 w 32385"/>
                <a:gd name="connsiteY21" fmla="*/ 31171 h 31170"/>
                <a:gd name="connsiteX22" fmla="*/ 19026 w 32385"/>
                <a:gd name="connsiteY22" fmla="*/ 31171 h 31170"/>
                <a:gd name="connsiteX23" fmla="*/ 24289 w 32385"/>
                <a:gd name="connsiteY23" fmla="*/ 13359 h 31170"/>
                <a:gd name="connsiteX24" fmla="*/ 25099 w 32385"/>
                <a:gd name="connsiteY24" fmla="*/ 10525 h 31170"/>
                <a:gd name="connsiteX25" fmla="*/ 25908 w 32385"/>
                <a:gd name="connsiteY25" fmla="*/ 7691 h 31170"/>
                <a:gd name="connsiteX26" fmla="*/ 26313 w 32385"/>
                <a:gd name="connsiteY26" fmla="*/ 6072 h 31170"/>
                <a:gd name="connsiteX27" fmla="*/ 26718 w 32385"/>
                <a:gd name="connsiteY27" fmla="*/ 6072 h 31170"/>
                <a:gd name="connsiteX28" fmla="*/ 26718 w 32385"/>
                <a:gd name="connsiteY28" fmla="*/ 7691 h 31170"/>
                <a:gd name="connsiteX29" fmla="*/ 26718 w 32385"/>
                <a:gd name="connsiteY29" fmla="*/ 11335 h 31170"/>
                <a:gd name="connsiteX30" fmla="*/ 26718 w 32385"/>
                <a:gd name="connsiteY30" fmla="*/ 15383 h 31170"/>
                <a:gd name="connsiteX31" fmla="*/ 26718 w 32385"/>
                <a:gd name="connsiteY31" fmla="*/ 31171 h 31170"/>
                <a:gd name="connsiteX32" fmla="*/ 32385 w 32385"/>
                <a:gd name="connsiteY32" fmla="*/ 31171 h 31170"/>
                <a:gd name="connsiteX33" fmla="*/ 32385 w 32385"/>
                <a:gd name="connsiteY33" fmla="*/ 0 h 31170"/>
                <a:gd name="connsiteX34" fmla="*/ 21860 w 32385"/>
                <a:gd name="connsiteY34" fmla="*/ 0 h 3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385" h="31170">
                  <a:moveTo>
                    <a:pt x="21860" y="0"/>
                  </a:moveTo>
                  <a:lnTo>
                    <a:pt x="17002" y="17002"/>
                  </a:lnTo>
                  <a:cubicBezTo>
                    <a:pt x="16598" y="17812"/>
                    <a:pt x="16598" y="18621"/>
                    <a:pt x="16598" y="19431"/>
                  </a:cubicBezTo>
                  <a:cubicBezTo>
                    <a:pt x="16598" y="20241"/>
                    <a:pt x="16193" y="21050"/>
                    <a:pt x="16193" y="21455"/>
                  </a:cubicBezTo>
                  <a:cubicBezTo>
                    <a:pt x="16193" y="22265"/>
                    <a:pt x="15788" y="22670"/>
                    <a:pt x="15788" y="23074"/>
                  </a:cubicBezTo>
                  <a:lnTo>
                    <a:pt x="15383" y="23074"/>
                  </a:lnTo>
                  <a:cubicBezTo>
                    <a:pt x="15383" y="22670"/>
                    <a:pt x="14978" y="21860"/>
                    <a:pt x="14978" y="21455"/>
                  </a:cubicBezTo>
                  <a:cubicBezTo>
                    <a:pt x="14978" y="20645"/>
                    <a:pt x="14574" y="20241"/>
                    <a:pt x="14574" y="19431"/>
                  </a:cubicBezTo>
                  <a:cubicBezTo>
                    <a:pt x="14574" y="18621"/>
                    <a:pt x="14168" y="17812"/>
                    <a:pt x="14168" y="17407"/>
                  </a:cubicBezTo>
                  <a:lnTo>
                    <a:pt x="9311" y="0"/>
                  </a:lnTo>
                  <a:lnTo>
                    <a:pt x="0" y="0"/>
                  </a:lnTo>
                  <a:lnTo>
                    <a:pt x="0" y="30766"/>
                  </a:lnTo>
                  <a:lnTo>
                    <a:pt x="5667" y="30766"/>
                  </a:lnTo>
                  <a:lnTo>
                    <a:pt x="5667" y="14978"/>
                  </a:lnTo>
                  <a:cubicBezTo>
                    <a:pt x="5667" y="14168"/>
                    <a:pt x="5667" y="12954"/>
                    <a:pt x="5667" y="11740"/>
                  </a:cubicBezTo>
                  <a:cubicBezTo>
                    <a:pt x="5667" y="10525"/>
                    <a:pt x="5667" y="9311"/>
                    <a:pt x="5667" y="8501"/>
                  </a:cubicBezTo>
                  <a:cubicBezTo>
                    <a:pt x="5667" y="7287"/>
                    <a:pt x="5667" y="6477"/>
                    <a:pt x="5667" y="5667"/>
                  </a:cubicBezTo>
                  <a:lnTo>
                    <a:pt x="6072" y="5667"/>
                  </a:lnTo>
                  <a:cubicBezTo>
                    <a:pt x="6072" y="6477"/>
                    <a:pt x="6477" y="7287"/>
                    <a:pt x="6882" y="8096"/>
                  </a:cubicBezTo>
                  <a:cubicBezTo>
                    <a:pt x="7287" y="8906"/>
                    <a:pt x="7287" y="10120"/>
                    <a:pt x="7692" y="10930"/>
                  </a:cubicBezTo>
                  <a:cubicBezTo>
                    <a:pt x="8096" y="11740"/>
                    <a:pt x="8096" y="12549"/>
                    <a:pt x="8501" y="13359"/>
                  </a:cubicBezTo>
                  <a:lnTo>
                    <a:pt x="13764" y="31171"/>
                  </a:lnTo>
                  <a:lnTo>
                    <a:pt x="19026" y="31171"/>
                  </a:lnTo>
                  <a:lnTo>
                    <a:pt x="24289" y="13359"/>
                  </a:lnTo>
                  <a:cubicBezTo>
                    <a:pt x="24694" y="12549"/>
                    <a:pt x="24694" y="11740"/>
                    <a:pt x="25099" y="10525"/>
                  </a:cubicBezTo>
                  <a:cubicBezTo>
                    <a:pt x="25503" y="9311"/>
                    <a:pt x="25503" y="8501"/>
                    <a:pt x="25908" y="7691"/>
                  </a:cubicBezTo>
                  <a:cubicBezTo>
                    <a:pt x="26313" y="6882"/>
                    <a:pt x="26313" y="6072"/>
                    <a:pt x="26313" y="6072"/>
                  </a:cubicBezTo>
                  <a:lnTo>
                    <a:pt x="26718" y="6072"/>
                  </a:lnTo>
                  <a:cubicBezTo>
                    <a:pt x="26718" y="6072"/>
                    <a:pt x="26718" y="6882"/>
                    <a:pt x="26718" y="7691"/>
                  </a:cubicBezTo>
                  <a:cubicBezTo>
                    <a:pt x="26718" y="8501"/>
                    <a:pt x="26718" y="9715"/>
                    <a:pt x="26718" y="11335"/>
                  </a:cubicBezTo>
                  <a:cubicBezTo>
                    <a:pt x="26718" y="12549"/>
                    <a:pt x="26718" y="14168"/>
                    <a:pt x="26718" y="15383"/>
                  </a:cubicBezTo>
                  <a:lnTo>
                    <a:pt x="26718" y="31171"/>
                  </a:lnTo>
                  <a:lnTo>
                    <a:pt x="32385" y="31171"/>
                  </a:lnTo>
                  <a:lnTo>
                    <a:pt x="32385" y="0"/>
                  </a:lnTo>
                  <a:lnTo>
                    <a:pt x="21860" y="0"/>
                  </a:lnTo>
                  <a:close/>
                </a:path>
              </a:pathLst>
            </a:custGeom>
            <a:grpFill/>
            <a:ln w="4048"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5E1FF72C-86CB-1617-E619-9CD376B208D3}"/>
                </a:ext>
              </a:extLst>
            </p:cNvPr>
            <p:cNvSpPr/>
            <p:nvPr/>
          </p:nvSpPr>
          <p:spPr>
            <a:xfrm>
              <a:off x="8794375" y="5753592"/>
              <a:ext cx="834723" cy="360283"/>
            </a:xfrm>
            <a:custGeom>
              <a:avLst/>
              <a:gdLst>
                <a:gd name="connsiteX0" fmla="*/ 642438 w 834723"/>
                <a:gd name="connsiteY0" fmla="*/ 263533 h 360283"/>
                <a:gd name="connsiteX1" fmla="*/ 616934 w 834723"/>
                <a:gd name="connsiteY1" fmla="*/ 280940 h 360283"/>
                <a:gd name="connsiteX2" fmla="*/ 616934 w 834723"/>
                <a:gd name="connsiteY2" fmla="*/ 280940 h 360283"/>
                <a:gd name="connsiteX3" fmla="*/ 591431 w 834723"/>
                <a:gd name="connsiteY3" fmla="*/ 263128 h 360283"/>
                <a:gd name="connsiteX4" fmla="*/ 516946 w 834723"/>
                <a:gd name="connsiteY4" fmla="*/ 69223 h 360283"/>
                <a:gd name="connsiteX5" fmla="*/ 416957 w 834723"/>
                <a:gd name="connsiteY5" fmla="*/ 405 h 360283"/>
                <a:gd name="connsiteX6" fmla="*/ 316968 w 834723"/>
                <a:gd name="connsiteY6" fmla="*/ 69223 h 360283"/>
                <a:gd name="connsiteX7" fmla="*/ 242483 w 834723"/>
                <a:gd name="connsiteY7" fmla="*/ 263128 h 360283"/>
                <a:gd name="connsiteX8" fmla="*/ 216980 w 834723"/>
                <a:gd name="connsiteY8" fmla="*/ 280940 h 360283"/>
                <a:gd name="connsiteX9" fmla="*/ 216980 w 834723"/>
                <a:gd name="connsiteY9" fmla="*/ 280940 h 360283"/>
                <a:gd name="connsiteX10" fmla="*/ 191476 w 834723"/>
                <a:gd name="connsiteY10" fmla="*/ 263533 h 360283"/>
                <a:gd name="connsiteX11" fmla="*/ 85820 w 834723"/>
                <a:gd name="connsiteY11" fmla="*/ 0 h 360283"/>
                <a:gd name="connsiteX12" fmla="*/ 0 w 834723"/>
                <a:gd name="connsiteY12" fmla="*/ 0 h 360283"/>
                <a:gd name="connsiteX13" fmla="*/ 117396 w 834723"/>
                <a:gd name="connsiteY13" fmla="*/ 293084 h 360283"/>
                <a:gd name="connsiteX14" fmla="*/ 216980 w 834723"/>
                <a:gd name="connsiteY14" fmla="*/ 360283 h 360283"/>
                <a:gd name="connsiteX15" fmla="*/ 217789 w 834723"/>
                <a:gd name="connsiteY15" fmla="*/ 360283 h 360283"/>
                <a:gd name="connsiteX16" fmla="*/ 316968 w 834723"/>
                <a:gd name="connsiteY16" fmla="*/ 291465 h 360283"/>
                <a:gd name="connsiteX17" fmla="*/ 391454 w 834723"/>
                <a:gd name="connsiteY17" fmla="*/ 97560 h 360283"/>
                <a:gd name="connsiteX18" fmla="*/ 417362 w 834723"/>
                <a:gd name="connsiteY18" fmla="*/ 79748 h 360283"/>
                <a:gd name="connsiteX19" fmla="*/ 443270 w 834723"/>
                <a:gd name="connsiteY19" fmla="*/ 97560 h 360283"/>
                <a:gd name="connsiteX20" fmla="*/ 517755 w 834723"/>
                <a:gd name="connsiteY20" fmla="*/ 291465 h 360283"/>
                <a:gd name="connsiteX21" fmla="*/ 616934 w 834723"/>
                <a:gd name="connsiteY21" fmla="*/ 360283 h 360283"/>
                <a:gd name="connsiteX22" fmla="*/ 617744 w 834723"/>
                <a:gd name="connsiteY22" fmla="*/ 360283 h 360283"/>
                <a:gd name="connsiteX23" fmla="*/ 717328 w 834723"/>
                <a:gd name="connsiteY23" fmla="*/ 293084 h 360283"/>
                <a:gd name="connsiteX24" fmla="*/ 834723 w 834723"/>
                <a:gd name="connsiteY24" fmla="*/ 0 h 360283"/>
                <a:gd name="connsiteX25" fmla="*/ 748903 w 834723"/>
                <a:gd name="connsiteY25" fmla="*/ 0 h 360283"/>
                <a:gd name="connsiteX26" fmla="*/ 642438 w 834723"/>
                <a:gd name="connsiteY26" fmla="*/ 263533 h 36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4723" h="360283">
                  <a:moveTo>
                    <a:pt x="642438" y="263533"/>
                  </a:moveTo>
                  <a:cubicBezTo>
                    <a:pt x="636365" y="278916"/>
                    <a:pt x="622602" y="280940"/>
                    <a:pt x="616934" y="280940"/>
                  </a:cubicBezTo>
                  <a:lnTo>
                    <a:pt x="616934" y="280940"/>
                  </a:lnTo>
                  <a:cubicBezTo>
                    <a:pt x="611267" y="280940"/>
                    <a:pt x="597503" y="278916"/>
                    <a:pt x="591431" y="263128"/>
                  </a:cubicBezTo>
                  <a:lnTo>
                    <a:pt x="516946" y="69223"/>
                  </a:lnTo>
                  <a:cubicBezTo>
                    <a:pt x="500753" y="27527"/>
                    <a:pt x="461486" y="405"/>
                    <a:pt x="416957" y="405"/>
                  </a:cubicBezTo>
                  <a:cubicBezTo>
                    <a:pt x="372428" y="405"/>
                    <a:pt x="333161" y="27527"/>
                    <a:pt x="316968" y="69223"/>
                  </a:cubicBezTo>
                  <a:lnTo>
                    <a:pt x="242483" y="263128"/>
                  </a:lnTo>
                  <a:cubicBezTo>
                    <a:pt x="236411" y="278916"/>
                    <a:pt x="222647" y="280940"/>
                    <a:pt x="216980" y="280940"/>
                  </a:cubicBezTo>
                  <a:lnTo>
                    <a:pt x="216980" y="280940"/>
                  </a:lnTo>
                  <a:cubicBezTo>
                    <a:pt x="211312" y="280940"/>
                    <a:pt x="197548" y="279321"/>
                    <a:pt x="191476" y="263533"/>
                  </a:cubicBezTo>
                  <a:lnTo>
                    <a:pt x="85820" y="0"/>
                  </a:lnTo>
                  <a:lnTo>
                    <a:pt x="0" y="0"/>
                  </a:lnTo>
                  <a:lnTo>
                    <a:pt x="117396" y="293084"/>
                  </a:lnTo>
                  <a:cubicBezTo>
                    <a:pt x="133993" y="333970"/>
                    <a:pt x="172855" y="360283"/>
                    <a:pt x="216980" y="360283"/>
                  </a:cubicBezTo>
                  <a:lnTo>
                    <a:pt x="217789" y="360283"/>
                  </a:lnTo>
                  <a:cubicBezTo>
                    <a:pt x="262318" y="359878"/>
                    <a:pt x="301181" y="333161"/>
                    <a:pt x="316968" y="291465"/>
                  </a:cubicBezTo>
                  <a:lnTo>
                    <a:pt x="391454" y="97560"/>
                  </a:lnTo>
                  <a:cubicBezTo>
                    <a:pt x="397526" y="81772"/>
                    <a:pt x="411290" y="79748"/>
                    <a:pt x="417362" y="79748"/>
                  </a:cubicBezTo>
                  <a:cubicBezTo>
                    <a:pt x="423029" y="79748"/>
                    <a:pt x="436793" y="81367"/>
                    <a:pt x="443270" y="97560"/>
                  </a:cubicBezTo>
                  <a:lnTo>
                    <a:pt x="517755" y="291465"/>
                  </a:lnTo>
                  <a:cubicBezTo>
                    <a:pt x="533543" y="332756"/>
                    <a:pt x="572810" y="359878"/>
                    <a:pt x="616934" y="360283"/>
                  </a:cubicBezTo>
                  <a:lnTo>
                    <a:pt x="617744" y="360283"/>
                  </a:lnTo>
                  <a:cubicBezTo>
                    <a:pt x="661868" y="360283"/>
                    <a:pt x="700731" y="333970"/>
                    <a:pt x="717328" y="293084"/>
                  </a:cubicBezTo>
                  <a:lnTo>
                    <a:pt x="834723" y="0"/>
                  </a:lnTo>
                  <a:lnTo>
                    <a:pt x="748903" y="0"/>
                  </a:lnTo>
                  <a:lnTo>
                    <a:pt x="642438" y="263533"/>
                  </a:lnTo>
                  <a:close/>
                </a:path>
              </a:pathLst>
            </a:custGeom>
            <a:grpFill/>
            <a:ln w="4048"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2012F0F9-DA58-BC6F-49DE-A17ADA126C74}"/>
                </a:ext>
              </a:extLst>
            </p:cNvPr>
            <p:cNvSpPr/>
            <p:nvPr/>
          </p:nvSpPr>
          <p:spPr>
            <a:xfrm>
              <a:off x="9882915" y="5753187"/>
              <a:ext cx="229123" cy="358259"/>
            </a:xfrm>
            <a:custGeom>
              <a:avLst/>
              <a:gdLst>
                <a:gd name="connsiteX0" fmla="*/ 0 w 229123"/>
                <a:gd name="connsiteY0" fmla="*/ 358259 h 358259"/>
                <a:gd name="connsiteX1" fmla="*/ 85820 w 229123"/>
                <a:gd name="connsiteY1" fmla="*/ 358259 h 358259"/>
                <a:gd name="connsiteX2" fmla="*/ 229124 w 229123"/>
                <a:gd name="connsiteY2" fmla="*/ 0 h 358259"/>
                <a:gd name="connsiteX3" fmla="*/ 143303 w 229123"/>
                <a:gd name="connsiteY3" fmla="*/ 0 h 358259"/>
              </a:gdLst>
              <a:ahLst/>
              <a:cxnLst>
                <a:cxn ang="0">
                  <a:pos x="connsiteX0" y="connsiteY0"/>
                </a:cxn>
                <a:cxn ang="0">
                  <a:pos x="connsiteX1" y="connsiteY1"/>
                </a:cxn>
                <a:cxn ang="0">
                  <a:pos x="connsiteX2" y="connsiteY2"/>
                </a:cxn>
                <a:cxn ang="0">
                  <a:pos x="connsiteX3" y="connsiteY3"/>
                </a:cxn>
              </a:cxnLst>
              <a:rect l="l" t="t" r="r" b="b"/>
              <a:pathLst>
                <a:path w="229123" h="358259">
                  <a:moveTo>
                    <a:pt x="0" y="358259"/>
                  </a:moveTo>
                  <a:lnTo>
                    <a:pt x="85820" y="358259"/>
                  </a:lnTo>
                  <a:lnTo>
                    <a:pt x="229124" y="0"/>
                  </a:lnTo>
                  <a:lnTo>
                    <a:pt x="143303" y="0"/>
                  </a:lnTo>
                  <a:close/>
                </a:path>
              </a:pathLst>
            </a:custGeom>
            <a:grpFill/>
            <a:ln w="4048"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CD55183D-FC4D-3F30-E951-6091FA5162C9}"/>
                </a:ext>
              </a:extLst>
            </p:cNvPr>
            <p:cNvSpPr/>
            <p:nvPr/>
          </p:nvSpPr>
          <p:spPr>
            <a:xfrm>
              <a:off x="10400266" y="5753187"/>
              <a:ext cx="477678" cy="358259"/>
            </a:xfrm>
            <a:custGeom>
              <a:avLst/>
              <a:gdLst>
                <a:gd name="connsiteX0" fmla="*/ 0 w 477678"/>
                <a:gd name="connsiteY0" fmla="*/ 79748 h 358259"/>
                <a:gd name="connsiteX1" fmla="*/ 0 w 477678"/>
                <a:gd name="connsiteY1" fmla="*/ 79748 h 358259"/>
                <a:gd name="connsiteX2" fmla="*/ 199168 w 477678"/>
                <a:gd name="connsiteY2" fmla="*/ 79748 h 358259"/>
                <a:gd name="connsiteX3" fmla="*/ 199168 w 477678"/>
                <a:gd name="connsiteY3" fmla="*/ 358259 h 358259"/>
                <a:gd name="connsiteX4" fmla="*/ 278916 w 477678"/>
                <a:gd name="connsiteY4" fmla="*/ 358259 h 358259"/>
                <a:gd name="connsiteX5" fmla="*/ 278916 w 477678"/>
                <a:gd name="connsiteY5" fmla="*/ 79748 h 358259"/>
                <a:gd name="connsiteX6" fmla="*/ 477679 w 477678"/>
                <a:gd name="connsiteY6" fmla="*/ 79748 h 358259"/>
                <a:gd name="connsiteX7" fmla="*/ 477679 w 477678"/>
                <a:gd name="connsiteY7" fmla="*/ 0 h 358259"/>
                <a:gd name="connsiteX8" fmla="*/ 31980 w 477678"/>
                <a:gd name="connsiteY8" fmla="*/ 0 h 35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7678" h="358259">
                  <a:moveTo>
                    <a:pt x="0" y="79748"/>
                  </a:moveTo>
                  <a:lnTo>
                    <a:pt x="0" y="79748"/>
                  </a:lnTo>
                  <a:lnTo>
                    <a:pt x="199168" y="79748"/>
                  </a:lnTo>
                  <a:lnTo>
                    <a:pt x="199168" y="358259"/>
                  </a:lnTo>
                  <a:lnTo>
                    <a:pt x="278916" y="358259"/>
                  </a:lnTo>
                  <a:lnTo>
                    <a:pt x="278916" y="79748"/>
                  </a:lnTo>
                  <a:lnTo>
                    <a:pt x="477679" y="79748"/>
                  </a:lnTo>
                  <a:lnTo>
                    <a:pt x="477679" y="0"/>
                  </a:lnTo>
                  <a:lnTo>
                    <a:pt x="31980" y="0"/>
                  </a:lnTo>
                  <a:close/>
                </a:path>
              </a:pathLst>
            </a:custGeom>
            <a:grpFill/>
            <a:ln w="4048"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5FF6E68C-9EDD-4585-72A6-DC6F4273191A}"/>
                </a:ext>
              </a:extLst>
            </p:cNvPr>
            <p:cNvSpPr/>
            <p:nvPr/>
          </p:nvSpPr>
          <p:spPr>
            <a:xfrm>
              <a:off x="11196532" y="5753187"/>
              <a:ext cx="477678" cy="358259"/>
            </a:xfrm>
            <a:custGeom>
              <a:avLst/>
              <a:gdLst>
                <a:gd name="connsiteX0" fmla="*/ 79748 w 477678"/>
                <a:gd name="connsiteY0" fmla="*/ 216575 h 358259"/>
                <a:gd name="connsiteX1" fmla="*/ 79748 w 477678"/>
                <a:gd name="connsiteY1" fmla="*/ 216575 h 358259"/>
                <a:gd name="connsiteX2" fmla="*/ 397931 w 477678"/>
                <a:gd name="connsiteY2" fmla="*/ 216575 h 358259"/>
                <a:gd name="connsiteX3" fmla="*/ 397931 w 477678"/>
                <a:gd name="connsiteY3" fmla="*/ 216575 h 358259"/>
                <a:gd name="connsiteX4" fmla="*/ 397931 w 477678"/>
                <a:gd name="connsiteY4" fmla="*/ 358259 h 358259"/>
                <a:gd name="connsiteX5" fmla="*/ 477679 w 477678"/>
                <a:gd name="connsiteY5" fmla="*/ 358259 h 358259"/>
                <a:gd name="connsiteX6" fmla="*/ 477679 w 477678"/>
                <a:gd name="connsiteY6" fmla="*/ 216575 h 358259"/>
                <a:gd name="connsiteX7" fmla="*/ 477679 w 477678"/>
                <a:gd name="connsiteY7" fmla="*/ 136827 h 358259"/>
                <a:gd name="connsiteX8" fmla="*/ 477679 w 477678"/>
                <a:gd name="connsiteY8" fmla="*/ 0 h 358259"/>
                <a:gd name="connsiteX9" fmla="*/ 397931 w 477678"/>
                <a:gd name="connsiteY9" fmla="*/ 0 h 358259"/>
                <a:gd name="connsiteX10" fmla="*/ 397931 w 477678"/>
                <a:gd name="connsiteY10" fmla="*/ 136827 h 358259"/>
                <a:gd name="connsiteX11" fmla="*/ 79748 w 477678"/>
                <a:gd name="connsiteY11" fmla="*/ 136827 h 358259"/>
                <a:gd name="connsiteX12" fmla="*/ 79748 w 477678"/>
                <a:gd name="connsiteY12" fmla="*/ 0 h 358259"/>
                <a:gd name="connsiteX13" fmla="*/ 0 w 477678"/>
                <a:gd name="connsiteY13" fmla="*/ 0 h 358259"/>
                <a:gd name="connsiteX14" fmla="*/ 0 w 477678"/>
                <a:gd name="connsiteY14" fmla="*/ 136827 h 358259"/>
                <a:gd name="connsiteX15" fmla="*/ 0 w 477678"/>
                <a:gd name="connsiteY15" fmla="*/ 216575 h 358259"/>
                <a:gd name="connsiteX16" fmla="*/ 0 w 477678"/>
                <a:gd name="connsiteY16" fmla="*/ 358259 h 358259"/>
                <a:gd name="connsiteX17" fmla="*/ 79748 w 477678"/>
                <a:gd name="connsiteY17" fmla="*/ 358259 h 35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7678" h="358259">
                  <a:moveTo>
                    <a:pt x="79748" y="216575"/>
                  </a:moveTo>
                  <a:lnTo>
                    <a:pt x="79748" y="216575"/>
                  </a:lnTo>
                  <a:lnTo>
                    <a:pt x="397931" y="216575"/>
                  </a:lnTo>
                  <a:lnTo>
                    <a:pt x="397931" y="216575"/>
                  </a:lnTo>
                  <a:lnTo>
                    <a:pt x="397931" y="358259"/>
                  </a:lnTo>
                  <a:lnTo>
                    <a:pt x="477679" y="358259"/>
                  </a:lnTo>
                  <a:lnTo>
                    <a:pt x="477679" y="216575"/>
                  </a:lnTo>
                  <a:lnTo>
                    <a:pt x="477679" y="136827"/>
                  </a:lnTo>
                  <a:lnTo>
                    <a:pt x="477679" y="0"/>
                  </a:lnTo>
                  <a:lnTo>
                    <a:pt x="397931" y="0"/>
                  </a:lnTo>
                  <a:lnTo>
                    <a:pt x="397931" y="136827"/>
                  </a:lnTo>
                  <a:lnTo>
                    <a:pt x="79748" y="136827"/>
                  </a:lnTo>
                  <a:lnTo>
                    <a:pt x="79748" y="0"/>
                  </a:lnTo>
                  <a:lnTo>
                    <a:pt x="0" y="0"/>
                  </a:lnTo>
                  <a:lnTo>
                    <a:pt x="0" y="136827"/>
                  </a:lnTo>
                  <a:lnTo>
                    <a:pt x="0" y="216575"/>
                  </a:lnTo>
                  <a:lnTo>
                    <a:pt x="0" y="358259"/>
                  </a:lnTo>
                  <a:lnTo>
                    <a:pt x="79748" y="358259"/>
                  </a:lnTo>
                  <a:close/>
                </a:path>
              </a:pathLst>
            </a:custGeom>
            <a:grpFill/>
            <a:ln w="4048"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8C264545-DA79-F95D-CF8D-760178C2A433}"/>
                </a:ext>
              </a:extLst>
            </p:cNvPr>
            <p:cNvSpPr/>
            <p:nvPr/>
          </p:nvSpPr>
          <p:spPr>
            <a:xfrm>
              <a:off x="11766103" y="5753187"/>
              <a:ext cx="92296" cy="92297"/>
            </a:xfrm>
            <a:custGeom>
              <a:avLst/>
              <a:gdLst>
                <a:gd name="connsiteX0" fmla="*/ 46149 w 92296"/>
                <a:gd name="connsiteY0" fmla="*/ 0 h 92297"/>
                <a:gd name="connsiteX1" fmla="*/ 0 w 92296"/>
                <a:gd name="connsiteY1" fmla="*/ 46149 h 92297"/>
                <a:gd name="connsiteX2" fmla="*/ 46149 w 92296"/>
                <a:gd name="connsiteY2" fmla="*/ 92297 h 92297"/>
                <a:gd name="connsiteX3" fmla="*/ 92297 w 92296"/>
                <a:gd name="connsiteY3" fmla="*/ 46149 h 92297"/>
                <a:gd name="connsiteX4" fmla="*/ 46149 w 92296"/>
                <a:gd name="connsiteY4" fmla="*/ 0 h 92297"/>
                <a:gd name="connsiteX5" fmla="*/ 46149 w 92296"/>
                <a:gd name="connsiteY5" fmla="*/ 85820 h 92297"/>
                <a:gd name="connsiteX6" fmla="*/ 6882 w 92296"/>
                <a:gd name="connsiteY6" fmla="*/ 46553 h 92297"/>
                <a:gd name="connsiteX7" fmla="*/ 46149 w 92296"/>
                <a:gd name="connsiteY7" fmla="*/ 7287 h 92297"/>
                <a:gd name="connsiteX8" fmla="*/ 85415 w 92296"/>
                <a:gd name="connsiteY8" fmla="*/ 46553 h 92297"/>
                <a:gd name="connsiteX9" fmla="*/ 46149 w 92296"/>
                <a:gd name="connsiteY9" fmla="*/ 85820 h 9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296" h="92297">
                  <a:moveTo>
                    <a:pt x="46149" y="0"/>
                  </a:moveTo>
                  <a:cubicBezTo>
                    <a:pt x="20645" y="0"/>
                    <a:pt x="0" y="20645"/>
                    <a:pt x="0" y="46149"/>
                  </a:cubicBezTo>
                  <a:cubicBezTo>
                    <a:pt x="0" y="71652"/>
                    <a:pt x="20645" y="92297"/>
                    <a:pt x="46149" y="92297"/>
                  </a:cubicBezTo>
                  <a:cubicBezTo>
                    <a:pt x="71652" y="92297"/>
                    <a:pt x="92297" y="71652"/>
                    <a:pt x="92297" y="46149"/>
                  </a:cubicBezTo>
                  <a:cubicBezTo>
                    <a:pt x="92297" y="21050"/>
                    <a:pt x="71652" y="0"/>
                    <a:pt x="46149" y="0"/>
                  </a:cubicBezTo>
                  <a:close/>
                  <a:moveTo>
                    <a:pt x="46149" y="85820"/>
                  </a:moveTo>
                  <a:cubicBezTo>
                    <a:pt x="24289" y="85820"/>
                    <a:pt x="6882" y="68009"/>
                    <a:pt x="6882" y="46553"/>
                  </a:cubicBezTo>
                  <a:cubicBezTo>
                    <a:pt x="6882" y="25098"/>
                    <a:pt x="24693" y="7287"/>
                    <a:pt x="46149" y="7287"/>
                  </a:cubicBezTo>
                  <a:cubicBezTo>
                    <a:pt x="68008" y="7287"/>
                    <a:pt x="85415" y="25098"/>
                    <a:pt x="85415" y="46553"/>
                  </a:cubicBezTo>
                  <a:cubicBezTo>
                    <a:pt x="85415" y="68009"/>
                    <a:pt x="68008" y="85820"/>
                    <a:pt x="46149" y="85820"/>
                  </a:cubicBezTo>
                  <a:close/>
                </a:path>
              </a:pathLst>
            </a:custGeom>
            <a:grpFill/>
            <a:ln w="4048"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7C406DCB-EFF8-42A4-2108-C9F4D8244A45}"/>
                </a:ext>
              </a:extLst>
            </p:cNvPr>
            <p:cNvSpPr/>
            <p:nvPr/>
          </p:nvSpPr>
          <p:spPr>
            <a:xfrm>
              <a:off x="10518066" y="6304137"/>
              <a:ext cx="127920" cy="138040"/>
            </a:xfrm>
            <a:custGeom>
              <a:avLst/>
              <a:gdLst>
                <a:gd name="connsiteX0" fmla="*/ 82582 w 127920"/>
                <a:gd name="connsiteY0" fmla="*/ 58698 h 138040"/>
                <a:gd name="connsiteX1" fmla="*/ 54245 w 127920"/>
                <a:gd name="connsiteY1" fmla="*/ 54650 h 138040"/>
                <a:gd name="connsiteX2" fmla="*/ 26313 w 127920"/>
                <a:gd name="connsiteY2" fmla="*/ 38052 h 138040"/>
                <a:gd name="connsiteX3" fmla="*/ 59912 w 127920"/>
                <a:gd name="connsiteY3" fmla="*/ 22669 h 138040"/>
                <a:gd name="connsiteX4" fmla="*/ 95941 w 127920"/>
                <a:gd name="connsiteY4" fmla="*/ 33599 h 138040"/>
                <a:gd name="connsiteX5" fmla="*/ 97155 w 127920"/>
                <a:gd name="connsiteY5" fmla="*/ 42910 h 138040"/>
                <a:gd name="connsiteX6" fmla="*/ 122658 w 127920"/>
                <a:gd name="connsiteY6" fmla="*/ 42910 h 138040"/>
                <a:gd name="connsiteX7" fmla="*/ 120634 w 127920"/>
                <a:gd name="connsiteY7" fmla="*/ 26718 h 138040"/>
                <a:gd name="connsiteX8" fmla="*/ 60722 w 127920"/>
                <a:gd name="connsiteY8" fmla="*/ 0 h 138040"/>
                <a:gd name="connsiteX9" fmla="*/ 810 w 127920"/>
                <a:gd name="connsiteY9" fmla="*/ 38052 h 138040"/>
                <a:gd name="connsiteX10" fmla="*/ 42505 w 127920"/>
                <a:gd name="connsiteY10" fmla="*/ 76510 h 138040"/>
                <a:gd name="connsiteX11" fmla="*/ 69628 w 127920"/>
                <a:gd name="connsiteY11" fmla="*/ 80963 h 138040"/>
                <a:gd name="connsiteX12" fmla="*/ 102013 w 127920"/>
                <a:gd name="connsiteY12" fmla="*/ 99584 h 138040"/>
                <a:gd name="connsiteX13" fmla="*/ 66794 w 127920"/>
                <a:gd name="connsiteY13" fmla="*/ 116991 h 138040"/>
                <a:gd name="connsiteX14" fmla="*/ 26718 w 127920"/>
                <a:gd name="connsiteY14" fmla="*/ 104847 h 138040"/>
                <a:gd name="connsiteX15" fmla="*/ 25908 w 127920"/>
                <a:gd name="connsiteY15" fmla="*/ 95941 h 138040"/>
                <a:gd name="connsiteX16" fmla="*/ 0 w 127920"/>
                <a:gd name="connsiteY16" fmla="*/ 95941 h 138040"/>
                <a:gd name="connsiteX17" fmla="*/ 1215 w 127920"/>
                <a:gd name="connsiteY17" fmla="*/ 109704 h 138040"/>
                <a:gd name="connsiteX18" fmla="*/ 66794 w 127920"/>
                <a:gd name="connsiteY18" fmla="*/ 138041 h 138040"/>
                <a:gd name="connsiteX19" fmla="*/ 127921 w 127920"/>
                <a:gd name="connsiteY19" fmla="*/ 97155 h 138040"/>
                <a:gd name="connsiteX20" fmla="*/ 82582 w 127920"/>
                <a:gd name="connsiteY20" fmla="*/ 58698 h 13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7920" h="138040">
                  <a:moveTo>
                    <a:pt x="82582" y="58698"/>
                  </a:moveTo>
                  <a:cubicBezTo>
                    <a:pt x="79748" y="58293"/>
                    <a:pt x="57888" y="55054"/>
                    <a:pt x="54245" y="54650"/>
                  </a:cubicBezTo>
                  <a:cubicBezTo>
                    <a:pt x="31980" y="51006"/>
                    <a:pt x="26313" y="46958"/>
                    <a:pt x="26313" y="38052"/>
                  </a:cubicBezTo>
                  <a:cubicBezTo>
                    <a:pt x="26313" y="28742"/>
                    <a:pt x="34409" y="22669"/>
                    <a:pt x="59912" y="22669"/>
                  </a:cubicBezTo>
                  <a:cubicBezTo>
                    <a:pt x="83391" y="22669"/>
                    <a:pt x="93107" y="27932"/>
                    <a:pt x="95941" y="33599"/>
                  </a:cubicBezTo>
                  <a:cubicBezTo>
                    <a:pt x="97155" y="36028"/>
                    <a:pt x="97155" y="41696"/>
                    <a:pt x="97155" y="42910"/>
                  </a:cubicBezTo>
                  <a:lnTo>
                    <a:pt x="122658" y="42910"/>
                  </a:lnTo>
                  <a:cubicBezTo>
                    <a:pt x="122658" y="40077"/>
                    <a:pt x="122254" y="31980"/>
                    <a:pt x="120634" y="26718"/>
                  </a:cubicBezTo>
                  <a:cubicBezTo>
                    <a:pt x="114562" y="8501"/>
                    <a:pt x="95131" y="0"/>
                    <a:pt x="60722" y="0"/>
                  </a:cubicBezTo>
                  <a:cubicBezTo>
                    <a:pt x="19431" y="0"/>
                    <a:pt x="810" y="16193"/>
                    <a:pt x="810" y="38052"/>
                  </a:cubicBezTo>
                  <a:cubicBezTo>
                    <a:pt x="810" y="61127"/>
                    <a:pt x="12954" y="72057"/>
                    <a:pt x="42505" y="76510"/>
                  </a:cubicBezTo>
                  <a:cubicBezTo>
                    <a:pt x="46553" y="77319"/>
                    <a:pt x="66389" y="80558"/>
                    <a:pt x="69628" y="80963"/>
                  </a:cubicBezTo>
                  <a:cubicBezTo>
                    <a:pt x="92297" y="84606"/>
                    <a:pt x="102013" y="88249"/>
                    <a:pt x="102013" y="99584"/>
                  </a:cubicBezTo>
                  <a:cubicBezTo>
                    <a:pt x="102013" y="111323"/>
                    <a:pt x="93107" y="116991"/>
                    <a:pt x="66794" y="116991"/>
                  </a:cubicBezTo>
                  <a:cubicBezTo>
                    <a:pt x="42505" y="116991"/>
                    <a:pt x="29147" y="114157"/>
                    <a:pt x="26718" y="104847"/>
                  </a:cubicBezTo>
                  <a:cubicBezTo>
                    <a:pt x="25908" y="101203"/>
                    <a:pt x="25908" y="98369"/>
                    <a:pt x="25908" y="95941"/>
                  </a:cubicBezTo>
                  <a:lnTo>
                    <a:pt x="0" y="95941"/>
                  </a:lnTo>
                  <a:cubicBezTo>
                    <a:pt x="0" y="100393"/>
                    <a:pt x="405" y="104037"/>
                    <a:pt x="1215" y="109704"/>
                  </a:cubicBezTo>
                  <a:cubicBezTo>
                    <a:pt x="6072" y="130350"/>
                    <a:pt x="25908" y="138041"/>
                    <a:pt x="66794" y="138041"/>
                  </a:cubicBezTo>
                  <a:cubicBezTo>
                    <a:pt x="110514" y="138041"/>
                    <a:pt x="127921" y="123468"/>
                    <a:pt x="127921" y="97155"/>
                  </a:cubicBezTo>
                  <a:cubicBezTo>
                    <a:pt x="127516" y="74081"/>
                    <a:pt x="114562" y="63556"/>
                    <a:pt x="82582" y="58698"/>
                  </a:cubicBezTo>
                  <a:close/>
                </a:path>
              </a:pathLst>
            </a:custGeom>
            <a:grpFill/>
            <a:ln w="4048"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71613AE-509D-BB3D-5703-5E0394D3F38E}"/>
                </a:ext>
              </a:extLst>
            </p:cNvPr>
            <p:cNvSpPr/>
            <p:nvPr/>
          </p:nvSpPr>
          <p:spPr>
            <a:xfrm>
              <a:off x="10724520" y="6304542"/>
              <a:ext cx="139388" cy="138850"/>
            </a:xfrm>
            <a:custGeom>
              <a:avLst/>
              <a:gdLst>
                <a:gd name="connsiteX0" fmla="*/ 70033 w 139388"/>
                <a:gd name="connsiteY0" fmla="*/ 0 h 138850"/>
                <a:gd name="connsiteX1" fmla="*/ 13764 w 139388"/>
                <a:gd name="connsiteY1" fmla="*/ 24694 h 138850"/>
                <a:gd name="connsiteX2" fmla="*/ 0 w 139388"/>
                <a:gd name="connsiteY2" fmla="*/ 68818 h 138850"/>
                <a:gd name="connsiteX3" fmla="*/ 13359 w 139388"/>
                <a:gd name="connsiteY3" fmla="*/ 114157 h 138850"/>
                <a:gd name="connsiteX4" fmla="*/ 70842 w 139388"/>
                <a:gd name="connsiteY4" fmla="*/ 138851 h 138850"/>
                <a:gd name="connsiteX5" fmla="*/ 118206 w 139388"/>
                <a:gd name="connsiteY5" fmla="*/ 126302 h 138850"/>
                <a:gd name="connsiteX6" fmla="*/ 138041 w 139388"/>
                <a:gd name="connsiteY6" fmla="*/ 95131 h 138850"/>
                <a:gd name="connsiteX7" fmla="*/ 112538 w 139388"/>
                <a:gd name="connsiteY7" fmla="*/ 95131 h 138850"/>
                <a:gd name="connsiteX8" fmla="*/ 102013 w 139388"/>
                <a:gd name="connsiteY8" fmla="*/ 110109 h 138850"/>
                <a:gd name="connsiteX9" fmla="*/ 71247 w 139388"/>
                <a:gd name="connsiteY9" fmla="*/ 116991 h 138850"/>
                <a:gd name="connsiteX10" fmla="*/ 37243 w 139388"/>
                <a:gd name="connsiteY10" fmla="*/ 105251 h 138850"/>
                <a:gd name="connsiteX11" fmla="*/ 25908 w 139388"/>
                <a:gd name="connsiteY11" fmla="*/ 79343 h 138850"/>
                <a:gd name="connsiteX12" fmla="*/ 138851 w 139388"/>
                <a:gd name="connsiteY12" fmla="*/ 79748 h 138850"/>
                <a:gd name="connsiteX13" fmla="*/ 127111 w 139388"/>
                <a:gd name="connsiteY13" fmla="*/ 25098 h 138850"/>
                <a:gd name="connsiteX14" fmla="*/ 70033 w 139388"/>
                <a:gd name="connsiteY14" fmla="*/ 0 h 138850"/>
                <a:gd name="connsiteX15" fmla="*/ 25908 w 139388"/>
                <a:gd name="connsiteY15" fmla="*/ 59103 h 138850"/>
                <a:gd name="connsiteX16" fmla="*/ 36838 w 139388"/>
                <a:gd name="connsiteY16" fmla="*/ 34409 h 138850"/>
                <a:gd name="connsiteX17" fmla="*/ 70033 w 139388"/>
                <a:gd name="connsiteY17" fmla="*/ 22670 h 138850"/>
                <a:gd name="connsiteX18" fmla="*/ 104037 w 139388"/>
                <a:gd name="connsiteY18" fmla="*/ 34409 h 138850"/>
                <a:gd name="connsiteX19" fmla="*/ 112538 w 139388"/>
                <a:gd name="connsiteY19" fmla="*/ 59507 h 138850"/>
                <a:gd name="connsiteX20" fmla="*/ 25908 w 139388"/>
                <a:gd name="connsiteY20" fmla="*/ 59103 h 1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388" h="138850">
                  <a:moveTo>
                    <a:pt x="70033" y="0"/>
                  </a:moveTo>
                  <a:cubicBezTo>
                    <a:pt x="44529" y="0"/>
                    <a:pt x="25503" y="9716"/>
                    <a:pt x="13764" y="24694"/>
                  </a:cubicBezTo>
                  <a:cubicBezTo>
                    <a:pt x="4858" y="36028"/>
                    <a:pt x="0" y="50197"/>
                    <a:pt x="0" y="68818"/>
                  </a:cubicBezTo>
                  <a:cubicBezTo>
                    <a:pt x="0" y="88249"/>
                    <a:pt x="4453" y="102822"/>
                    <a:pt x="13359" y="114157"/>
                  </a:cubicBezTo>
                  <a:cubicBezTo>
                    <a:pt x="26718" y="131564"/>
                    <a:pt x="46149" y="138851"/>
                    <a:pt x="70842" y="138851"/>
                  </a:cubicBezTo>
                  <a:cubicBezTo>
                    <a:pt x="91893" y="138851"/>
                    <a:pt x="107680" y="133993"/>
                    <a:pt x="118206" y="126302"/>
                  </a:cubicBezTo>
                  <a:cubicBezTo>
                    <a:pt x="130755" y="116991"/>
                    <a:pt x="138041" y="104037"/>
                    <a:pt x="138041" y="95131"/>
                  </a:cubicBezTo>
                  <a:lnTo>
                    <a:pt x="112538" y="95131"/>
                  </a:lnTo>
                  <a:cubicBezTo>
                    <a:pt x="112538" y="98370"/>
                    <a:pt x="109704" y="104847"/>
                    <a:pt x="102013" y="110109"/>
                  </a:cubicBezTo>
                  <a:cubicBezTo>
                    <a:pt x="95536" y="114157"/>
                    <a:pt x="85011" y="116991"/>
                    <a:pt x="71247" y="116991"/>
                  </a:cubicBezTo>
                  <a:cubicBezTo>
                    <a:pt x="57078" y="116991"/>
                    <a:pt x="44934" y="112538"/>
                    <a:pt x="37243" y="105251"/>
                  </a:cubicBezTo>
                  <a:cubicBezTo>
                    <a:pt x="30361" y="98370"/>
                    <a:pt x="26313" y="89868"/>
                    <a:pt x="25908" y="79343"/>
                  </a:cubicBezTo>
                  <a:lnTo>
                    <a:pt x="138851" y="79748"/>
                  </a:lnTo>
                  <a:cubicBezTo>
                    <a:pt x="140875" y="59507"/>
                    <a:pt x="137232" y="38052"/>
                    <a:pt x="127111" y="25098"/>
                  </a:cubicBezTo>
                  <a:cubicBezTo>
                    <a:pt x="115776" y="9716"/>
                    <a:pt x="97560" y="0"/>
                    <a:pt x="70033" y="0"/>
                  </a:cubicBezTo>
                  <a:close/>
                  <a:moveTo>
                    <a:pt x="25908" y="59103"/>
                  </a:moveTo>
                  <a:cubicBezTo>
                    <a:pt x="26718" y="48578"/>
                    <a:pt x="29956" y="40077"/>
                    <a:pt x="36838" y="34409"/>
                  </a:cubicBezTo>
                  <a:cubicBezTo>
                    <a:pt x="44125" y="27527"/>
                    <a:pt x="54650" y="22670"/>
                    <a:pt x="70033" y="22670"/>
                  </a:cubicBezTo>
                  <a:cubicBezTo>
                    <a:pt x="86225" y="22670"/>
                    <a:pt x="96750" y="27527"/>
                    <a:pt x="104037" y="34409"/>
                  </a:cubicBezTo>
                  <a:cubicBezTo>
                    <a:pt x="110514" y="40886"/>
                    <a:pt x="112538" y="49387"/>
                    <a:pt x="112538" y="59507"/>
                  </a:cubicBezTo>
                  <a:lnTo>
                    <a:pt x="25908" y="59103"/>
                  </a:lnTo>
                  <a:close/>
                </a:path>
              </a:pathLst>
            </a:custGeom>
            <a:grpFill/>
            <a:ln w="4048"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7F8B595F-DC2A-1F9B-446B-92654312FB66}"/>
                </a:ext>
              </a:extLst>
            </p:cNvPr>
            <p:cNvSpPr/>
            <p:nvPr/>
          </p:nvSpPr>
          <p:spPr>
            <a:xfrm>
              <a:off x="10938666" y="6304947"/>
              <a:ext cx="137636" cy="138445"/>
            </a:xfrm>
            <a:custGeom>
              <a:avLst/>
              <a:gdLst>
                <a:gd name="connsiteX0" fmla="*/ 71247 w 137636"/>
                <a:gd name="connsiteY0" fmla="*/ 23479 h 138445"/>
                <a:gd name="connsiteX1" fmla="*/ 105656 w 137636"/>
                <a:gd name="connsiteY1" fmla="*/ 35219 h 138445"/>
                <a:gd name="connsiteX2" fmla="*/ 112133 w 137636"/>
                <a:gd name="connsiteY2" fmla="*/ 53030 h 138445"/>
                <a:gd name="connsiteX3" fmla="*/ 137636 w 137636"/>
                <a:gd name="connsiteY3" fmla="*/ 53030 h 138445"/>
                <a:gd name="connsiteX4" fmla="*/ 131159 w 137636"/>
                <a:gd name="connsiteY4" fmla="*/ 27527 h 138445"/>
                <a:gd name="connsiteX5" fmla="*/ 73271 w 137636"/>
                <a:gd name="connsiteY5" fmla="*/ 0 h 138445"/>
                <a:gd name="connsiteX6" fmla="*/ 18217 w 137636"/>
                <a:gd name="connsiteY6" fmla="*/ 19026 h 138445"/>
                <a:gd name="connsiteX7" fmla="*/ 0 w 137636"/>
                <a:gd name="connsiteY7" fmla="*/ 69223 h 138445"/>
                <a:gd name="connsiteX8" fmla="*/ 19836 w 137636"/>
                <a:gd name="connsiteY8" fmla="*/ 122253 h 138445"/>
                <a:gd name="connsiteX9" fmla="*/ 70437 w 137636"/>
                <a:gd name="connsiteY9" fmla="*/ 138446 h 138445"/>
                <a:gd name="connsiteX10" fmla="*/ 121848 w 137636"/>
                <a:gd name="connsiteY10" fmla="*/ 122253 h 138445"/>
                <a:gd name="connsiteX11" fmla="*/ 137232 w 137636"/>
                <a:gd name="connsiteY11" fmla="*/ 88249 h 138445"/>
                <a:gd name="connsiteX12" fmla="*/ 112133 w 137636"/>
                <a:gd name="connsiteY12" fmla="*/ 88249 h 138445"/>
                <a:gd name="connsiteX13" fmla="*/ 104442 w 137636"/>
                <a:gd name="connsiteY13" fmla="*/ 104846 h 138445"/>
                <a:gd name="connsiteX14" fmla="*/ 71652 w 137636"/>
                <a:gd name="connsiteY14" fmla="*/ 115776 h 138445"/>
                <a:gd name="connsiteX15" fmla="*/ 38052 w 137636"/>
                <a:gd name="connsiteY15" fmla="*/ 104846 h 138445"/>
                <a:gd name="connsiteX16" fmla="*/ 26718 w 137636"/>
                <a:gd name="connsiteY16" fmla="*/ 69223 h 138445"/>
                <a:gd name="connsiteX17" fmla="*/ 37648 w 137636"/>
                <a:gd name="connsiteY17" fmla="*/ 34814 h 138445"/>
                <a:gd name="connsiteX18" fmla="*/ 71247 w 137636"/>
                <a:gd name="connsiteY18" fmla="*/ 23479 h 13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636" h="138445">
                  <a:moveTo>
                    <a:pt x="71247" y="23479"/>
                  </a:moveTo>
                  <a:cubicBezTo>
                    <a:pt x="87844" y="23479"/>
                    <a:pt x="99179" y="28337"/>
                    <a:pt x="105656" y="35219"/>
                  </a:cubicBezTo>
                  <a:cubicBezTo>
                    <a:pt x="110109" y="40076"/>
                    <a:pt x="112133" y="48578"/>
                    <a:pt x="112133" y="53030"/>
                  </a:cubicBezTo>
                  <a:lnTo>
                    <a:pt x="137636" y="53030"/>
                  </a:lnTo>
                  <a:cubicBezTo>
                    <a:pt x="137636" y="47363"/>
                    <a:pt x="136827" y="36028"/>
                    <a:pt x="131159" y="27527"/>
                  </a:cubicBezTo>
                  <a:cubicBezTo>
                    <a:pt x="120229" y="10120"/>
                    <a:pt x="102822" y="0"/>
                    <a:pt x="73271" y="0"/>
                  </a:cubicBezTo>
                  <a:cubicBezTo>
                    <a:pt x="48578" y="0"/>
                    <a:pt x="31170" y="6477"/>
                    <a:pt x="18217" y="19026"/>
                  </a:cubicBezTo>
                  <a:cubicBezTo>
                    <a:pt x="6882" y="30361"/>
                    <a:pt x="405" y="46958"/>
                    <a:pt x="0" y="69223"/>
                  </a:cubicBezTo>
                  <a:cubicBezTo>
                    <a:pt x="0" y="93917"/>
                    <a:pt x="6882" y="110918"/>
                    <a:pt x="19836" y="122253"/>
                  </a:cubicBezTo>
                  <a:cubicBezTo>
                    <a:pt x="31980" y="133183"/>
                    <a:pt x="48173" y="138446"/>
                    <a:pt x="70437" y="138446"/>
                  </a:cubicBezTo>
                  <a:cubicBezTo>
                    <a:pt x="94726" y="138446"/>
                    <a:pt x="111728" y="131969"/>
                    <a:pt x="121848" y="122253"/>
                  </a:cubicBezTo>
                  <a:cubicBezTo>
                    <a:pt x="131969" y="112943"/>
                    <a:pt x="136827" y="99989"/>
                    <a:pt x="137232" y="88249"/>
                  </a:cubicBezTo>
                  <a:lnTo>
                    <a:pt x="112133" y="88249"/>
                  </a:lnTo>
                  <a:cubicBezTo>
                    <a:pt x="111728" y="93512"/>
                    <a:pt x="109299" y="99989"/>
                    <a:pt x="104442" y="104846"/>
                  </a:cubicBezTo>
                  <a:cubicBezTo>
                    <a:pt x="97964" y="110918"/>
                    <a:pt x="87844" y="115776"/>
                    <a:pt x="71652" y="115776"/>
                  </a:cubicBezTo>
                  <a:cubicBezTo>
                    <a:pt x="56269" y="115776"/>
                    <a:pt x="45339" y="112133"/>
                    <a:pt x="38052" y="104846"/>
                  </a:cubicBezTo>
                  <a:cubicBezTo>
                    <a:pt x="29956" y="97155"/>
                    <a:pt x="26718" y="85415"/>
                    <a:pt x="26718" y="69223"/>
                  </a:cubicBezTo>
                  <a:cubicBezTo>
                    <a:pt x="26718" y="54650"/>
                    <a:pt x="29956" y="42100"/>
                    <a:pt x="37648" y="34814"/>
                  </a:cubicBezTo>
                  <a:cubicBezTo>
                    <a:pt x="45744" y="27527"/>
                    <a:pt x="55864" y="23479"/>
                    <a:pt x="71247" y="23479"/>
                  </a:cubicBezTo>
                  <a:close/>
                </a:path>
              </a:pathLst>
            </a:custGeom>
            <a:grpFill/>
            <a:ln w="4048"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B7384CFF-9029-895E-D619-3979BDB505B0}"/>
                </a:ext>
              </a:extLst>
            </p:cNvPr>
            <p:cNvSpPr/>
            <p:nvPr/>
          </p:nvSpPr>
          <p:spPr>
            <a:xfrm>
              <a:off x="11160504" y="6308590"/>
              <a:ext cx="124277" cy="135612"/>
            </a:xfrm>
            <a:custGeom>
              <a:avLst/>
              <a:gdLst>
                <a:gd name="connsiteX0" fmla="*/ 123468 w 124277"/>
                <a:gd name="connsiteY0" fmla="*/ 110919 h 135612"/>
                <a:gd name="connsiteX1" fmla="*/ 123873 w 124277"/>
                <a:gd name="connsiteY1" fmla="*/ 0 h 135612"/>
                <a:gd name="connsiteX2" fmla="*/ 97560 w 124277"/>
                <a:gd name="connsiteY2" fmla="*/ 0 h 135612"/>
                <a:gd name="connsiteX3" fmla="*/ 97560 w 124277"/>
                <a:gd name="connsiteY3" fmla="*/ 85011 h 135612"/>
                <a:gd name="connsiteX4" fmla="*/ 62341 w 124277"/>
                <a:gd name="connsiteY4" fmla="*/ 112943 h 135612"/>
                <a:gd name="connsiteX5" fmla="*/ 26718 w 124277"/>
                <a:gd name="connsiteY5" fmla="*/ 82987 h 135612"/>
                <a:gd name="connsiteX6" fmla="*/ 26313 w 124277"/>
                <a:gd name="connsiteY6" fmla="*/ 0 h 135612"/>
                <a:gd name="connsiteX7" fmla="*/ 0 w 124277"/>
                <a:gd name="connsiteY7" fmla="*/ 0 h 135612"/>
                <a:gd name="connsiteX8" fmla="*/ 405 w 124277"/>
                <a:gd name="connsiteY8" fmla="*/ 90678 h 135612"/>
                <a:gd name="connsiteX9" fmla="*/ 51411 w 124277"/>
                <a:gd name="connsiteY9" fmla="*/ 135612 h 135612"/>
                <a:gd name="connsiteX10" fmla="*/ 98369 w 124277"/>
                <a:gd name="connsiteY10" fmla="*/ 116586 h 135612"/>
                <a:gd name="connsiteX11" fmla="*/ 99179 w 124277"/>
                <a:gd name="connsiteY11" fmla="*/ 133588 h 135612"/>
                <a:gd name="connsiteX12" fmla="*/ 124277 w 124277"/>
                <a:gd name="connsiteY12" fmla="*/ 133588 h 135612"/>
                <a:gd name="connsiteX13" fmla="*/ 123468 w 124277"/>
                <a:gd name="connsiteY13" fmla="*/ 110919 h 13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277" h="135612">
                  <a:moveTo>
                    <a:pt x="123468" y="110919"/>
                  </a:moveTo>
                  <a:lnTo>
                    <a:pt x="123873" y="0"/>
                  </a:lnTo>
                  <a:lnTo>
                    <a:pt x="97560" y="0"/>
                  </a:lnTo>
                  <a:lnTo>
                    <a:pt x="97560" y="85011"/>
                  </a:lnTo>
                  <a:cubicBezTo>
                    <a:pt x="97560" y="102013"/>
                    <a:pt x="82581" y="112943"/>
                    <a:pt x="62341" y="112943"/>
                  </a:cubicBezTo>
                  <a:cubicBezTo>
                    <a:pt x="40076" y="112943"/>
                    <a:pt x="26718" y="104442"/>
                    <a:pt x="26718" y="82987"/>
                  </a:cubicBezTo>
                  <a:cubicBezTo>
                    <a:pt x="26718" y="810"/>
                    <a:pt x="26718" y="0"/>
                    <a:pt x="26313" y="0"/>
                  </a:cubicBezTo>
                  <a:lnTo>
                    <a:pt x="0" y="0"/>
                  </a:lnTo>
                  <a:cubicBezTo>
                    <a:pt x="405" y="405"/>
                    <a:pt x="405" y="6882"/>
                    <a:pt x="405" y="90678"/>
                  </a:cubicBezTo>
                  <a:cubicBezTo>
                    <a:pt x="405" y="119420"/>
                    <a:pt x="20645" y="135612"/>
                    <a:pt x="51411" y="135612"/>
                  </a:cubicBezTo>
                  <a:cubicBezTo>
                    <a:pt x="70032" y="135612"/>
                    <a:pt x="89463" y="131159"/>
                    <a:pt x="98369" y="116586"/>
                  </a:cubicBezTo>
                  <a:lnTo>
                    <a:pt x="99179" y="133588"/>
                  </a:lnTo>
                  <a:lnTo>
                    <a:pt x="124277" y="133588"/>
                  </a:lnTo>
                  <a:cubicBezTo>
                    <a:pt x="123063" y="133183"/>
                    <a:pt x="123063" y="130755"/>
                    <a:pt x="123468" y="110919"/>
                  </a:cubicBezTo>
                  <a:close/>
                </a:path>
              </a:pathLst>
            </a:custGeom>
            <a:grpFill/>
            <a:ln w="4048"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BA88D830-C61A-B054-531D-007687C00275}"/>
                </a:ext>
              </a:extLst>
            </p:cNvPr>
            <p:cNvSpPr/>
            <p:nvPr/>
          </p:nvSpPr>
          <p:spPr>
            <a:xfrm>
              <a:off x="11375864" y="6306555"/>
              <a:ext cx="95940" cy="136028"/>
            </a:xfrm>
            <a:custGeom>
              <a:avLst/>
              <a:gdLst>
                <a:gd name="connsiteX0" fmla="*/ 26313 w 95940"/>
                <a:gd name="connsiteY0" fmla="*/ 25514 h 136028"/>
                <a:gd name="connsiteX1" fmla="*/ 26313 w 95940"/>
                <a:gd name="connsiteY1" fmla="*/ 2845 h 136028"/>
                <a:gd name="connsiteX2" fmla="*/ 405 w 95940"/>
                <a:gd name="connsiteY2" fmla="*/ 2845 h 136028"/>
                <a:gd name="connsiteX3" fmla="*/ 0 w 95940"/>
                <a:gd name="connsiteY3" fmla="*/ 136028 h 136028"/>
                <a:gd name="connsiteX4" fmla="*/ 26313 w 95940"/>
                <a:gd name="connsiteY4" fmla="*/ 136028 h 136028"/>
                <a:gd name="connsiteX5" fmla="*/ 26313 w 95940"/>
                <a:gd name="connsiteY5" fmla="*/ 65996 h 136028"/>
                <a:gd name="connsiteX6" fmla="*/ 66389 w 95940"/>
                <a:gd name="connsiteY6" fmla="*/ 25514 h 136028"/>
                <a:gd name="connsiteX7" fmla="*/ 95940 w 95940"/>
                <a:gd name="connsiteY7" fmla="*/ 29562 h 136028"/>
                <a:gd name="connsiteX8" fmla="*/ 95940 w 95940"/>
                <a:gd name="connsiteY8" fmla="*/ 2845 h 136028"/>
                <a:gd name="connsiteX9" fmla="*/ 70842 w 95940"/>
                <a:gd name="connsiteY9" fmla="*/ 11 h 136028"/>
                <a:gd name="connsiteX10" fmla="*/ 26313 w 95940"/>
                <a:gd name="connsiteY10" fmla="*/ 25514 h 13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940" h="136028">
                  <a:moveTo>
                    <a:pt x="26313" y="25514"/>
                  </a:moveTo>
                  <a:lnTo>
                    <a:pt x="26313" y="2845"/>
                  </a:lnTo>
                  <a:lnTo>
                    <a:pt x="405" y="2845"/>
                  </a:lnTo>
                  <a:lnTo>
                    <a:pt x="0" y="136028"/>
                  </a:lnTo>
                  <a:lnTo>
                    <a:pt x="26313" y="136028"/>
                  </a:lnTo>
                  <a:lnTo>
                    <a:pt x="26313" y="65996"/>
                  </a:lnTo>
                  <a:cubicBezTo>
                    <a:pt x="26313" y="40492"/>
                    <a:pt x="44125" y="25514"/>
                    <a:pt x="66389" y="25514"/>
                  </a:cubicBezTo>
                  <a:cubicBezTo>
                    <a:pt x="78534" y="25514"/>
                    <a:pt x="87844" y="26729"/>
                    <a:pt x="95940" y="29562"/>
                  </a:cubicBezTo>
                  <a:lnTo>
                    <a:pt x="95940" y="2845"/>
                  </a:lnTo>
                  <a:cubicBezTo>
                    <a:pt x="90273" y="1226"/>
                    <a:pt x="82987" y="11"/>
                    <a:pt x="70842" y="11"/>
                  </a:cubicBezTo>
                  <a:cubicBezTo>
                    <a:pt x="50602" y="-394"/>
                    <a:pt x="30361" y="10536"/>
                    <a:pt x="26313" y="25514"/>
                  </a:cubicBezTo>
                  <a:close/>
                </a:path>
              </a:pathLst>
            </a:custGeom>
            <a:grpFill/>
            <a:ln w="4048"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AF614DA0-334E-2257-8E2B-946F40FC0624}"/>
                </a:ext>
              </a:extLst>
            </p:cNvPr>
            <p:cNvSpPr/>
            <p:nvPr/>
          </p:nvSpPr>
          <p:spPr>
            <a:xfrm>
              <a:off x="11538598" y="6306566"/>
              <a:ext cx="139388" cy="138850"/>
            </a:xfrm>
            <a:custGeom>
              <a:avLst/>
              <a:gdLst>
                <a:gd name="connsiteX0" fmla="*/ 70033 w 139388"/>
                <a:gd name="connsiteY0" fmla="*/ 0 h 138850"/>
                <a:gd name="connsiteX1" fmla="*/ 13764 w 139388"/>
                <a:gd name="connsiteY1" fmla="*/ 24694 h 138850"/>
                <a:gd name="connsiteX2" fmla="*/ 0 w 139388"/>
                <a:gd name="connsiteY2" fmla="*/ 68818 h 138850"/>
                <a:gd name="connsiteX3" fmla="*/ 13359 w 139388"/>
                <a:gd name="connsiteY3" fmla="*/ 114157 h 138850"/>
                <a:gd name="connsiteX4" fmla="*/ 70842 w 139388"/>
                <a:gd name="connsiteY4" fmla="*/ 138851 h 138850"/>
                <a:gd name="connsiteX5" fmla="*/ 118206 w 139388"/>
                <a:gd name="connsiteY5" fmla="*/ 126302 h 138850"/>
                <a:gd name="connsiteX6" fmla="*/ 138041 w 139388"/>
                <a:gd name="connsiteY6" fmla="*/ 95131 h 138850"/>
                <a:gd name="connsiteX7" fmla="*/ 112538 w 139388"/>
                <a:gd name="connsiteY7" fmla="*/ 95131 h 138850"/>
                <a:gd name="connsiteX8" fmla="*/ 102013 w 139388"/>
                <a:gd name="connsiteY8" fmla="*/ 110109 h 138850"/>
                <a:gd name="connsiteX9" fmla="*/ 71247 w 139388"/>
                <a:gd name="connsiteY9" fmla="*/ 116991 h 138850"/>
                <a:gd name="connsiteX10" fmla="*/ 37243 w 139388"/>
                <a:gd name="connsiteY10" fmla="*/ 105251 h 138850"/>
                <a:gd name="connsiteX11" fmla="*/ 25908 w 139388"/>
                <a:gd name="connsiteY11" fmla="*/ 79343 h 138850"/>
                <a:gd name="connsiteX12" fmla="*/ 138851 w 139388"/>
                <a:gd name="connsiteY12" fmla="*/ 79748 h 138850"/>
                <a:gd name="connsiteX13" fmla="*/ 127111 w 139388"/>
                <a:gd name="connsiteY13" fmla="*/ 25098 h 138850"/>
                <a:gd name="connsiteX14" fmla="*/ 70033 w 139388"/>
                <a:gd name="connsiteY14" fmla="*/ 0 h 138850"/>
                <a:gd name="connsiteX15" fmla="*/ 25908 w 139388"/>
                <a:gd name="connsiteY15" fmla="*/ 58698 h 138850"/>
                <a:gd name="connsiteX16" fmla="*/ 36838 w 139388"/>
                <a:gd name="connsiteY16" fmla="*/ 34004 h 138850"/>
                <a:gd name="connsiteX17" fmla="*/ 70033 w 139388"/>
                <a:gd name="connsiteY17" fmla="*/ 22670 h 138850"/>
                <a:gd name="connsiteX18" fmla="*/ 104037 w 139388"/>
                <a:gd name="connsiteY18" fmla="*/ 34409 h 138850"/>
                <a:gd name="connsiteX19" fmla="*/ 112538 w 139388"/>
                <a:gd name="connsiteY19" fmla="*/ 59507 h 138850"/>
                <a:gd name="connsiteX20" fmla="*/ 25908 w 139388"/>
                <a:gd name="connsiteY20" fmla="*/ 58698 h 1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388" h="138850">
                  <a:moveTo>
                    <a:pt x="70033" y="0"/>
                  </a:moveTo>
                  <a:cubicBezTo>
                    <a:pt x="44529" y="0"/>
                    <a:pt x="25503" y="9716"/>
                    <a:pt x="13764" y="24694"/>
                  </a:cubicBezTo>
                  <a:cubicBezTo>
                    <a:pt x="4858" y="36028"/>
                    <a:pt x="0" y="50197"/>
                    <a:pt x="0" y="68818"/>
                  </a:cubicBezTo>
                  <a:cubicBezTo>
                    <a:pt x="0" y="88249"/>
                    <a:pt x="4453" y="102822"/>
                    <a:pt x="13359" y="114157"/>
                  </a:cubicBezTo>
                  <a:cubicBezTo>
                    <a:pt x="26718" y="131564"/>
                    <a:pt x="46149" y="138851"/>
                    <a:pt x="70842" y="138851"/>
                  </a:cubicBezTo>
                  <a:cubicBezTo>
                    <a:pt x="91893" y="138851"/>
                    <a:pt x="107681" y="133993"/>
                    <a:pt x="118206" y="126302"/>
                  </a:cubicBezTo>
                  <a:cubicBezTo>
                    <a:pt x="130755" y="116991"/>
                    <a:pt x="138041" y="104037"/>
                    <a:pt x="138041" y="95131"/>
                  </a:cubicBezTo>
                  <a:lnTo>
                    <a:pt x="112538" y="95131"/>
                  </a:lnTo>
                  <a:cubicBezTo>
                    <a:pt x="112538" y="98370"/>
                    <a:pt x="109705" y="104847"/>
                    <a:pt x="102013" y="110109"/>
                  </a:cubicBezTo>
                  <a:cubicBezTo>
                    <a:pt x="95536" y="114157"/>
                    <a:pt x="85011" y="116991"/>
                    <a:pt x="71247" y="116991"/>
                  </a:cubicBezTo>
                  <a:cubicBezTo>
                    <a:pt x="57079" y="116991"/>
                    <a:pt x="44935" y="112538"/>
                    <a:pt x="37243" y="105251"/>
                  </a:cubicBezTo>
                  <a:cubicBezTo>
                    <a:pt x="30361" y="98370"/>
                    <a:pt x="26313" y="89868"/>
                    <a:pt x="25908" y="79343"/>
                  </a:cubicBezTo>
                  <a:lnTo>
                    <a:pt x="138851" y="79748"/>
                  </a:lnTo>
                  <a:cubicBezTo>
                    <a:pt x="140875" y="59507"/>
                    <a:pt x="137232" y="38052"/>
                    <a:pt x="127111" y="25098"/>
                  </a:cubicBezTo>
                  <a:cubicBezTo>
                    <a:pt x="115777" y="9716"/>
                    <a:pt x="97560" y="0"/>
                    <a:pt x="70033" y="0"/>
                  </a:cubicBezTo>
                  <a:close/>
                  <a:moveTo>
                    <a:pt x="25908" y="58698"/>
                  </a:moveTo>
                  <a:cubicBezTo>
                    <a:pt x="26718" y="48173"/>
                    <a:pt x="29956" y="39672"/>
                    <a:pt x="36838" y="34004"/>
                  </a:cubicBezTo>
                  <a:cubicBezTo>
                    <a:pt x="44125" y="27122"/>
                    <a:pt x="54650" y="22265"/>
                    <a:pt x="70033" y="22670"/>
                  </a:cubicBezTo>
                  <a:cubicBezTo>
                    <a:pt x="86225" y="22670"/>
                    <a:pt x="96750" y="27527"/>
                    <a:pt x="104037" y="34409"/>
                  </a:cubicBezTo>
                  <a:cubicBezTo>
                    <a:pt x="110514" y="40886"/>
                    <a:pt x="112538" y="48982"/>
                    <a:pt x="112538" y="59507"/>
                  </a:cubicBezTo>
                  <a:lnTo>
                    <a:pt x="25908" y="58698"/>
                  </a:lnTo>
                  <a:close/>
                </a:path>
              </a:pathLst>
            </a:custGeom>
            <a:grpFill/>
            <a:ln w="4048"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093E8346-1571-7CD4-F605-91B80C335031}"/>
              </a:ext>
            </a:extLst>
          </p:cNvPr>
          <p:cNvGrpSpPr/>
          <p:nvPr/>
        </p:nvGrpSpPr>
        <p:grpSpPr>
          <a:xfrm>
            <a:off x="852141" y="2818381"/>
            <a:ext cx="3319743" cy="650766"/>
            <a:chOff x="852141" y="2818381"/>
            <a:chExt cx="3319743" cy="650766"/>
          </a:xfrm>
        </p:grpSpPr>
        <p:sp>
          <p:nvSpPr>
            <p:cNvPr id="110" name="Snip and Round Single Corner of Rectangle 10">
              <a:extLst>
                <a:ext uri="{FF2B5EF4-FFF2-40B4-BE49-F238E27FC236}">
                  <a16:creationId xmlns:a16="http://schemas.microsoft.com/office/drawing/2014/main" id="{FE00A751-03E6-223D-3B89-D223157A1574}"/>
                </a:ext>
              </a:extLst>
            </p:cNvPr>
            <p:cNvSpPr/>
            <p:nvPr/>
          </p:nvSpPr>
          <p:spPr>
            <a:xfrm>
              <a:off x="852141" y="2818381"/>
              <a:ext cx="3319743" cy="650766"/>
            </a:xfrm>
            <a:prstGeom prst="snipRoundRect">
              <a:avLst>
                <a:gd name="adj1" fmla="val 0"/>
                <a:gd name="adj2" fmla="val 16667"/>
              </a:avLst>
            </a:prstGeom>
            <a:solidFill>
              <a:schemeClr val="accent3"/>
            </a:solidFill>
            <a:ln>
              <a:solidFill>
                <a:srgbClr val="3449B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111" name="TextBox 110">
              <a:extLst>
                <a:ext uri="{FF2B5EF4-FFF2-40B4-BE49-F238E27FC236}">
                  <a16:creationId xmlns:a16="http://schemas.microsoft.com/office/drawing/2014/main" id="{3B85415F-390A-D567-44DA-28AEF3BDD4ED}"/>
                </a:ext>
              </a:extLst>
            </p:cNvPr>
            <p:cNvSpPr txBox="1"/>
            <p:nvPr/>
          </p:nvSpPr>
          <p:spPr>
            <a:xfrm>
              <a:off x="1321669" y="2960878"/>
              <a:ext cx="2132613" cy="200055"/>
            </a:xfrm>
            <a:prstGeom prst="rect">
              <a:avLst/>
            </a:prstGeom>
            <a:noFill/>
          </p:spPr>
          <p:txBody>
            <a:bodyPr wrap="square" lIns="182880"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bg1"/>
                  </a:solidFill>
                  <a:effectLst/>
                  <a:uLnTx/>
                  <a:uFillTx/>
                  <a:latin typeface="+mj-lt"/>
                  <a:ea typeface="+mn-ea"/>
                  <a:cs typeface="Archivo" pitchFamily="2" charset="77"/>
                </a:rPr>
                <a:t>Endpoint</a:t>
              </a:r>
              <a:r>
                <a:rPr lang="en-US" sz="1000">
                  <a:solidFill>
                    <a:schemeClr val="bg1"/>
                  </a:solidFill>
                  <a:latin typeface="+mj-lt"/>
                  <a:cs typeface="Archivo" pitchFamily="2" charset="77"/>
                </a:rPr>
                <a:t> </a:t>
              </a:r>
              <a:r>
                <a:rPr kumimoji="0" lang="en-US" sz="1000" i="0" u="none" strike="noStrike" kern="1200" cap="none" spc="0" normalizeH="0" baseline="0" noProof="0">
                  <a:ln>
                    <a:noFill/>
                  </a:ln>
                  <a:solidFill>
                    <a:schemeClr val="bg1"/>
                  </a:solidFill>
                  <a:effectLst/>
                  <a:uLnTx/>
                  <a:uFillTx/>
                  <a:latin typeface="+mj-lt"/>
                  <a:ea typeface="+mn-ea"/>
                  <a:cs typeface="Archivo" pitchFamily="2" charset="77"/>
                </a:rPr>
                <a:t>Security</a:t>
              </a:r>
              <a:endParaRPr kumimoji="0" lang="en-FI" sz="1000" i="0" u="none" strike="noStrike" kern="1200" cap="none" spc="0" normalizeH="0" baseline="0" noProof="0">
                <a:ln>
                  <a:noFill/>
                </a:ln>
                <a:solidFill>
                  <a:schemeClr val="bg1"/>
                </a:solidFill>
                <a:effectLst/>
                <a:uLnTx/>
                <a:uFillTx/>
                <a:latin typeface="+mj-lt"/>
                <a:ea typeface="+mn-ea"/>
                <a:cs typeface="Archivo" pitchFamily="2" charset="77"/>
              </a:endParaRPr>
            </a:p>
          </p:txBody>
        </p:sp>
        <p:sp>
          <p:nvSpPr>
            <p:cNvPr id="3" name="TextBox 2">
              <a:extLst>
                <a:ext uri="{FF2B5EF4-FFF2-40B4-BE49-F238E27FC236}">
                  <a16:creationId xmlns:a16="http://schemas.microsoft.com/office/drawing/2014/main" id="{2590EA48-E2A9-77F5-A428-28AB7F429B1E}"/>
                </a:ext>
              </a:extLst>
            </p:cNvPr>
            <p:cNvSpPr txBox="1"/>
            <p:nvPr/>
          </p:nvSpPr>
          <p:spPr>
            <a:xfrm>
              <a:off x="1326431" y="2977392"/>
              <a:ext cx="2762608" cy="423193"/>
            </a:xfrm>
            <a:prstGeom prst="rect">
              <a:avLst/>
            </a:prstGeom>
            <a:noFill/>
          </p:spPr>
          <p:txBody>
            <a:bodyPr wrap="square" lIns="182880"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chemeClr val="accent5"/>
                  </a:solidFill>
                  <a:effectLst/>
                  <a:uLnTx/>
                  <a:uFillTx/>
                  <a:latin typeface="TitlingGothicFB"/>
                  <a:ea typeface="+mn-ea"/>
                  <a:cs typeface="Archivo" pitchFamily="2" charset="77"/>
                </a:rPr>
              </a:br>
              <a:r>
                <a:rPr kumimoji="0" lang="en-US" sz="700" b="0" i="0" u="none" strike="noStrike" kern="1200" cap="none" spc="0" normalizeH="0" baseline="0" noProof="0" dirty="0">
                  <a:ln>
                    <a:noFill/>
                  </a:ln>
                  <a:solidFill>
                    <a:schemeClr val="accent5"/>
                  </a:solidFill>
                  <a:effectLst/>
                  <a:uLnTx/>
                  <a:uFillTx/>
                  <a:latin typeface="TitlingGothicFB"/>
                  <a:ea typeface="+mn-ea"/>
                  <a:cs typeface="Archivo" pitchFamily="2" charset="77"/>
                </a:rPr>
                <a:t>Endpoint Protection, Detection and Response</a:t>
              </a:r>
              <a:br>
                <a:rPr kumimoji="0" lang="en-US" sz="700" b="0" i="0" u="none" strike="noStrike" kern="1200" cap="none" spc="0" normalizeH="0" baseline="0" noProof="0" dirty="0">
                  <a:ln>
                    <a:noFill/>
                  </a:ln>
                  <a:solidFill>
                    <a:schemeClr val="accent5"/>
                  </a:solidFill>
                  <a:effectLst/>
                  <a:uLnTx/>
                  <a:uFillTx/>
                  <a:latin typeface="TitlingGothicFB"/>
                  <a:ea typeface="+mn-ea"/>
                  <a:cs typeface="Archivo" pitchFamily="2" charset="77"/>
                </a:rPr>
              </a:br>
              <a:r>
                <a:rPr kumimoji="0" lang="es-ES" sz="700" b="0" i="0" u="none" strike="noStrike" kern="1200" cap="none" spc="0" normalizeH="0" baseline="0" noProof="0" dirty="0">
                  <a:ln>
                    <a:noFill/>
                  </a:ln>
                  <a:solidFill>
                    <a:schemeClr val="accent5"/>
                  </a:solidFill>
                  <a:effectLst/>
                  <a:uLnTx/>
                  <a:uFillTx/>
                  <a:latin typeface="TitlingGothicFB"/>
                  <a:ea typeface="+mn-ea"/>
                  <a:cs typeface="Archivo" pitchFamily="2" charset="77"/>
                </a:rPr>
                <a:t>para Windows, macOS, Linux, iOS y Android</a:t>
              </a:r>
              <a:endParaRPr kumimoji="0" lang="en-FI" sz="1000" b="0" i="0" u="none" strike="noStrike" kern="1200" cap="none" spc="0" normalizeH="0" baseline="0" noProof="0" dirty="0">
                <a:ln>
                  <a:noFill/>
                </a:ln>
                <a:solidFill>
                  <a:schemeClr val="accent5"/>
                </a:solidFill>
                <a:effectLst/>
                <a:uLnTx/>
                <a:uFillTx/>
                <a:latin typeface="TitlingGothicFB"/>
                <a:ea typeface="+mn-ea"/>
                <a:cs typeface="Archivo" pitchFamily="2" charset="77"/>
              </a:endParaRPr>
            </a:p>
          </p:txBody>
        </p:sp>
        <p:pic>
          <p:nvPicPr>
            <p:cNvPr id="109" name="Graphic 108">
              <a:extLst>
                <a:ext uri="{FF2B5EF4-FFF2-40B4-BE49-F238E27FC236}">
                  <a16:creationId xmlns:a16="http://schemas.microsoft.com/office/drawing/2014/main" id="{00766FA8-2919-9D3E-38C3-3EC1E25D1E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3316" y="2990482"/>
              <a:ext cx="272789" cy="337397"/>
            </a:xfrm>
            <a:prstGeom prst="rect">
              <a:avLst/>
            </a:prstGeom>
          </p:spPr>
        </p:pic>
      </p:grpSp>
      <p:grpSp>
        <p:nvGrpSpPr>
          <p:cNvPr id="13" name="Group 12">
            <a:extLst>
              <a:ext uri="{FF2B5EF4-FFF2-40B4-BE49-F238E27FC236}">
                <a16:creationId xmlns:a16="http://schemas.microsoft.com/office/drawing/2014/main" id="{4EA80860-1948-F64B-B1AD-97C8BA521D7C}"/>
              </a:ext>
            </a:extLst>
          </p:cNvPr>
          <p:cNvGrpSpPr/>
          <p:nvPr/>
        </p:nvGrpSpPr>
        <p:grpSpPr>
          <a:xfrm>
            <a:off x="848982" y="3555952"/>
            <a:ext cx="3319743" cy="647466"/>
            <a:chOff x="848982" y="3555952"/>
            <a:chExt cx="3319743" cy="647466"/>
          </a:xfrm>
        </p:grpSpPr>
        <p:sp>
          <p:nvSpPr>
            <p:cNvPr id="114" name="Snip and Round Single Corner of Rectangle 10">
              <a:extLst>
                <a:ext uri="{FF2B5EF4-FFF2-40B4-BE49-F238E27FC236}">
                  <a16:creationId xmlns:a16="http://schemas.microsoft.com/office/drawing/2014/main" id="{292BC962-D478-9E89-A531-6EB01E9C121E}"/>
                </a:ext>
              </a:extLst>
            </p:cNvPr>
            <p:cNvSpPr/>
            <p:nvPr/>
          </p:nvSpPr>
          <p:spPr>
            <a:xfrm>
              <a:off x="848982" y="3555952"/>
              <a:ext cx="3319743" cy="647466"/>
            </a:xfrm>
            <a:prstGeom prst="snipRoundRect">
              <a:avLst>
                <a:gd name="adj1" fmla="val 0"/>
                <a:gd name="adj2" fmla="val 16667"/>
              </a:avLst>
            </a:prstGeom>
            <a:solidFill>
              <a:schemeClr val="accent3"/>
            </a:solidFill>
            <a:ln>
              <a:solidFill>
                <a:srgbClr val="3449B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115" name="TextBox 114">
              <a:extLst>
                <a:ext uri="{FF2B5EF4-FFF2-40B4-BE49-F238E27FC236}">
                  <a16:creationId xmlns:a16="http://schemas.microsoft.com/office/drawing/2014/main" id="{E7B74A81-3322-35EB-698C-1027D05948F3}"/>
                </a:ext>
              </a:extLst>
            </p:cNvPr>
            <p:cNvSpPr txBox="1"/>
            <p:nvPr/>
          </p:nvSpPr>
          <p:spPr>
            <a:xfrm>
              <a:off x="1321670" y="3690419"/>
              <a:ext cx="2132613" cy="200055"/>
            </a:xfrm>
            <a:prstGeom prst="rect">
              <a:avLst/>
            </a:prstGeom>
            <a:noFill/>
          </p:spPr>
          <p:txBody>
            <a:bodyPr wrap="square" lIns="182880"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bg1"/>
                  </a:solidFill>
                  <a:effectLst/>
                  <a:uLnTx/>
                  <a:uFillTx/>
                  <a:latin typeface="+mj-lt"/>
                  <a:ea typeface="+mn-ea"/>
                  <a:cs typeface="Archivo" pitchFamily="2" charset="77"/>
                </a:rPr>
                <a:t>Identity</a:t>
              </a:r>
              <a:r>
                <a:rPr lang="en-US" sz="1000">
                  <a:solidFill>
                    <a:schemeClr val="bg1"/>
                  </a:solidFill>
                  <a:latin typeface="+mj-lt"/>
                  <a:cs typeface="Archivo" pitchFamily="2" charset="77"/>
                </a:rPr>
                <a:t> </a:t>
              </a:r>
              <a:r>
                <a:rPr kumimoji="0" lang="en-US" sz="1000" i="0" u="none" strike="noStrike" kern="1200" cap="none" spc="0" normalizeH="0" baseline="0" noProof="0">
                  <a:ln>
                    <a:noFill/>
                  </a:ln>
                  <a:solidFill>
                    <a:schemeClr val="bg1"/>
                  </a:solidFill>
                  <a:effectLst/>
                  <a:uLnTx/>
                  <a:uFillTx/>
                  <a:latin typeface="+mj-lt"/>
                  <a:ea typeface="+mn-ea"/>
                  <a:cs typeface="Archivo" pitchFamily="2" charset="77"/>
                </a:rPr>
                <a:t>Security</a:t>
              </a:r>
              <a:endParaRPr kumimoji="0" lang="en-FI" sz="1000" i="0" u="none" strike="noStrike" kern="1200" cap="none" spc="0" normalizeH="0" baseline="0" noProof="0">
                <a:ln>
                  <a:noFill/>
                </a:ln>
                <a:solidFill>
                  <a:schemeClr val="bg1"/>
                </a:solidFill>
                <a:effectLst/>
                <a:uLnTx/>
                <a:uFillTx/>
                <a:latin typeface="+mj-lt"/>
                <a:ea typeface="+mn-ea"/>
                <a:cs typeface="Archivo" pitchFamily="2" charset="77"/>
              </a:endParaRPr>
            </a:p>
          </p:txBody>
        </p:sp>
        <p:sp>
          <p:nvSpPr>
            <p:cNvPr id="4" name="TextBox 3">
              <a:extLst>
                <a:ext uri="{FF2B5EF4-FFF2-40B4-BE49-F238E27FC236}">
                  <a16:creationId xmlns:a16="http://schemas.microsoft.com/office/drawing/2014/main" id="{63FDC6CB-79F9-8F19-78F5-820D573CD6E8}"/>
                </a:ext>
              </a:extLst>
            </p:cNvPr>
            <p:cNvSpPr txBox="1"/>
            <p:nvPr/>
          </p:nvSpPr>
          <p:spPr>
            <a:xfrm>
              <a:off x="1326431" y="3709468"/>
              <a:ext cx="2313070" cy="423193"/>
            </a:xfrm>
            <a:prstGeom prst="rect">
              <a:avLst/>
            </a:prstGeom>
            <a:noFill/>
          </p:spPr>
          <p:txBody>
            <a:bodyPr wrap="square" lIns="182880"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chemeClr val="accent5"/>
                  </a:solidFill>
                  <a:effectLst/>
                  <a:uLnTx/>
                  <a:uFillTx/>
                  <a:latin typeface="TitlingGothicFB"/>
                  <a:ea typeface="+mn-ea"/>
                  <a:cs typeface="Archivo" pitchFamily="2" charset="77"/>
                </a:rPr>
              </a:br>
              <a:r>
                <a:rPr kumimoji="0" lang="en-US" sz="700" b="0" i="0" u="none" strike="noStrike" kern="1200" cap="none" spc="0" normalizeH="0" baseline="0" noProof="0" dirty="0">
                  <a:ln>
                    <a:noFill/>
                  </a:ln>
                  <a:solidFill>
                    <a:schemeClr val="accent5"/>
                  </a:solidFill>
                  <a:effectLst/>
                  <a:uLnTx/>
                  <a:uFillTx/>
                  <a:latin typeface="TitlingGothicFB"/>
                  <a:ea typeface="+mn-ea"/>
                  <a:cs typeface="Archivo" pitchFamily="2" charset="77"/>
                </a:rPr>
                <a:t>Identity Threat Detection </a:t>
              </a:r>
              <a:br>
                <a:rPr kumimoji="0" lang="en-US" sz="700" b="0" i="0" u="none" strike="noStrike" kern="1200" cap="none" spc="0" normalizeH="0" baseline="0" noProof="0" dirty="0">
                  <a:ln>
                    <a:noFill/>
                  </a:ln>
                  <a:solidFill>
                    <a:schemeClr val="accent5"/>
                  </a:solidFill>
                  <a:effectLst/>
                  <a:uLnTx/>
                  <a:uFillTx/>
                  <a:latin typeface="TitlingGothicFB"/>
                  <a:ea typeface="+mn-ea"/>
                  <a:cs typeface="Archivo" pitchFamily="2" charset="77"/>
                </a:rPr>
              </a:br>
              <a:r>
                <a:rPr kumimoji="0" lang="en-US" sz="700" b="0" i="0" u="none" strike="noStrike" kern="1200" cap="none" spc="0" normalizeH="0" baseline="0" noProof="0" dirty="0">
                  <a:ln>
                    <a:noFill/>
                  </a:ln>
                  <a:solidFill>
                    <a:schemeClr val="accent5"/>
                  </a:solidFill>
                  <a:effectLst/>
                  <a:uLnTx/>
                  <a:uFillTx/>
                  <a:latin typeface="TitlingGothicFB"/>
                  <a:ea typeface="+mn-ea"/>
                  <a:cs typeface="Archivo" pitchFamily="2" charset="77"/>
                </a:rPr>
                <a:t>para Microsoft Entra ID</a:t>
              </a:r>
              <a:endParaRPr kumimoji="0" lang="en-FI" sz="1000" b="0" i="0" u="none" strike="noStrike" kern="1200" cap="none" spc="0" normalizeH="0" baseline="0" noProof="0" dirty="0">
                <a:ln>
                  <a:noFill/>
                </a:ln>
                <a:solidFill>
                  <a:schemeClr val="accent5"/>
                </a:solidFill>
                <a:effectLst/>
                <a:uLnTx/>
                <a:uFillTx/>
                <a:latin typeface="TitlingGothicFB"/>
                <a:ea typeface="+mn-ea"/>
                <a:cs typeface="Archivo" pitchFamily="2" charset="77"/>
              </a:endParaRPr>
            </a:p>
          </p:txBody>
        </p:sp>
        <p:pic>
          <p:nvPicPr>
            <p:cNvPr id="113" name="Graphic 112">
              <a:extLst>
                <a:ext uri="{FF2B5EF4-FFF2-40B4-BE49-F238E27FC236}">
                  <a16:creationId xmlns:a16="http://schemas.microsoft.com/office/drawing/2014/main" id="{7660F696-359D-F229-4A42-FABD331DE7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2696" y="3719885"/>
              <a:ext cx="308682" cy="337397"/>
            </a:xfrm>
            <a:prstGeom prst="rect">
              <a:avLst/>
            </a:prstGeom>
          </p:spPr>
        </p:pic>
      </p:grpSp>
      <p:grpSp>
        <p:nvGrpSpPr>
          <p:cNvPr id="14" name="Group 13">
            <a:extLst>
              <a:ext uri="{FF2B5EF4-FFF2-40B4-BE49-F238E27FC236}">
                <a16:creationId xmlns:a16="http://schemas.microsoft.com/office/drawing/2014/main" id="{AD34FF90-3F13-3A04-2A22-D1B7A566DF85}"/>
              </a:ext>
            </a:extLst>
          </p:cNvPr>
          <p:cNvGrpSpPr/>
          <p:nvPr/>
        </p:nvGrpSpPr>
        <p:grpSpPr>
          <a:xfrm>
            <a:off x="843006" y="4281819"/>
            <a:ext cx="3319743" cy="639628"/>
            <a:chOff x="843006" y="4281819"/>
            <a:chExt cx="3319743" cy="639628"/>
          </a:xfrm>
        </p:grpSpPr>
        <p:sp>
          <p:nvSpPr>
            <p:cNvPr id="118" name="Snip and Round Single Corner of Rectangle 10">
              <a:extLst>
                <a:ext uri="{FF2B5EF4-FFF2-40B4-BE49-F238E27FC236}">
                  <a16:creationId xmlns:a16="http://schemas.microsoft.com/office/drawing/2014/main" id="{FDDB6C99-3954-A8EA-F005-B706BEFE668D}"/>
                </a:ext>
              </a:extLst>
            </p:cNvPr>
            <p:cNvSpPr/>
            <p:nvPr/>
          </p:nvSpPr>
          <p:spPr>
            <a:xfrm>
              <a:off x="843006" y="4281819"/>
              <a:ext cx="3319743" cy="639628"/>
            </a:xfrm>
            <a:prstGeom prst="snipRoundRect">
              <a:avLst>
                <a:gd name="adj1" fmla="val 0"/>
                <a:gd name="adj2" fmla="val 16667"/>
              </a:avLst>
            </a:prstGeom>
            <a:solidFill>
              <a:schemeClr val="accent3"/>
            </a:solidFill>
            <a:ln>
              <a:solidFill>
                <a:srgbClr val="3449B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119" name="TextBox 118">
              <a:extLst>
                <a:ext uri="{FF2B5EF4-FFF2-40B4-BE49-F238E27FC236}">
                  <a16:creationId xmlns:a16="http://schemas.microsoft.com/office/drawing/2014/main" id="{9CD9E599-B19A-B67E-8F0E-C158B3F59595}"/>
                </a:ext>
              </a:extLst>
            </p:cNvPr>
            <p:cNvSpPr txBox="1"/>
            <p:nvPr/>
          </p:nvSpPr>
          <p:spPr>
            <a:xfrm>
              <a:off x="1331378" y="4387305"/>
              <a:ext cx="2132613" cy="200055"/>
            </a:xfrm>
            <a:prstGeom prst="rect">
              <a:avLst/>
            </a:prstGeom>
            <a:noFill/>
          </p:spPr>
          <p:txBody>
            <a:bodyPr wrap="square" lIns="182880"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bg1"/>
                  </a:solidFill>
                  <a:effectLst/>
                  <a:uLnTx/>
                  <a:uFillTx/>
                  <a:latin typeface="+mj-lt"/>
                  <a:ea typeface="+mn-ea"/>
                  <a:cs typeface="Archivo" pitchFamily="2" charset="77"/>
                </a:rPr>
                <a:t>Collaboration Protection</a:t>
              </a:r>
              <a:endParaRPr kumimoji="0" lang="en-FI" sz="1000" i="0" u="none" strike="noStrike" kern="1200" cap="none" spc="0" normalizeH="0" baseline="0" noProof="0">
                <a:ln>
                  <a:noFill/>
                </a:ln>
                <a:solidFill>
                  <a:schemeClr val="bg1"/>
                </a:solidFill>
                <a:effectLst/>
                <a:uLnTx/>
                <a:uFillTx/>
                <a:latin typeface="+mj-lt"/>
                <a:ea typeface="+mn-ea"/>
                <a:cs typeface="Archivo" pitchFamily="2" charset="77"/>
              </a:endParaRPr>
            </a:p>
          </p:txBody>
        </p:sp>
        <p:sp>
          <p:nvSpPr>
            <p:cNvPr id="5" name="TextBox 4">
              <a:extLst>
                <a:ext uri="{FF2B5EF4-FFF2-40B4-BE49-F238E27FC236}">
                  <a16:creationId xmlns:a16="http://schemas.microsoft.com/office/drawing/2014/main" id="{9FD88DAD-355D-48A5-5BF1-3CB541BCBB15}"/>
                </a:ext>
              </a:extLst>
            </p:cNvPr>
            <p:cNvSpPr txBox="1"/>
            <p:nvPr/>
          </p:nvSpPr>
          <p:spPr>
            <a:xfrm>
              <a:off x="1335956" y="4395613"/>
              <a:ext cx="2556690" cy="415498"/>
            </a:xfrm>
            <a:prstGeom prst="rect">
              <a:avLst/>
            </a:prstGeom>
            <a:noFill/>
          </p:spPr>
          <p:txBody>
            <a:bodyPr wrap="square" lIns="182880" t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chemeClr val="accent5"/>
                  </a:solidFill>
                  <a:effectLst/>
                  <a:uLnTx/>
                  <a:uFillTx/>
                  <a:latin typeface="TitlingGothicFB"/>
                  <a:ea typeface="+mn-ea"/>
                  <a:cs typeface="Archivo" pitchFamily="2" charset="77"/>
                </a:rPr>
              </a:br>
              <a:r>
                <a:rPr kumimoji="0" lang="es-ES" sz="700" b="0" i="0" u="none" strike="noStrike" kern="1200" cap="none" spc="0" normalizeH="0" baseline="0" noProof="0" dirty="0">
                  <a:ln>
                    <a:noFill/>
                  </a:ln>
                  <a:solidFill>
                    <a:schemeClr val="accent5"/>
                  </a:solidFill>
                  <a:effectLst/>
                  <a:uLnTx/>
                  <a:uFillTx/>
                  <a:latin typeface="TitlingGothicFB"/>
                  <a:ea typeface="+mn-ea"/>
                  <a:cs typeface="Archivo" pitchFamily="2" charset="77"/>
                </a:rPr>
                <a:t>Protección avanzada para correo electrónico de Microsoft 365, Teams, OneDrive y SharePoint</a:t>
              </a:r>
              <a:endParaRPr kumimoji="0" lang="en-FI" sz="1000" i="0" u="none" strike="noStrike" kern="1200" cap="none" spc="0" normalizeH="0" baseline="0" noProof="0" dirty="0">
                <a:ln>
                  <a:noFill/>
                </a:ln>
                <a:solidFill>
                  <a:schemeClr val="accent5"/>
                </a:solidFill>
                <a:effectLst/>
                <a:uLnTx/>
                <a:uFillTx/>
                <a:latin typeface="TitlingGothicFB"/>
                <a:ea typeface="+mn-ea"/>
                <a:cs typeface="Archivo" pitchFamily="2" charset="77"/>
              </a:endParaRPr>
            </a:p>
          </p:txBody>
        </p:sp>
        <p:pic>
          <p:nvPicPr>
            <p:cNvPr id="117" name="Graphic 116">
              <a:extLst>
                <a:ext uri="{FF2B5EF4-FFF2-40B4-BE49-F238E27FC236}">
                  <a16:creationId xmlns:a16="http://schemas.microsoft.com/office/drawing/2014/main" id="{FF728634-6761-6AE4-1C28-09F59BE6F4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3853" y="4420042"/>
              <a:ext cx="344576" cy="323040"/>
            </a:xfrm>
            <a:prstGeom prst="rect">
              <a:avLst/>
            </a:prstGeom>
          </p:spPr>
        </p:pic>
      </p:grpSp>
    </p:spTree>
    <p:extLst>
      <p:ext uri="{BB962C8B-B14F-4D97-AF65-F5344CB8AC3E}">
        <p14:creationId xmlns:p14="http://schemas.microsoft.com/office/powerpoint/2010/main" val="268284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3D3337-DE5B-134D-E1C4-B5D1F69854DF}"/>
              </a:ext>
            </a:extLst>
          </p:cNvPr>
          <p:cNvSpPr>
            <a:spLocks noGrp="1"/>
          </p:cNvSpPr>
          <p:nvPr>
            <p:ph type="title"/>
          </p:nvPr>
        </p:nvSpPr>
        <p:spPr>
          <a:xfrm>
            <a:off x="695325" y="360179"/>
            <a:ext cx="10679721" cy="1150938"/>
          </a:xfrm>
        </p:spPr>
        <p:txBody>
          <a:bodyPr/>
          <a:lstStyle/>
          <a:p>
            <a:r>
              <a:rPr lang="es-ES" sz="3600" dirty="0">
                <a:solidFill>
                  <a:schemeClr val="bg1"/>
                </a:solidFill>
              </a:rPr>
              <a:t>Proteja su patrimonio de TI moderno contra amenazas avanzadas </a:t>
            </a:r>
            <a:r>
              <a:rPr lang="en-US" sz="3600" dirty="0"/>
              <a:t>con Elements XDR</a:t>
            </a:r>
          </a:p>
        </p:txBody>
      </p:sp>
      <p:sp>
        <p:nvSpPr>
          <p:cNvPr id="50" name="Rectangle 49">
            <a:extLst>
              <a:ext uri="{FF2B5EF4-FFF2-40B4-BE49-F238E27FC236}">
                <a16:creationId xmlns:a16="http://schemas.microsoft.com/office/drawing/2014/main" id="{036A53CD-8985-2972-56A3-37FF7F21E7D3}"/>
              </a:ext>
            </a:extLst>
          </p:cNvPr>
          <p:cNvSpPr/>
          <p:nvPr/>
        </p:nvSpPr>
        <p:spPr>
          <a:xfrm>
            <a:off x="0" y="1789470"/>
            <a:ext cx="12192000" cy="1650077"/>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chivo"/>
              <a:ea typeface="+mn-ea"/>
              <a:cs typeface="+mn-cs"/>
            </a:endParaRPr>
          </a:p>
        </p:txBody>
      </p:sp>
      <p:grpSp>
        <p:nvGrpSpPr>
          <p:cNvPr id="47" name="Group 46">
            <a:extLst>
              <a:ext uri="{FF2B5EF4-FFF2-40B4-BE49-F238E27FC236}">
                <a16:creationId xmlns:a16="http://schemas.microsoft.com/office/drawing/2014/main" id="{F26EAB76-9988-E37F-5841-81F8BAA7B2ED}"/>
              </a:ext>
            </a:extLst>
          </p:cNvPr>
          <p:cNvGrpSpPr/>
          <p:nvPr/>
        </p:nvGrpSpPr>
        <p:grpSpPr>
          <a:xfrm>
            <a:off x="995949" y="3717900"/>
            <a:ext cx="3308809" cy="2489762"/>
            <a:chOff x="574704" y="3646411"/>
            <a:chExt cx="3308809" cy="2489762"/>
          </a:xfrm>
        </p:grpSpPr>
        <p:sp>
          <p:nvSpPr>
            <p:cNvPr id="17" name="TextBox 16">
              <a:extLst>
                <a:ext uri="{FF2B5EF4-FFF2-40B4-BE49-F238E27FC236}">
                  <a16:creationId xmlns:a16="http://schemas.microsoft.com/office/drawing/2014/main" id="{24E03D17-B670-7D9C-EC16-DF3D7BFE1FFE}"/>
                </a:ext>
              </a:extLst>
            </p:cNvPr>
            <p:cNvSpPr txBox="1"/>
            <p:nvPr/>
          </p:nvSpPr>
          <p:spPr>
            <a:xfrm>
              <a:off x="574704" y="4358969"/>
              <a:ext cx="3308809" cy="369332"/>
            </a:xfrm>
            <a:prstGeom prst="rect">
              <a:avLst/>
            </a:prstGeom>
            <a:noFill/>
          </p:spPr>
          <p:txBody>
            <a:bodyPr wrap="square" l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tlingGothicFB"/>
                  <a:ea typeface="+mn-ea"/>
                  <a:cs typeface="+mn-cs"/>
                </a:rPr>
                <a:t>Endpoint Security</a:t>
              </a:r>
              <a:endParaRPr kumimoji="0" lang="en-FI" sz="1800" b="0" i="0" u="none" strike="noStrike" kern="1200" cap="none" spc="0" normalizeH="0" baseline="0" noProof="0">
                <a:ln>
                  <a:noFill/>
                </a:ln>
                <a:solidFill>
                  <a:srgbClr val="FFFFFF"/>
                </a:solidFill>
                <a:effectLst/>
                <a:uLnTx/>
                <a:uFillTx/>
                <a:latin typeface="TitlingGothicFB"/>
                <a:ea typeface="+mn-ea"/>
                <a:cs typeface="+mn-cs"/>
              </a:endParaRPr>
            </a:p>
          </p:txBody>
        </p:sp>
        <p:pic>
          <p:nvPicPr>
            <p:cNvPr id="33" name="Graphic 32">
              <a:extLst>
                <a:ext uri="{FF2B5EF4-FFF2-40B4-BE49-F238E27FC236}">
                  <a16:creationId xmlns:a16="http://schemas.microsoft.com/office/drawing/2014/main" id="{CD5B4B51-3508-A26E-0BF8-4B3595F7F7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4453" y="3646411"/>
              <a:ext cx="468695" cy="579702"/>
            </a:xfrm>
            <a:prstGeom prst="rect">
              <a:avLst/>
            </a:prstGeom>
          </p:spPr>
        </p:pic>
        <p:sp>
          <p:nvSpPr>
            <p:cNvPr id="35" name="TextBox 34">
              <a:extLst>
                <a:ext uri="{FF2B5EF4-FFF2-40B4-BE49-F238E27FC236}">
                  <a16:creationId xmlns:a16="http://schemas.microsoft.com/office/drawing/2014/main" id="{CD7AEFCC-237B-56A7-C5AF-BB14D68B5B96}"/>
                </a:ext>
              </a:extLst>
            </p:cNvPr>
            <p:cNvSpPr txBox="1"/>
            <p:nvPr/>
          </p:nvSpPr>
          <p:spPr>
            <a:xfrm>
              <a:off x="641809" y="4751178"/>
              <a:ext cx="2989664" cy="1384995"/>
            </a:xfrm>
            <a:prstGeom prst="rect">
              <a:avLst/>
            </a:prstGeom>
            <a:noFill/>
          </p:spPr>
          <p:txBody>
            <a:bodyPr wrap="square" rtlCol="0">
              <a:spAutoFit/>
            </a:bodyPr>
            <a:lstStyle/>
            <a:p>
              <a:r>
                <a:rPr lang="es-ES" sz="1400" dirty="0">
                  <a:solidFill>
                    <a:schemeClr val="bg1"/>
                  </a:solidFill>
                </a:rPr>
                <a:t>Protección, detección y respuesta de </a:t>
              </a:r>
              <a:r>
                <a:rPr lang="es-ES" sz="1400" dirty="0" err="1">
                  <a:solidFill>
                    <a:schemeClr val="bg1"/>
                  </a:solidFill>
                </a:rPr>
                <a:t>endpoints</a:t>
              </a:r>
              <a:r>
                <a:rPr lang="es-ES" sz="1400" dirty="0">
                  <a:solidFill>
                    <a:schemeClr val="bg1"/>
                  </a:solidFill>
                </a:rPr>
                <a:t> para bloquear ransomware y otro malware, y proporcionar visibilidad fácil de entender y respuesta rápida a amenazas avanzadas.</a:t>
              </a:r>
              <a:endParaRPr kumimoji="0" lang="en-US" sz="1400" b="0" i="0" u="none" strike="noStrike" kern="1200" cap="none" spc="0" normalizeH="0" baseline="0" noProof="0" dirty="0">
                <a:ln>
                  <a:noFill/>
                </a:ln>
                <a:solidFill>
                  <a:srgbClr val="E0EBFF"/>
                </a:solidFill>
                <a:effectLst/>
                <a:uLnTx/>
                <a:uFillTx/>
                <a:latin typeface="Archivo"/>
                <a:ea typeface="+mn-ea"/>
                <a:cs typeface="+mn-cs"/>
              </a:endParaRPr>
            </a:p>
          </p:txBody>
        </p:sp>
      </p:grpSp>
      <p:grpSp>
        <p:nvGrpSpPr>
          <p:cNvPr id="48" name="Group 47">
            <a:extLst>
              <a:ext uri="{FF2B5EF4-FFF2-40B4-BE49-F238E27FC236}">
                <a16:creationId xmlns:a16="http://schemas.microsoft.com/office/drawing/2014/main" id="{BFA64F32-9ECA-9C65-1756-BC2ACB93D67D}"/>
              </a:ext>
            </a:extLst>
          </p:cNvPr>
          <p:cNvGrpSpPr/>
          <p:nvPr/>
        </p:nvGrpSpPr>
        <p:grpSpPr>
          <a:xfrm>
            <a:off x="4557496" y="3783570"/>
            <a:ext cx="3308809" cy="2426614"/>
            <a:chOff x="4953349" y="3320086"/>
            <a:chExt cx="3308809" cy="2426614"/>
          </a:xfrm>
        </p:grpSpPr>
        <p:pic>
          <p:nvPicPr>
            <p:cNvPr id="32" name="Graphic 31">
              <a:extLst>
                <a:ext uri="{FF2B5EF4-FFF2-40B4-BE49-F238E27FC236}">
                  <a16:creationId xmlns:a16="http://schemas.microsoft.com/office/drawing/2014/main" id="{50841D61-3243-54C6-8469-A90F2B420D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57424" y="3320086"/>
              <a:ext cx="468696" cy="512296"/>
            </a:xfrm>
            <a:prstGeom prst="rect">
              <a:avLst/>
            </a:prstGeom>
          </p:spPr>
        </p:pic>
        <p:sp>
          <p:nvSpPr>
            <p:cNvPr id="36" name="TextBox 35">
              <a:extLst>
                <a:ext uri="{FF2B5EF4-FFF2-40B4-BE49-F238E27FC236}">
                  <a16:creationId xmlns:a16="http://schemas.microsoft.com/office/drawing/2014/main" id="{F48B23B2-D70E-1626-C42F-87F290A831CE}"/>
                </a:ext>
              </a:extLst>
            </p:cNvPr>
            <p:cNvSpPr txBox="1"/>
            <p:nvPr/>
          </p:nvSpPr>
          <p:spPr>
            <a:xfrm>
              <a:off x="4953349" y="3969496"/>
              <a:ext cx="3308809" cy="369332"/>
            </a:xfrm>
            <a:prstGeom prst="rect">
              <a:avLst/>
            </a:prstGeom>
            <a:noFill/>
          </p:spPr>
          <p:txBody>
            <a:bodyPr wrap="square" l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tlingGothicFB"/>
                  <a:ea typeface="+mn-ea"/>
                  <a:cs typeface="+mn-cs"/>
                </a:rPr>
                <a:t>Identity Security</a:t>
              </a:r>
              <a:endParaRPr kumimoji="0" lang="en-FI" sz="1800" b="0" i="0" u="none" strike="noStrike" kern="1200" cap="none" spc="0" normalizeH="0" baseline="0" noProof="0">
                <a:ln>
                  <a:noFill/>
                </a:ln>
                <a:solidFill>
                  <a:srgbClr val="FFFFFF"/>
                </a:solidFill>
                <a:effectLst/>
                <a:uLnTx/>
                <a:uFillTx/>
                <a:latin typeface="TitlingGothicFB"/>
                <a:ea typeface="+mn-ea"/>
                <a:cs typeface="+mn-cs"/>
              </a:endParaRPr>
            </a:p>
          </p:txBody>
        </p:sp>
        <p:sp>
          <p:nvSpPr>
            <p:cNvPr id="37" name="TextBox 36">
              <a:extLst>
                <a:ext uri="{FF2B5EF4-FFF2-40B4-BE49-F238E27FC236}">
                  <a16:creationId xmlns:a16="http://schemas.microsoft.com/office/drawing/2014/main" id="{AAB72D07-B9FE-6C56-9B1C-47080D03E5A6}"/>
                </a:ext>
              </a:extLst>
            </p:cNvPr>
            <p:cNvSpPr txBox="1"/>
            <p:nvPr/>
          </p:nvSpPr>
          <p:spPr>
            <a:xfrm>
              <a:off x="5020453" y="4361705"/>
              <a:ext cx="298966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E0EBFF"/>
                  </a:solidFill>
                  <a:effectLst/>
                  <a:uLnTx/>
                  <a:uFillTx/>
                  <a:latin typeface="Archivo"/>
                  <a:ea typeface="+mn-ea"/>
                  <a:cs typeface="+mn-cs"/>
                </a:rPr>
                <a:t>Detecte amenazas basadas en identidad y usuarios potencialmente comprometidos en Microsoft Entra ID utilizado para acceder a Microsoft 365 y otros servicios.</a:t>
              </a:r>
              <a:endParaRPr kumimoji="0" lang="en-US" sz="1400" b="0" i="0" u="none" strike="noStrike" kern="1200" cap="none" spc="0" normalizeH="0" baseline="0" noProof="0" dirty="0">
                <a:ln>
                  <a:noFill/>
                </a:ln>
                <a:solidFill>
                  <a:srgbClr val="E0EBFF"/>
                </a:solidFill>
                <a:effectLst/>
                <a:uLnTx/>
                <a:uFillTx/>
                <a:latin typeface="Archivo"/>
                <a:ea typeface="+mn-ea"/>
                <a:cs typeface="+mn-cs"/>
              </a:endParaRPr>
            </a:p>
          </p:txBody>
        </p:sp>
      </p:grpSp>
      <p:grpSp>
        <p:nvGrpSpPr>
          <p:cNvPr id="49" name="Group 48">
            <a:extLst>
              <a:ext uri="{FF2B5EF4-FFF2-40B4-BE49-F238E27FC236}">
                <a16:creationId xmlns:a16="http://schemas.microsoft.com/office/drawing/2014/main" id="{A10C0FFC-CB6C-CAB0-8C7A-E5D356BF0EC1}"/>
              </a:ext>
            </a:extLst>
          </p:cNvPr>
          <p:cNvGrpSpPr/>
          <p:nvPr/>
        </p:nvGrpSpPr>
        <p:grpSpPr>
          <a:xfrm>
            <a:off x="8012600" y="3841572"/>
            <a:ext cx="3639691" cy="2361515"/>
            <a:chOff x="8724474" y="3488880"/>
            <a:chExt cx="3308809" cy="2361515"/>
          </a:xfrm>
        </p:grpSpPr>
        <p:pic>
          <p:nvPicPr>
            <p:cNvPr id="31" name="Graphic 30">
              <a:extLst>
                <a:ext uri="{FF2B5EF4-FFF2-40B4-BE49-F238E27FC236}">
                  <a16:creationId xmlns:a16="http://schemas.microsoft.com/office/drawing/2014/main" id="{0A3B3EFB-BFC7-5483-F22D-A49DD548C2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9107" y="3488880"/>
              <a:ext cx="484579" cy="454293"/>
            </a:xfrm>
            <a:prstGeom prst="rect">
              <a:avLst/>
            </a:prstGeom>
          </p:spPr>
        </p:pic>
        <p:sp>
          <p:nvSpPr>
            <p:cNvPr id="38" name="TextBox 37">
              <a:extLst>
                <a:ext uri="{FF2B5EF4-FFF2-40B4-BE49-F238E27FC236}">
                  <a16:creationId xmlns:a16="http://schemas.microsoft.com/office/drawing/2014/main" id="{A0369049-8EA0-D08C-1729-7D27BB34D8DB}"/>
                </a:ext>
              </a:extLst>
            </p:cNvPr>
            <p:cNvSpPr txBox="1"/>
            <p:nvPr/>
          </p:nvSpPr>
          <p:spPr>
            <a:xfrm>
              <a:off x="8724474" y="4073191"/>
              <a:ext cx="3308809" cy="369332"/>
            </a:xfrm>
            <a:prstGeom prst="rect">
              <a:avLst/>
            </a:prstGeom>
            <a:noFill/>
          </p:spPr>
          <p:txBody>
            <a:bodyPr wrap="square" l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tlingGothicFB"/>
                  <a:ea typeface="+mn-ea"/>
                  <a:cs typeface="+mn-cs"/>
                </a:rPr>
                <a:t>Collaboration Protection</a:t>
              </a:r>
              <a:endParaRPr kumimoji="0" lang="en-FI" sz="1800" b="0" i="0" u="none" strike="noStrike" kern="1200" cap="none" spc="0" normalizeH="0" baseline="0" noProof="0">
                <a:ln>
                  <a:noFill/>
                </a:ln>
                <a:solidFill>
                  <a:srgbClr val="FFFFFF"/>
                </a:solidFill>
                <a:effectLst/>
                <a:uLnTx/>
                <a:uFillTx/>
                <a:latin typeface="TitlingGothicFB"/>
                <a:ea typeface="+mn-ea"/>
                <a:cs typeface="+mn-cs"/>
              </a:endParaRPr>
            </a:p>
          </p:txBody>
        </p:sp>
        <p:sp>
          <p:nvSpPr>
            <p:cNvPr id="39" name="TextBox 38">
              <a:extLst>
                <a:ext uri="{FF2B5EF4-FFF2-40B4-BE49-F238E27FC236}">
                  <a16:creationId xmlns:a16="http://schemas.microsoft.com/office/drawing/2014/main" id="{C9CA07B7-53AE-7AE3-916E-848D8776B394}"/>
                </a:ext>
              </a:extLst>
            </p:cNvPr>
            <p:cNvSpPr txBox="1"/>
            <p:nvPr/>
          </p:nvSpPr>
          <p:spPr>
            <a:xfrm>
              <a:off x="8791578" y="4465400"/>
              <a:ext cx="298966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E0EBFF"/>
                  </a:solidFill>
                  <a:effectLst/>
                  <a:uLnTx/>
                  <a:uFillTx/>
                  <a:latin typeface="Archivo"/>
                  <a:ea typeface="+mn-ea"/>
                  <a:cs typeface="+mn-cs"/>
                </a:rPr>
                <a:t>Protección avanzada más allá de la seguridad estándar de Microsoft 365 para proteger contra el phishing y otras amenazas dirigidas a los usuarios a través de correo electrónico, Teams, OneDrive y SharePoint.</a:t>
              </a:r>
              <a:endParaRPr kumimoji="0" lang="en-US" sz="1400" b="0" i="0" u="none" strike="noStrike" kern="1200" cap="none" spc="0" normalizeH="0" baseline="0" noProof="0" dirty="0">
                <a:ln>
                  <a:noFill/>
                </a:ln>
                <a:solidFill>
                  <a:srgbClr val="E0EBFF"/>
                </a:solidFill>
                <a:effectLst/>
                <a:uLnTx/>
                <a:uFillTx/>
                <a:latin typeface="Archivo"/>
                <a:ea typeface="+mn-ea"/>
                <a:cs typeface="+mn-cs"/>
              </a:endParaRPr>
            </a:p>
          </p:txBody>
        </p:sp>
      </p:grpSp>
      <p:pic>
        <p:nvPicPr>
          <p:cNvPr id="51" name="Graphic 50">
            <a:extLst>
              <a:ext uri="{FF2B5EF4-FFF2-40B4-BE49-F238E27FC236}">
                <a16:creationId xmlns:a16="http://schemas.microsoft.com/office/drawing/2014/main" id="{8178309B-A4A2-D5D9-1816-C92B7BDB52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16448" y="2051131"/>
            <a:ext cx="531614" cy="667124"/>
          </a:xfrm>
          <a:prstGeom prst="rect">
            <a:avLst/>
          </a:prstGeom>
        </p:spPr>
      </p:pic>
      <p:sp>
        <p:nvSpPr>
          <p:cNvPr id="52" name="TextBox 51">
            <a:extLst>
              <a:ext uri="{FF2B5EF4-FFF2-40B4-BE49-F238E27FC236}">
                <a16:creationId xmlns:a16="http://schemas.microsoft.com/office/drawing/2014/main" id="{EFBE6B5A-5D0B-0D7A-DC5F-DD77EE6E16FC}"/>
              </a:ext>
            </a:extLst>
          </p:cNvPr>
          <p:cNvSpPr txBox="1"/>
          <p:nvPr/>
        </p:nvSpPr>
        <p:spPr>
          <a:xfrm>
            <a:off x="1811799" y="2439183"/>
            <a:ext cx="916375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E0EBFF"/>
                </a:solidFill>
                <a:effectLst/>
                <a:uLnTx/>
                <a:uFillTx/>
                <a:latin typeface="Archivo"/>
                <a:ea typeface="+mn-ea"/>
                <a:cs typeface="+mn-cs"/>
              </a:rPr>
              <a:t>Una solución unificada para entornos de TI modernos diseñada para minimizar el impacto de </a:t>
            </a:r>
            <a:r>
              <a:rPr kumimoji="0" lang="es-ES" sz="1400" b="1" i="0" u="none" strike="noStrike" kern="1200" cap="none" spc="0" normalizeH="0" baseline="0" noProof="0" dirty="0">
                <a:ln>
                  <a:noFill/>
                </a:ln>
                <a:solidFill>
                  <a:srgbClr val="E0EBFF"/>
                </a:solidFill>
                <a:effectLst/>
                <a:uLnTx/>
                <a:uFillTx/>
                <a:latin typeface="Archivo"/>
                <a:ea typeface="+mn-ea"/>
                <a:cs typeface="+mn-cs"/>
              </a:rPr>
              <a:t>los ataques con controles preventivos avanzados, herramientas impulsadas por IA</a:t>
            </a:r>
            <a:r>
              <a:rPr kumimoji="0" lang="es-ES" sz="1400" b="0" i="0" u="none" strike="noStrike" kern="1200" cap="none" spc="0" normalizeH="0" baseline="0" noProof="0" dirty="0">
                <a:ln>
                  <a:noFill/>
                </a:ln>
                <a:solidFill>
                  <a:srgbClr val="E0EBFF"/>
                </a:solidFill>
                <a:effectLst/>
                <a:uLnTx/>
                <a:uFillTx/>
                <a:latin typeface="Archivo"/>
                <a:ea typeface="+mn-ea"/>
                <a:cs typeface="+mn-cs"/>
              </a:rPr>
              <a:t> para una rápida detección, </a:t>
            </a:r>
            <a:r>
              <a:rPr kumimoji="0" lang="es-ES" sz="1400" b="1" i="0" u="none" strike="noStrike" kern="1200" cap="none" spc="0" normalizeH="0" baseline="0" noProof="0" dirty="0">
                <a:ln>
                  <a:noFill/>
                </a:ln>
                <a:solidFill>
                  <a:srgbClr val="E0EBFF"/>
                </a:solidFill>
                <a:effectLst/>
                <a:uLnTx/>
                <a:uFillTx/>
                <a:latin typeface="Archivo"/>
                <a:ea typeface="+mn-ea"/>
                <a:cs typeface="+mn-cs"/>
              </a:rPr>
              <a:t>investigación y respuesta</a:t>
            </a:r>
            <a:r>
              <a:rPr kumimoji="0" lang="es-ES" sz="1400" b="0" i="0" u="none" strike="noStrike" kern="1200" cap="none" spc="0" normalizeH="0" baseline="0" noProof="0" dirty="0">
                <a:ln>
                  <a:noFill/>
                </a:ln>
                <a:solidFill>
                  <a:srgbClr val="E0EBFF"/>
                </a:solidFill>
                <a:effectLst/>
                <a:uLnTx/>
                <a:uFillTx/>
                <a:latin typeface="Archivo"/>
                <a:ea typeface="+mn-ea"/>
                <a:cs typeface="+mn-cs"/>
              </a:rPr>
              <a:t> a amenazas en un contexto más amplio, y acceso para aumentar su equipo con </a:t>
            </a:r>
            <a:r>
              <a:rPr kumimoji="0" lang="es-ES" sz="1400" b="1" i="0" u="none" strike="noStrike" kern="1200" cap="none" spc="0" normalizeH="0" baseline="0" noProof="0" dirty="0">
                <a:ln>
                  <a:noFill/>
                </a:ln>
                <a:solidFill>
                  <a:srgbClr val="E0EBFF"/>
                </a:solidFill>
                <a:effectLst/>
                <a:uLnTx/>
                <a:uFillTx/>
                <a:latin typeface="Archivo"/>
                <a:ea typeface="+mn-ea"/>
                <a:cs typeface="+mn-cs"/>
              </a:rPr>
              <a:t>servicios flexibles las 24 horas.</a:t>
            </a:r>
            <a:endParaRPr kumimoji="0" lang="en-US" sz="1400" b="1" i="0" u="none" strike="noStrike" kern="1200" cap="none" spc="0" normalizeH="0" baseline="0" noProof="0" dirty="0">
              <a:ln>
                <a:noFill/>
              </a:ln>
              <a:solidFill>
                <a:srgbClr val="E0EBFF"/>
              </a:solidFill>
              <a:effectLst/>
              <a:uLnTx/>
              <a:uFillTx/>
              <a:latin typeface="Archivo"/>
              <a:ea typeface="+mn-ea"/>
              <a:cs typeface="+mn-cs"/>
            </a:endParaRPr>
          </a:p>
        </p:txBody>
      </p:sp>
      <p:sp>
        <p:nvSpPr>
          <p:cNvPr id="53" name="TextBox 52">
            <a:extLst>
              <a:ext uri="{FF2B5EF4-FFF2-40B4-BE49-F238E27FC236}">
                <a16:creationId xmlns:a16="http://schemas.microsoft.com/office/drawing/2014/main" id="{3A354704-6E80-4A25-CD7C-F293FCC6DA4F}"/>
              </a:ext>
            </a:extLst>
          </p:cNvPr>
          <p:cNvSpPr txBox="1"/>
          <p:nvPr/>
        </p:nvSpPr>
        <p:spPr>
          <a:xfrm>
            <a:off x="1806327" y="2046974"/>
            <a:ext cx="925511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FFFFFF"/>
                </a:solidFill>
                <a:effectLst/>
                <a:uLnTx/>
                <a:uFillTx/>
                <a:latin typeface="TitlingGothicFB" pitchFamily="2" charset="0"/>
                <a:ea typeface="+mn-ea"/>
                <a:cs typeface="+mn-cs"/>
              </a:rPr>
              <a:t>WithSecure</a:t>
            </a:r>
            <a:r>
              <a:rPr kumimoji="0" lang="en-US" sz="1800" b="0" i="0" u="none" strike="noStrike" kern="1200" cap="none" spc="0" normalizeH="0" baseline="0" noProof="0">
                <a:ln>
                  <a:noFill/>
                </a:ln>
                <a:solidFill>
                  <a:srgbClr val="FFFFFF"/>
                </a:solidFill>
                <a:effectLst/>
                <a:uLnTx/>
                <a:uFillTx/>
                <a:latin typeface="TitlingGothicFB" pitchFamily="2" charset="0"/>
                <a:ea typeface="+mn-ea"/>
                <a:cs typeface="+mn-cs"/>
              </a:rPr>
              <a:t>™ Elements Extended Detection and Response (XDR)</a:t>
            </a:r>
          </a:p>
        </p:txBody>
      </p:sp>
    </p:spTree>
    <p:extLst>
      <p:ext uri="{BB962C8B-B14F-4D97-AF65-F5344CB8AC3E}">
        <p14:creationId xmlns:p14="http://schemas.microsoft.com/office/powerpoint/2010/main" val="403454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ue Clouds">
  <a:themeElements>
    <a:clrScheme name="withsecure blue">
      <a:dk1>
        <a:srgbClr val="000000"/>
      </a:dk1>
      <a:lt1>
        <a:srgbClr val="FFFFFF"/>
      </a:lt1>
      <a:dk2>
        <a:srgbClr val="23323C"/>
      </a:dk2>
      <a:lt2>
        <a:srgbClr val="E6E6F0"/>
      </a:lt2>
      <a:accent1>
        <a:srgbClr val="0E163F"/>
      </a:accent1>
      <a:accent2>
        <a:srgbClr val="142D64"/>
      </a:accent2>
      <a:accent3>
        <a:srgbClr val="344ABE"/>
      </a:accent3>
      <a:accent4>
        <a:srgbClr val="788CD2"/>
      </a:accent4>
      <a:accent5>
        <a:srgbClr val="C6CEFF"/>
      </a:accent5>
      <a:accent6>
        <a:srgbClr val="E0EBFF"/>
      </a:accent6>
      <a:hlink>
        <a:srgbClr val="344ABE"/>
      </a:hlink>
      <a:folHlink>
        <a:srgbClr val="344ABE"/>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5F2FFCC-6262-46B0-8C82-6EC453089FC5}" vid="{76B475D8-173E-42C1-8165-190A8D413CDF}"/>
    </a:ext>
  </a:extLst>
</a:theme>
</file>

<file path=ppt/theme/theme2.xml><?xml version="1.0" encoding="utf-8"?>
<a:theme xmlns:a="http://schemas.openxmlformats.org/drawingml/2006/main" name="Northern Lights">
  <a:themeElements>
    <a:clrScheme name="withsecure green">
      <a:dk1>
        <a:srgbClr val="000000"/>
      </a:dk1>
      <a:lt1>
        <a:srgbClr val="FFFFFF"/>
      </a:lt1>
      <a:dk2>
        <a:srgbClr val="23323C"/>
      </a:dk2>
      <a:lt2>
        <a:srgbClr val="E6E6F0"/>
      </a:lt2>
      <a:accent1>
        <a:srgbClr val="07281C"/>
      </a:accent1>
      <a:accent2>
        <a:srgbClr val="076140"/>
      </a:accent2>
      <a:accent3>
        <a:srgbClr val="5DC99F"/>
      </a:accent3>
      <a:accent4>
        <a:srgbClr val="81E5C7"/>
      </a:accent4>
      <a:accent5>
        <a:srgbClr val="C8F3E3"/>
      </a:accent5>
      <a:accent6>
        <a:srgbClr val="E3FFF4"/>
      </a:accent6>
      <a:hlink>
        <a:srgbClr val="076140"/>
      </a:hlink>
      <a:folHlink>
        <a:srgbClr val="076140"/>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5F2FFCC-6262-46B0-8C82-6EC453089FC5}" vid="{958FF490-681B-4C24-A1D8-B10482D72C95}"/>
    </a:ext>
  </a:extLst>
</a:theme>
</file>

<file path=ppt/theme/theme3.xml><?xml version="1.0" encoding="utf-8"?>
<a:theme xmlns:a="http://schemas.openxmlformats.org/drawingml/2006/main" name="Arctic Mountain">
  <a:themeElements>
    <a:clrScheme name="withsecure purple">
      <a:dk1>
        <a:srgbClr val="000000"/>
      </a:dk1>
      <a:lt1>
        <a:srgbClr val="FFFFFF"/>
      </a:lt1>
      <a:dk2>
        <a:srgbClr val="23323C"/>
      </a:dk2>
      <a:lt2>
        <a:srgbClr val="E6E6F0"/>
      </a:lt2>
      <a:accent1>
        <a:srgbClr val="200055"/>
      </a:accent1>
      <a:accent2>
        <a:srgbClr val="743AD2"/>
      </a:accent2>
      <a:accent3>
        <a:srgbClr val="9F77E0"/>
      </a:accent3>
      <a:accent4>
        <a:srgbClr val="CDAFFF"/>
      </a:accent4>
      <a:accent5>
        <a:srgbClr val="D8C9F1"/>
      </a:accent5>
      <a:accent6>
        <a:srgbClr val="E9E1F7"/>
      </a:accent6>
      <a:hlink>
        <a:srgbClr val="9F77E0"/>
      </a:hlink>
      <a:folHlink>
        <a:srgbClr val="9F77E0"/>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5F2FFCC-6262-46B0-8C82-6EC453089FC5}" vid="{3DBDBC7B-43C2-4B34-ABBA-497DF6830096}"/>
    </a:ext>
  </a:extLst>
</a:theme>
</file>

<file path=ppt/theme/theme4.xml><?xml version="1.0" encoding="utf-8"?>
<a:theme xmlns:a="http://schemas.openxmlformats.org/drawingml/2006/main" name="Sunset">
  <a:themeElements>
    <a:clrScheme name="withsecure red">
      <a:dk1>
        <a:srgbClr val="000000"/>
      </a:dk1>
      <a:lt1>
        <a:srgbClr val="FFFFFF"/>
      </a:lt1>
      <a:dk2>
        <a:srgbClr val="23323C"/>
      </a:dk2>
      <a:lt2>
        <a:srgbClr val="E6E6F0"/>
      </a:lt2>
      <a:accent1>
        <a:srgbClr val="2D0303"/>
      </a:accent1>
      <a:accent2>
        <a:srgbClr val="B24848"/>
      </a:accent2>
      <a:accent3>
        <a:srgbClr val="FF7070"/>
      </a:accent3>
      <a:accent4>
        <a:srgbClr val="FF9A9A"/>
      </a:accent4>
      <a:accent5>
        <a:srgbClr val="FFD8D8"/>
      </a:accent5>
      <a:accent6>
        <a:srgbClr val="FFEFEF"/>
      </a:accent6>
      <a:hlink>
        <a:srgbClr val="B24848"/>
      </a:hlink>
      <a:folHlink>
        <a:srgbClr val="B24848"/>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5F2FFCC-6262-46B0-8C82-6EC453089FC5}" vid="{0182B9F9-5B7C-4207-B85B-492D95102EBD}"/>
    </a:ext>
  </a:extLst>
</a:theme>
</file>

<file path=ppt/theme/theme5.xml><?xml version="1.0" encoding="utf-8"?>
<a:theme xmlns:a="http://schemas.openxmlformats.org/drawingml/2006/main" name="Deep Forest">
  <a:themeElements>
    <a:clrScheme name="withsecure forest">
      <a:dk1>
        <a:srgbClr val="000000"/>
      </a:dk1>
      <a:lt1>
        <a:srgbClr val="FFFFFF"/>
      </a:lt1>
      <a:dk2>
        <a:srgbClr val="23323C"/>
      </a:dk2>
      <a:lt2>
        <a:srgbClr val="E6E6F0"/>
      </a:lt2>
      <a:accent1>
        <a:srgbClr val="1F2F06"/>
      </a:accent1>
      <a:accent2>
        <a:srgbClr val="4F711A"/>
      </a:accent2>
      <a:accent3>
        <a:srgbClr val="8CB44C"/>
      </a:accent3>
      <a:accent4>
        <a:srgbClr val="BAE17A"/>
      </a:accent4>
      <a:accent5>
        <a:srgbClr val="DBEBC2"/>
      </a:accent5>
      <a:accent6>
        <a:srgbClr val="F2FBE3"/>
      </a:accent6>
      <a:hlink>
        <a:srgbClr val="4F711A"/>
      </a:hlink>
      <a:folHlink>
        <a:srgbClr val="4F711A"/>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5F2FFCC-6262-46B0-8C82-6EC453089FC5}" vid="{C6F37F2B-218E-4218-9647-33CE02C88CB4}"/>
    </a:ext>
  </a:extLst>
</a:theme>
</file>

<file path=ppt/theme/theme6.xml><?xml version="1.0" encoding="utf-8"?>
<a:theme xmlns:a="http://schemas.openxmlformats.org/drawingml/2006/main" name="Grain Fields">
  <a:themeElements>
    <a:clrScheme name="withsecure yellow">
      <a:dk1>
        <a:srgbClr val="000000"/>
      </a:dk1>
      <a:lt1>
        <a:srgbClr val="FFFFFF"/>
      </a:lt1>
      <a:dk2>
        <a:srgbClr val="23323C"/>
      </a:dk2>
      <a:lt2>
        <a:srgbClr val="E6E6F0"/>
      </a:lt2>
      <a:accent1>
        <a:srgbClr val="281914"/>
      </a:accent1>
      <a:accent2>
        <a:srgbClr val="5F3D32"/>
      </a:accent2>
      <a:accent3>
        <a:srgbClr val="FFB950"/>
      </a:accent3>
      <a:accent4>
        <a:srgbClr val="FFD597"/>
      </a:accent4>
      <a:accent5>
        <a:srgbClr val="FFF1D2"/>
      </a:accent5>
      <a:accent6>
        <a:srgbClr val="FFF9ED"/>
      </a:accent6>
      <a:hlink>
        <a:srgbClr val="FFB950"/>
      </a:hlink>
      <a:folHlink>
        <a:srgbClr val="FFB950"/>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5F2FFCC-6262-46B0-8C82-6EC453089FC5}" vid="{EE3E5FCD-BFD7-47E3-AD1F-8142780E5148}"/>
    </a:ext>
  </a:extLst>
</a:theme>
</file>

<file path=ppt/theme/theme7.xml><?xml version="1.0" encoding="utf-8"?>
<a:theme xmlns:a="http://schemas.openxmlformats.org/drawingml/2006/main" name="Office-tema">
  <a:themeElements>
    <a:clrScheme name="Blue Clouds">
      <a:dk1>
        <a:srgbClr val="000000"/>
      </a:dk1>
      <a:lt1>
        <a:srgbClr val="FFFFFF"/>
      </a:lt1>
      <a:dk2>
        <a:srgbClr val="23323C"/>
      </a:dk2>
      <a:lt2>
        <a:srgbClr val="E6E6F0"/>
      </a:lt2>
      <a:accent1>
        <a:srgbClr val="0E163F"/>
      </a:accent1>
      <a:accent2>
        <a:srgbClr val="142D64"/>
      </a:accent2>
      <a:accent3>
        <a:srgbClr val="344ABE"/>
      </a:accent3>
      <a:accent4>
        <a:srgbClr val="788CD2"/>
      </a:accent4>
      <a:accent5>
        <a:srgbClr val="C6CEFF"/>
      </a:accent5>
      <a:accent6>
        <a:srgbClr val="E0EBFF"/>
      </a:accent6>
      <a:hlink>
        <a:srgbClr val="344ABE"/>
      </a:hlink>
      <a:folHlink>
        <a:srgbClr val="344ABE"/>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Blue Clouds">
      <a:dk1>
        <a:srgbClr val="000000"/>
      </a:dk1>
      <a:lt1>
        <a:srgbClr val="FFFFFF"/>
      </a:lt1>
      <a:dk2>
        <a:srgbClr val="23323C"/>
      </a:dk2>
      <a:lt2>
        <a:srgbClr val="E6E6F0"/>
      </a:lt2>
      <a:accent1>
        <a:srgbClr val="0E163F"/>
      </a:accent1>
      <a:accent2>
        <a:srgbClr val="142D64"/>
      </a:accent2>
      <a:accent3>
        <a:srgbClr val="344ABE"/>
      </a:accent3>
      <a:accent4>
        <a:srgbClr val="788CD2"/>
      </a:accent4>
      <a:accent5>
        <a:srgbClr val="C6CEFF"/>
      </a:accent5>
      <a:accent6>
        <a:srgbClr val="E0EBFF"/>
      </a:accent6>
      <a:hlink>
        <a:srgbClr val="344ABE"/>
      </a:hlink>
      <a:folHlink>
        <a:srgbClr val="344ABE"/>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42395fcb0224d2bacf4cde826a9f4dd xmlns="7b147ea0-a6bd-4185-b439-8c734d337a69" xsi:nil="true"/>
    <lcf76f155ced4ddcb4097134ff3c332f xmlns="4f368548-165b-46eb-8b37-3590453d8991" xsi:nil="true"/>
    <k9f5f5b8a5a245188c7b0b0502f2791f xmlns="7b147ea0-a6bd-4185-b439-8c734d337a69" xsi:nil="true"/>
    <FSOrigCreated xmlns="7b147ea0-a6bd-4185-b439-8c734d337a69">2024-03-22T12:31:13+00:00</FSOrigCreated>
    <FSOtherCreator xmlns="7b147ea0-a6bd-4185-b439-8c734d337a69">
      <UserInfo>
        <DisplayName/>
        <AccountId xsi:nil="true"/>
        <AccountType/>
      </UserInfo>
    </FSOtherCreator>
    <FSDescription xmlns="7b147ea0-a6bd-4185-b439-8c734d337a69" xsi:nil="true"/>
    <p3aea627f3524ce8bd00e86409449a8c xmlns="7b147ea0-a6bd-4185-b439-8c734d337a69" xsi:nil="true"/>
    <o6c9ed5ba44f40fa8fd4e5ddd76a0568 xmlns="7b147ea0-a6bd-4185-b439-8c734d337a69" xsi:nil="true"/>
    <TaxCatchAll xmlns="7b147ea0-a6bd-4185-b439-8c734d337a69" xsi:nil="true"/>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FS PowerPoint" ma:contentTypeID="0x0101002782749F903C5D4185FB78A021D74F0B00BA8E7838E794634EB7A4A82AEE883159" ma:contentTypeVersion="15" ma:contentTypeDescription="" ma:contentTypeScope="" ma:versionID="ae10c9902ef5f07834b20f12eccdffae">
  <xsd:schema xmlns:xsd="http://www.w3.org/2001/XMLSchema" xmlns:xs="http://www.w3.org/2001/XMLSchema" xmlns:p="http://schemas.microsoft.com/office/2006/metadata/properties" xmlns:ns2="7b147ea0-a6bd-4185-b439-8c734d337a69" xmlns:ns3="4f368548-165b-46eb-8b37-3590453d8991" targetNamespace="http://schemas.microsoft.com/office/2006/metadata/properties" ma:root="true" ma:fieldsID="46b5aa14c7890d2a7b7b52e014002d95" ns2:_="" ns3:_="">
    <xsd:import namespace="7b147ea0-a6bd-4185-b439-8c734d337a69"/>
    <xsd:import namespace="4f368548-165b-46eb-8b37-3590453d8991"/>
    <xsd:element name="properties">
      <xsd:complexType>
        <xsd:sequence>
          <xsd:element name="documentManagement">
            <xsd:complexType>
              <xsd:all>
                <xsd:element ref="ns2:FSDescription" minOccurs="0"/>
                <xsd:element ref="ns2:p3aea627f3524ce8bd00e86409449a8c" minOccurs="0"/>
                <xsd:element ref="ns2:FSOrigCreated" minOccurs="0"/>
                <xsd:element ref="ns2:FSOtherCreator" minOccurs="0"/>
                <xsd:element ref="ns2:k9f5f5b8a5a245188c7b0b0502f2791f" minOccurs="0"/>
                <xsd:element ref="ns2:TaxCatchAll" minOccurs="0"/>
                <xsd:element ref="ns3:lcf76f155ced4ddcb4097134ff3c332f" minOccurs="0"/>
                <xsd:element ref="ns2:a42395fcb0224d2bacf4cde826a9f4dd" minOccurs="0"/>
                <xsd:element ref="ns2:o6c9ed5ba44f40fa8fd4e5ddd76a0568"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147ea0-a6bd-4185-b439-8c734d337a69" elementFormDefault="qualified">
    <xsd:import namespace="http://schemas.microsoft.com/office/2006/documentManagement/types"/>
    <xsd:import namespace="http://schemas.microsoft.com/office/infopath/2007/PartnerControls"/>
    <xsd:element name="FSDescription" ma:index="8" nillable="true" ma:displayName="Description" ma:internalName="FSDescription" ma:readOnly="false">
      <xsd:simpleType>
        <xsd:restriction base="dms:Note">
          <xsd:maxLength value="255"/>
        </xsd:restriction>
      </xsd:simpleType>
    </xsd:element>
    <xsd:element name="p3aea627f3524ce8bd00e86409449a8c" ma:index="9" nillable="true" ma:displayName="FSOrg_0" ma:hidden="true" ma:internalName="p3aea627f3524ce8bd00e86409449a8c" ma:readOnly="false">
      <xsd:simpleType>
        <xsd:restriction base="dms:Note"/>
      </xsd:simpleType>
    </xsd:element>
    <xsd:element name="FSOrigCreated" ma:index="10" nillable="true" ma:displayName="Originally created" ma:default="[today]" ma:format="DateTime" ma:internalName="FSOrigCreated" ma:readOnly="false">
      <xsd:simpleType>
        <xsd:restriction base="dms:DateTime"/>
      </xsd:simpleType>
    </xsd:element>
    <xsd:element name="FSOtherCreator" ma:index="11" nillable="true" ma:displayName="Other creator" ma:list="UserInfo" ma:SharePointGroup="0" ma:internalName="FSOtherCreato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9f5f5b8a5a245188c7b0b0502f2791f" ma:index="12" nillable="true" ma:displayName="FSStatus_0" ma:hidden="true" ma:internalName="k9f5f5b8a5a245188c7b0b0502f2791f" ma:readOnly="false">
      <xsd:simpleType>
        <xsd:restriction base="dms:Note"/>
      </xsd:simpleType>
    </xsd:element>
    <xsd:element name="TaxCatchAll" ma:index="13" nillable="true" ma:displayName="Taxonomy Catch All Column" ma:hidden="true" ma:list="{3ad6ea5f-3d0b-4162-b0b6-c43472dab121}" ma:internalName="TaxCatchAll" ma:readOnly="false" ma:showField="CatchAllData" ma:web="7b147ea0-a6bd-4185-b439-8c734d337a69">
      <xsd:complexType>
        <xsd:complexContent>
          <xsd:extension base="dms:MultiChoiceLookup">
            <xsd:sequence>
              <xsd:element name="Value" type="dms:Lookup" maxOccurs="unbounded" minOccurs="0" nillable="true"/>
            </xsd:sequence>
          </xsd:extension>
        </xsd:complexContent>
      </xsd:complexType>
    </xsd:element>
    <xsd:element name="a42395fcb0224d2bacf4cde826a9f4dd" ma:index="15" nillable="true" ma:displayName="FSClassification_0" ma:hidden="true" ma:internalName="a42395fcb0224d2bacf4cde826a9f4dd" ma:readOnly="false">
      <xsd:simpleType>
        <xsd:restriction base="dms:Note"/>
      </xsd:simpleType>
    </xsd:element>
    <xsd:element name="o6c9ed5ba44f40fa8fd4e5ddd76a0568" ma:index="16" nillable="true" ma:displayName="FSDocumentType_0" ma:hidden="true" ma:internalName="o6c9ed5ba44f40fa8fd4e5ddd76a0568" ma:readOnly="false">
      <xsd:simpleType>
        <xsd:restriction base="dms:Note"/>
      </xsd:simpleType>
    </xsd:element>
    <xsd:element name="TaxCatchAllLabel" ma:index="17" nillable="true" ma:displayName="Taxonomy Catch All Column1" ma:hidden="true" ma:list="{3ad6ea5f-3d0b-4162-b0b6-c43472dab121}" ma:internalName="TaxCatchAllLabel" ma:readOnly="true" ma:showField="CatchAllDataLabel" ma:web="7b147ea0-a6bd-4185-b439-8c734d337a6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f368548-165b-46eb-8b37-3590453d8991" elementFormDefault="qualified">
    <xsd:import namespace="http://schemas.microsoft.com/office/2006/documentManagement/types"/>
    <xsd:import namespace="http://schemas.microsoft.com/office/infopath/2007/PartnerControls"/>
    <xsd:element name="lcf76f155ced4ddcb4097134ff3c332f" ma:index="14" nillable="true" ma:displayName="Image Tags_0" ma:hidden="true" ma:internalName="lcf76f155ced4ddcb4097134ff3c332f">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6CA93D-9350-4CB1-8F63-2E4CF8E70C50}">
  <ds:schemaRefs>
    <ds:schemaRef ds:uri="4f368548-165b-46eb-8b37-3590453d8991"/>
    <ds:schemaRef ds:uri="7b147ea0-a6bd-4185-b439-8c734d337a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847DDA4-7E60-46AF-B7E6-CEAA90648023}">
  <ds:schemaRefs>
    <ds:schemaRef ds:uri="http://schemas.microsoft.com/sharepoint/v3/contenttype/forms"/>
  </ds:schemaRefs>
</ds:datastoreItem>
</file>

<file path=customXml/itemProps3.xml><?xml version="1.0" encoding="utf-8"?>
<ds:datastoreItem xmlns:ds="http://schemas.openxmlformats.org/officeDocument/2006/customXml" ds:itemID="{F5BF0725-2B22-4C49-8CA8-284FD3A42858}">
  <ds:schemaRefs>
    <ds:schemaRef ds:uri="4f368548-165b-46eb-8b37-3590453d8991"/>
    <ds:schemaRef ds:uri="7b147ea0-a6bd-4185-b439-8c734d337a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WithSecure</Template>
  <TotalTime>173</TotalTime>
  <Words>7443</Words>
  <Application>Microsoft Office PowerPoint</Application>
  <PresentationFormat>Panorámica</PresentationFormat>
  <Paragraphs>542</Paragraphs>
  <Slides>40</Slides>
  <Notes>27</Notes>
  <HiddenSlides>0</HiddenSlides>
  <MMClips>0</MMClips>
  <ScaleCrop>false</ScaleCrop>
  <HeadingPairs>
    <vt:vector size="6" baseType="variant">
      <vt:variant>
        <vt:lpstr>Fuentes usadas</vt:lpstr>
      </vt:variant>
      <vt:variant>
        <vt:i4>10</vt:i4>
      </vt:variant>
      <vt:variant>
        <vt:lpstr>Tema</vt:lpstr>
      </vt:variant>
      <vt:variant>
        <vt:i4>6</vt:i4>
      </vt:variant>
      <vt:variant>
        <vt:lpstr>Títulos de diapositiva</vt:lpstr>
      </vt:variant>
      <vt:variant>
        <vt:i4>40</vt:i4>
      </vt:variant>
    </vt:vector>
  </HeadingPairs>
  <TitlesOfParts>
    <vt:vector size="56" baseType="lpstr">
      <vt:lpstr>Wingdings</vt:lpstr>
      <vt:lpstr>Symbol</vt:lpstr>
      <vt:lpstr>TitlingGothicFB Medium</vt:lpstr>
      <vt:lpstr>Archivo</vt:lpstr>
      <vt:lpstr>Calibri</vt:lpstr>
      <vt:lpstr>FSecure Office</vt:lpstr>
      <vt:lpstr>TitlingGothicFB</vt:lpstr>
      <vt:lpstr>Arial</vt:lpstr>
      <vt:lpstr>SimSun</vt:lpstr>
      <vt:lpstr>Arial Black</vt:lpstr>
      <vt:lpstr>Blue Clouds</vt:lpstr>
      <vt:lpstr>Northern Lights</vt:lpstr>
      <vt:lpstr>Arctic Mountain</vt:lpstr>
      <vt:lpstr>Sunset</vt:lpstr>
      <vt:lpstr>Deep Forest</vt:lpstr>
      <vt:lpstr>Grain Fields</vt:lpstr>
      <vt:lpstr>Presentamos Elements XDR con seguridad de identidad</vt:lpstr>
      <vt:lpstr>Agenda</vt:lpstr>
      <vt:lpstr>XDR es una evolución de EDR</vt:lpstr>
      <vt:lpstr>Escenarios de protección XDR</vt:lpstr>
      <vt:lpstr>Presentación de PowerPoint</vt:lpstr>
      <vt:lpstr>Presentación de PowerPoint</vt:lpstr>
      <vt:lpstr>Presentación de PowerPoint</vt:lpstr>
      <vt:lpstr>WithSecure™ Elements Extended Detection and Response (XDR)</vt:lpstr>
      <vt:lpstr>Proteja su patrimonio de TI moderno contra amenazas avanzadas con Elements XDR</vt:lpstr>
      <vt:lpstr>Presentando Elements Identity Security</vt:lpstr>
      <vt:lpstr>Mismo atacante, mismos objetivos,  nuevo objetivo</vt:lpstr>
      <vt:lpstr>Aumentan los ataques contra identidades</vt:lpstr>
      <vt:lpstr>Identity security es fundamental para la TI moderna</vt:lpstr>
      <vt:lpstr>Cómo detectamos el robo de credenciales, la elusión de MFA y los escenarios de persistencia</vt:lpstr>
      <vt:lpstr>Protección contra ataques basados ​​en identidad</vt:lpstr>
      <vt:lpstr>Presentamos WithSecure Elements Identity Security para Microsoft Entra ID</vt:lpstr>
      <vt:lpstr>Presentación de PowerPoint</vt:lpstr>
      <vt:lpstr>Cobertura de detección</vt:lpstr>
      <vt:lpstr>MITRE ATT&amp;CK cobertura de detección</vt:lpstr>
      <vt:lpstr>Casos de estudio: Acceso no autorizado al entorno Microsoft 365 basado en la nube</vt:lpstr>
      <vt:lpstr>Pasos de configuración para la seguridad de identidad</vt:lpstr>
      <vt:lpstr>Elements XDR</vt:lpstr>
      <vt:lpstr>Presentación de PowerPoint</vt:lpstr>
      <vt:lpstr>Conozca la experiencia de IA generativa de WithSecure para Elements XDR</vt:lpstr>
      <vt:lpstr>Presentando Elements Endpoint Security</vt:lpstr>
      <vt:lpstr>Elements Endpoint Security</vt:lpstr>
      <vt:lpstr>WithSecure Elements Endpoint Security</vt:lpstr>
      <vt:lpstr>WithSecure Elements Mobile Protection</vt:lpstr>
      <vt:lpstr>Presentando Elements Collaboration Protection</vt:lpstr>
      <vt:lpstr>Elements Collaboration Protection</vt:lpstr>
      <vt:lpstr>WithSecure Elements Collaboration Protection</vt:lpstr>
      <vt:lpstr>Presentamos los servicios de Co-Security</vt:lpstr>
      <vt:lpstr>Servicios de Co-Seguridad</vt:lpstr>
      <vt:lpstr>Servicios de Co - Seguridad</vt:lpstr>
      <vt:lpstr>Eleva a WithSecureTM</vt:lpstr>
      <vt:lpstr>¿Por qué elegir Elements XDR?</vt:lpstr>
      <vt:lpstr>Presentación de PowerPoint</vt:lpstr>
      <vt:lpstr>Existimos para construir y mantener la confianza digital</vt:lpstr>
      <vt:lpstr>¿Quiénes somos?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Elements XDR with Identity Security</dc:title>
  <dc:creator>Hannu Kilpelainen</dc:creator>
  <cp:lastModifiedBy>Cielito C</cp:lastModifiedBy>
  <cp:revision>1</cp:revision>
  <dcterms:created xsi:type="dcterms:W3CDTF">2024-03-22T12:12:17Z</dcterms:created>
  <dcterms:modified xsi:type="dcterms:W3CDTF">2024-06-26T03:26:29Z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Blue Clouds:8\Northern Lights:8\Arctic Mountain:8\Sunset:8\Deep Forest:8\Grain Fields:8</vt:lpwstr>
  </property>
  <property fmtid="{D5CDD505-2E9C-101B-9397-08002B2CF9AE}" pid="3" name="ClassificationContentMarkingFooterText">
    <vt:lpwstr>INTERNAL</vt:lpwstr>
  </property>
  <property fmtid="{D5CDD505-2E9C-101B-9397-08002B2CF9AE}" pid="4" name="ContentTypeId">
    <vt:lpwstr>0x0101002782749F903C5D4185FB78A021D74F0B00BA8E7838E794634EB7A4A82AEE883159</vt:lpwstr>
  </property>
  <property fmtid="{D5CDD505-2E9C-101B-9397-08002B2CF9AE}" pid="5" name="MediaServiceImageTags">
    <vt:lpwstr/>
  </property>
  <property fmtid="{D5CDD505-2E9C-101B-9397-08002B2CF9AE}" pid="6" name="SharedWithUsers">
    <vt:lpwstr>1045;#Jennifer Howarth;#91;#Mika Arasola;#668;#Tero Huostila;#540;#Bert De Houwer van Wijk;#89;#Hannu Kilpelainen;#2004;#Nina Susikova;#1138;#James Manning;#1996;#Leila Taylor;#75;#Kim Englund;#144;#Mika Loponen;#1436;#Kier Kirby;#42;#Harri Ruusinen;#601;#Tuomas Miettinen</vt:lpwstr>
  </property>
  <property fmtid="{D5CDD505-2E9C-101B-9397-08002B2CF9AE}" pid="7" name="MSIP_Label_befdae37-e5ef-48b2-851a-39af12c5266f_Enabled">
    <vt:lpwstr>true</vt:lpwstr>
  </property>
  <property fmtid="{D5CDD505-2E9C-101B-9397-08002B2CF9AE}" pid="8" name="MSIP_Label_befdae37-e5ef-48b2-851a-39af12c5266f_SetDate">
    <vt:lpwstr>2024-05-22T06:51:28Z</vt:lpwstr>
  </property>
  <property fmtid="{D5CDD505-2E9C-101B-9397-08002B2CF9AE}" pid="9" name="MSIP_Label_befdae37-e5ef-48b2-851a-39af12c5266f_Method">
    <vt:lpwstr>Privileged</vt:lpwstr>
  </property>
  <property fmtid="{D5CDD505-2E9C-101B-9397-08002B2CF9AE}" pid="10" name="MSIP_Label_befdae37-e5ef-48b2-851a-39af12c5266f_Name">
    <vt:lpwstr>PUBLIC</vt:lpwstr>
  </property>
  <property fmtid="{D5CDD505-2E9C-101B-9397-08002B2CF9AE}" pid="11" name="MSIP_Label_befdae37-e5ef-48b2-851a-39af12c5266f_SiteId">
    <vt:lpwstr>fe5446e9-e058-47eb-bdce-b2cf1972c668</vt:lpwstr>
  </property>
  <property fmtid="{D5CDD505-2E9C-101B-9397-08002B2CF9AE}" pid="12" name="MSIP_Label_befdae37-e5ef-48b2-851a-39af12c5266f_ActionId">
    <vt:lpwstr>67af145b-90c3-4ecb-91fd-ccef536b7e03</vt:lpwstr>
  </property>
  <property fmtid="{D5CDD505-2E9C-101B-9397-08002B2CF9AE}" pid="13" name="MSIP_Label_befdae37-e5ef-48b2-851a-39af12c5266f_ContentBits">
    <vt:lpwstr>0</vt:lpwstr>
  </property>
</Properties>
</file>